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0F45-79AF-5E42-81B8-CE7B00EC0B4D}" v="10" dt="2023-09-21T16:33:4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3"/>
    <p:restoredTop sz="94653"/>
  </p:normalViewPr>
  <p:slideViewPr>
    <p:cSldViewPr snapToGrid="0">
      <p:cViewPr>
        <p:scale>
          <a:sx n="110" d="100"/>
          <a:sy n="110" d="100"/>
        </p:scale>
        <p:origin x="1568" y="144"/>
      </p:cViewPr>
      <p:guideLst>
        <p:guide orient="horz" pos="386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xwell Cook" userId="6270a8f4b8f62cae" providerId="LiveId" clId="{CA970F45-79AF-5E42-81B8-CE7B00EC0B4D}"/>
    <pc:docChg chg="undo custSel modSld">
      <pc:chgData name="Maxwell Cook" userId="6270a8f4b8f62cae" providerId="LiveId" clId="{CA970F45-79AF-5E42-81B8-CE7B00EC0B4D}" dt="2023-09-21T16:35:12.371" v="127" actId="478"/>
      <pc:docMkLst>
        <pc:docMk/>
      </pc:docMkLst>
      <pc:sldChg chg="addSp delSp modSp mod">
        <pc:chgData name="Maxwell Cook" userId="6270a8f4b8f62cae" providerId="LiveId" clId="{CA970F45-79AF-5E42-81B8-CE7B00EC0B4D}" dt="2023-09-21T16:35:12.371" v="127" actId="478"/>
        <pc:sldMkLst>
          <pc:docMk/>
          <pc:sldMk cId="2170444034" sldId="256"/>
        </pc:sldMkLst>
        <pc:spChg chg="del mod">
          <ac:chgData name="Maxwell Cook" userId="6270a8f4b8f62cae" providerId="LiveId" clId="{CA970F45-79AF-5E42-81B8-CE7B00EC0B4D}" dt="2023-09-21T16:18:16.893" v="3" actId="478"/>
          <ac:spMkLst>
            <pc:docMk/>
            <pc:sldMk cId="2170444034" sldId="256"/>
            <ac:spMk id="4" creationId="{ADC42F44-5573-2ED6-4D34-A1389B41BAFD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12" creationId="{5D5D6216-993E-C5B7-13E4-C96EE9587A7C}"/>
          </ac:spMkLst>
        </pc:spChg>
        <pc:spChg chg="add mod">
          <ac:chgData name="Maxwell Cook" userId="6270a8f4b8f62cae" providerId="LiveId" clId="{CA970F45-79AF-5E42-81B8-CE7B00EC0B4D}" dt="2023-09-21T16:26:38.398" v="106" actId="164"/>
          <ac:spMkLst>
            <pc:docMk/>
            <pc:sldMk cId="2170444034" sldId="256"/>
            <ac:spMk id="14" creationId="{2C074F3F-0308-5D22-2990-3460B42F501E}"/>
          </ac:spMkLst>
        </pc:spChg>
        <pc:spChg chg="add mod">
          <ac:chgData name="Maxwell Cook" userId="6270a8f4b8f62cae" providerId="LiveId" clId="{CA970F45-79AF-5E42-81B8-CE7B00EC0B4D}" dt="2023-09-21T16:26:38.398" v="106" actId="164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21" creationId="{EDE9353A-DB6D-405A-EAB9-ADCB782DD9F9}"/>
          </ac:spMkLst>
        </pc:spChg>
        <pc:spChg chg="add mod">
          <ac:chgData name="Maxwell Cook" userId="6270a8f4b8f62cae" providerId="LiveId" clId="{CA970F45-79AF-5E42-81B8-CE7B00EC0B4D}" dt="2023-09-21T16:26:38.398" v="106" actId="164"/>
          <ac:spMkLst>
            <pc:docMk/>
            <pc:sldMk cId="2170444034" sldId="256"/>
            <ac:spMk id="22" creationId="{AD7C5786-B7EE-93D7-F4E5-E8AD597E8C01}"/>
          </ac:spMkLst>
        </pc:spChg>
        <pc:spChg chg="add mod">
          <ac:chgData name="Maxwell Cook" userId="6270a8f4b8f62cae" providerId="LiveId" clId="{CA970F45-79AF-5E42-81B8-CE7B00EC0B4D}" dt="2023-09-21T16:26:38.398" v="106" actId="164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CA970F45-79AF-5E42-81B8-CE7B00EC0B4D}" dt="2023-09-21T16:26:56.805" v="107" actId="14826"/>
          <ac:spMkLst>
            <pc:docMk/>
            <pc:sldMk cId="2170444034" sldId="256"/>
            <ac:spMk id="37" creationId="{4CF4CC54-8B09-8C34-1A7A-B2528D5BAA05}"/>
          </ac:spMkLst>
        </pc:spChg>
        <pc:grpChg chg="add mod">
          <ac:chgData name="Maxwell Cook" userId="6270a8f4b8f62cae" providerId="LiveId" clId="{CA970F45-79AF-5E42-81B8-CE7B00EC0B4D}" dt="2023-09-21T16:26:38.398" v="106" actId="164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CA970F45-79AF-5E42-81B8-CE7B00EC0B4D}" dt="2023-09-21T16:26:56.805" v="107" actId="14826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CA970F45-79AF-5E42-81B8-CE7B00EC0B4D}" dt="2023-09-21T16:26:56.805" v="107" actId="14826"/>
          <ac:grpSpMkLst>
            <pc:docMk/>
            <pc:sldMk cId="2170444034" sldId="256"/>
            <ac:grpSpMk id="33" creationId="{3C6082F4-2EBA-36BB-A899-7A2102587A79}"/>
          </ac:grpSpMkLst>
        </pc:grpChg>
        <pc:grpChg chg="mod">
          <ac:chgData name="Maxwell Cook" userId="6270a8f4b8f62cae" providerId="LiveId" clId="{CA970F45-79AF-5E42-81B8-CE7B00EC0B4D}" dt="2023-09-21T16:26:56.805" v="107" actId="14826"/>
          <ac:grpSpMkLst>
            <pc:docMk/>
            <pc:sldMk cId="2170444034" sldId="256"/>
            <ac:grpSpMk id="42" creationId="{5979B789-1E96-9961-CB66-BBD9DF84B2F3}"/>
          </ac:grpSpMkLst>
        </pc:grpChg>
        <pc:grpChg chg="mod">
          <ac:chgData name="Maxwell Cook" userId="6270a8f4b8f62cae" providerId="LiveId" clId="{CA970F45-79AF-5E42-81B8-CE7B00EC0B4D}" dt="2023-09-21T16:26:56.805" v="107" actId="14826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CA970F45-79AF-5E42-81B8-CE7B00EC0B4D}" dt="2023-09-21T16:20:52.602" v="6" actId="478"/>
          <ac:picMkLst>
            <pc:docMk/>
            <pc:sldMk cId="2170444034" sldId="256"/>
            <ac:picMk id="3" creationId="{89F910FF-C0C0-BA23-4B6B-1A293F016117}"/>
          </ac:picMkLst>
        </pc:picChg>
        <pc:picChg chg="mod">
          <ac:chgData name="Maxwell Cook" userId="6270a8f4b8f62cae" providerId="LiveId" clId="{CA970F45-79AF-5E42-81B8-CE7B00EC0B4D}" dt="2023-09-21T16:26:56.805" v="107" actId="14826"/>
          <ac:picMkLst>
            <pc:docMk/>
            <pc:sldMk cId="2170444034" sldId="256"/>
            <ac:picMk id="5" creationId="{39E164EF-881E-0794-1307-6EEFF0FFBAB1}"/>
          </ac:picMkLst>
        </pc:picChg>
        <pc:picChg chg="del mod">
          <ac:chgData name="Maxwell Cook" userId="6270a8f4b8f62cae" providerId="LiveId" clId="{CA970F45-79AF-5E42-81B8-CE7B00EC0B4D}" dt="2023-09-21T16:30:47.127" v="111" actId="478"/>
          <ac:picMkLst>
            <pc:docMk/>
            <pc:sldMk cId="2170444034" sldId="256"/>
            <ac:picMk id="11" creationId="{37BF7B02-6A9A-7447-AB4F-6F4460D8DE07}"/>
          </ac:picMkLst>
        </pc:picChg>
        <pc:picChg chg="mod">
          <ac:chgData name="Maxwell Cook" userId="6270a8f4b8f62cae" providerId="LiveId" clId="{CA970F45-79AF-5E42-81B8-CE7B00EC0B4D}" dt="2023-09-21T16:26:56.805" v="107" actId="14826"/>
          <ac:picMkLst>
            <pc:docMk/>
            <pc:sldMk cId="2170444034" sldId="256"/>
            <ac:picMk id="13" creationId="{042CB577-A4A4-7E38-9B36-16C8B17C4964}"/>
          </ac:picMkLst>
        </pc:picChg>
        <pc:picChg chg="mod">
          <ac:chgData name="Maxwell Cook" userId="6270a8f4b8f62cae" providerId="LiveId" clId="{CA970F45-79AF-5E42-81B8-CE7B00EC0B4D}" dt="2023-09-21T16:26:56.805" v="107" actId="14826"/>
          <ac:picMkLst>
            <pc:docMk/>
            <pc:sldMk cId="2170444034" sldId="256"/>
            <ac:picMk id="15" creationId="{775DFF09-BC18-589D-94A6-B7E2AFE91C8F}"/>
          </ac:picMkLst>
        </pc:picChg>
        <pc:picChg chg="mod">
          <ac:chgData name="Maxwell Cook" userId="6270a8f4b8f62cae" providerId="LiveId" clId="{CA970F45-79AF-5E42-81B8-CE7B00EC0B4D}" dt="2023-09-21T16:26:56.805" v="107" actId="14826"/>
          <ac:picMkLst>
            <pc:docMk/>
            <pc:sldMk cId="2170444034" sldId="256"/>
            <ac:picMk id="16" creationId="{42C9D3E6-33CC-F32E-2BE6-EA36E3C9667D}"/>
          </ac:picMkLst>
        </pc:picChg>
        <pc:picChg chg="del mod">
          <ac:chgData name="Maxwell Cook" userId="6270a8f4b8f62cae" providerId="LiveId" clId="{CA970F45-79AF-5E42-81B8-CE7B00EC0B4D}" dt="2023-09-21T16:23:31.006" v="7" actId="478"/>
          <ac:picMkLst>
            <pc:docMk/>
            <pc:sldMk cId="2170444034" sldId="256"/>
            <ac:picMk id="19" creationId="{5191C38E-221D-CF1D-AF7A-9E7CD8E0E473}"/>
          </ac:picMkLst>
        </pc:picChg>
        <pc:picChg chg="add del mod">
          <ac:chgData name="Maxwell Cook" userId="6270a8f4b8f62cae" providerId="LiveId" clId="{CA970F45-79AF-5E42-81B8-CE7B00EC0B4D}" dt="2023-09-21T16:31:18.377" v="113" actId="478"/>
          <ac:picMkLst>
            <pc:docMk/>
            <pc:sldMk cId="2170444034" sldId="256"/>
            <ac:picMk id="27" creationId="{A7D1902B-2549-AAE3-0A8C-D39C05C34478}"/>
          </ac:picMkLst>
        </pc:picChg>
        <pc:picChg chg="add del mod">
          <ac:chgData name="Maxwell Cook" userId="6270a8f4b8f62cae" providerId="LiveId" clId="{CA970F45-79AF-5E42-81B8-CE7B00EC0B4D}" dt="2023-09-21T16:32:56.575" v="118" actId="478"/>
          <ac:picMkLst>
            <pc:docMk/>
            <pc:sldMk cId="2170444034" sldId="256"/>
            <ac:picMk id="32" creationId="{7F724A67-3046-765B-F312-EAC1B5AC6D23}"/>
          </ac:picMkLst>
        </pc:picChg>
        <pc:picChg chg="add del mod">
          <ac:chgData name="Maxwell Cook" userId="6270a8f4b8f62cae" providerId="LiveId" clId="{CA970F45-79AF-5E42-81B8-CE7B00EC0B4D}" dt="2023-09-21T16:33:27.093" v="121" actId="478"/>
          <ac:picMkLst>
            <pc:docMk/>
            <pc:sldMk cId="2170444034" sldId="256"/>
            <ac:picMk id="38" creationId="{A6C7E66E-8520-1656-4AA5-B3918756AB57}"/>
          </ac:picMkLst>
        </pc:picChg>
        <pc:picChg chg="add del mod">
          <ac:chgData name="Maxwell Cook" userId="6270a8f4b8f62cae" providerId="LiveId" clId="{CA970F45-79AF-5E42-81B8-CE7B00EC0B4D}" dt="2023-09-21T16:35:12.371" v="127" actId="478"/>
          <ac:picMkLst>
            <pc:docMk/>
            <pc:sldMk cId="2170444034" sldId="256"/>
            <ac:picMk id="40" creationId="{DB3BB3FC-E88A-B02F-FD0F-0F855D2C4E32}"/>
          </ac:picMkLst>
        </pc:picChg>
        <pc:picChg chg="mod">
          <ac:chgData name="Maxwell Cook" userId="6270a8f4b8f62cae" providerId="LiveId" clId="{CA970F45-79AF-5E42-81B8-CE7B00EC0B4D}" dt="2023-09-21T16:26:56.805" v="107" actId="14826"/>
          <ac:picMkLst>
            <pc:docMk/>
            <pc:sldMk cId="2170444034" sldId="256"/>
            <ac:picMk id="44" creationId="{0656A5FB-22E0-B700-6170-56C48F6B7964}"/>
          </ac:picMkLst>
        </pc:picChg>
        <pc:cxnChg chg="mod">
          <ac:chgData name="Maxwell Cook" userId="6270a8f4b8f62cae" providerId="LiveId" clId="{CA970F45-79AF-5E42-81B8-CE7B00EC0B4D}" dt="2023-09-21T16:26:56.805" v="107" actId="14826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CA970F45-79AF-5E42-81B8-CE7B00EC0B4D}" dt="2023-09-21T16:26:56.805" v="107" actId="14826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CA970F45-79AF-5E42-81B8-CE7B00EC0B4D}" dt="2023-09-21T16:26:56.805" v="107" actId="14826"/>
          <ac:cxnSpMkLst>
            <pc:docMk/>
            <pc:sldMk cId="2170444034" sldId="256"/>
            <ac:cxnSpMk id="35" creationId="{44AC5393-F568-C12C-412A-5C49BF15DE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23E74-FDF0-2B40-43FB-3811CB15C600}"/>
              </a:ext>
            </a:extLst>
          </p:cNvPr>
          <p:cNvGrpSpPr/>
          <p:nvPr/>
        </p:nvGrpSpPr>
        <p:grpSpPr>
          <a:xfrm>
            <a:off x="50200" y="35913"/>
            <a:ext cx="6971100" cy="7235500"/>
            <a:chOff x="50200" y="35913"/>
            <a:chExt cx="6971100" cy="72355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79B789-1E96-9961-CB66-BBD9DF84B2F3}"/>
                </a:ext>
              </a:extLst>
            </p:cNvPr>
            <p:cNvGrpSpPr/>
            <p:nvPr/>
          </p:nvGrpSpPr>
          <p:grpSpPr>
            <a:xfrm>
              <a:off x="50200" y="35913"/>
              <a:ext cx="5818038" cy="7235500"/>
              <a:chOff x="50200" y="35913"/>
              <a:chExt cx="5818038" cy="72355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9E164EF-881E-0794-1307-6EEFF0FFB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0200" y="35913"/>
                <a:ext cx="5818038" cy="359741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DA89F-0CA6-171A-F5BC-EC15A3237041}"/>
                  </a:ext>
                </a:extLst>
              </p:cNvPr>
              <p:cNvSpPr txBox="1"/>
              <p:nvPr/>
            </p:nvSpPr>
            <p:spPr>
              <a:xfrm>
                <a:off x="159059" y="366648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(B)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125B5-A1AF-C6E1-2E50-18C860451843}"/>
                  </a:ext>
                </a:extLst>
              </p:cNvPr>
              <p:cNvSpPr txBox="1"/>
              <p:nvPr/>
            </p:nvSpPr>
            <p:spPr>
              <a:xfrm>
                <a:off x="2312086" y="3661590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(C)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F4EF2-0EA1-14E6-4667-FB851AEDF9E8}"/>
                  </a:ext>
                </a:extLst>
              </p:cNvPr>
              <p:cNvSpPr txBox="1"/>
              <p:nvPr/>
            </p:nvSpPr>
            <p:spPr>
              <a:xfrm>
                <a:off x="4056575" y="3661590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(D)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AA2C0-65FB-8C39-B8D8-9691E5F0CB02}"/>
                  </a:ext>
                </a:extLst>
              </p:cNvPr>
              <p:cNvSpPr txBox="1"/>
              <p:nvPr/>
            </p:nvSpPr>
            <p:spPr>
              <a:xfrm>
                <a:off x="414948" y="3706215"/>
                <a:ext cx="16145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NW Oklahoma Complex (2018)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D147E-D9B5-61F9-3F25-03A300601330}"/>
                  </a:ext>
                </a:extLst>
              </p:cNvPr>
              <p:cNvSpPr txBox="1"/>
              <p:nvPr/>
            </p:nvSpPr>
            <p:spPr>
              <a:xfrm>
                <a:off x="2586456" y="3688419"/>
                <a:ext cx="11015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Cold Springs (2020)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D6216-993E-C5B7-13E4-C96EE9587A7C}"/>
                  </a:ext>
                </a:extLst>
              </p:cNvPr>
              <p:cNvSpPr txBox="1"/>
              <p:nvPr/>
            </p:nvSpPr>
            <p:spPr>
              <a:xfrm>
                <a:off x="4360948" y="3697257"/>
                <a:ext cx="1295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Witch-</a:t>
                </a:r>
                <a:r>
                  <a:rPr lang="en-US" sz="800" dirty="0" err="1">
                    <a:latin typeface="Helvetica" pitchFamily="2" charset="0"/>
                  </a:rPr>
                  <a:t>Poomacha</a:t>
                </a:r>
                <a:r>
                  <a:rPr lang="en-US" sz="800" dirty="0">
                    <a:latin typeface="Helvetica" pitchFamily="2" charset="0"/>
                  </a:rPr>
                  <a:t> (2007)</a:t>
                </a:r>
              </a:p>
            </p:txBody>
          </p:sp>
          <p:pic>
            <p:nvPicPr>
              <p:cNvPr id="16" name="Picture 15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42C9D3E6-33CC-F32E-2BE6-EA36E3C96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49" y="6232469"/>
                <a:ext cx="1533415" cy="1038944"/>
              </a:xfrm>
              <a:prstGeom prst="rect">
                <a:avLst/>
              </a:prstGeom>
            </p:spPr>
          </p:pic>
          <p:pic>
            <p:nvPicPr>
              <p:cNvPr id="13" name="Picture 12" descr="A bar with numbers and a red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042CB577-A4A4-7E38-9B36-16C8B17C4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349" y="6540301"/>
                <a:ext cx="2349500" cy="5461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75DFF09-BC18-589D-94A6-B7E2AFE91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220" y="3936502"/>
                <a:ext cx="3685758" cy="2278980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88BEA6A-6616-7160-DE7E-E83EE333CF42}"/>
                  </a:ext>
                </a:extLst>
              </p:cNvPr>
              <p:cNvGrpSpPr/>
              <p:nvPr/>
            </p:nvGrpSpPr>
            <p:grpSpPr>
              <a:xfrm>
                <a:off x="4027429" y="4086592"/>
                <a:ext cx="760144" cy="340020"/>
                <a:chOff x="275478" y="4101794"/>
                <a:chExt cx="760144" cy="3400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B0BCBDA-D990-B1FE-8068-D156F677FA80}"/>
                    </a:ext>
                  </a:extLst>
                </p:cNvPr>
                <p:cNvCxnSpPr/>
                <p:nvPr/>
              </p:nvCxnSpPr>
              <p:spPr>
                <a:xfrm flipH="1">
                  <a:off x="378737" y="4317238"/>
                  <a:ext cx="161365" cy="10757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1F1EAB-3406-CF4B-79EF-47B1942CED47}"/>
                    </a:ext>
                  </a:extLst>
                </p:cNvPr>
                <p:cNvSpPr txBox="1"/>
                <p:nvPr/>
              </p:nvSpPr>
              <p:spPr>
                <a:xfrm>
                  <a:off x="275478" y="4101794"/>
                  <a:ext cx="7601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San Diego, CA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E9353A-DB6D-405A-EAB9-ADCB782DD9F9}"/>
                    </a:ext>
                  </a:extLst>
                </p:cNvPr>
                <p:cNvSpPr txBox="1"/>
                <p:nvPr/>
              </p:nvSpPr>
              <p:spPr>
                <a:xfrm>
                  <a:off x="475839" y="424175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50Km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C6082F4-2EBA-36BB-A899-7A2102587A79}"/>
                  </a:ext>
                </a:extLst>
              </p:cNvPr>
              <p:cNvGrpSpPr/>
              <p:nvPr/>
            </p:nvGrpSpPr>
            <p:grpSpPr>
              <a:xfrm>
                <a:off x="129208" y="4081416"/>
                <a:ext cx="821059" cy="340020"/>
                <a:chOff x="213570" y="4244574"/>
                <a:chExt cx="821059" cy="34002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03DDD88-5847-AAC6-DED8-F8A6C796A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758" y="4460018"/>
                  <a:ext cx="132671" cy="9035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8429D0-769E-9AC0-A68C-49C2DBF10383}"/>
                    </a:ext>
                  </a:extLst>
                </p:cNvPr>
                <p:cNvSpPr txBox="1"/>
                <p:nvPr/>
              </p:nvSpPr>
              <p:spPr>
                <a:xfrm>
                  <a:off x="213570" y="4244574"/>
                  <a:ext cx="8210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Woodward, OK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4372BC4-84D9-8E52-1E1D-B3CF8846D71F}"/>
                    </a:ext>
                  </a:extLst>
                </p:cNvPr>
                <p:cNvSpPr txBox="1"/>
                <p:nvPr/>
              </p:nvSpPr>
              <p:spPr>
                <a:xfrm>
                  <a:off x="413931" y="4384539"/>
                  <a:ext cx="39305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/>
                    <a:t>40Km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4AC5393-F568-C12C-412A-5C49BF15D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2762" y="4273421"/>
                <a:ext cx="69166" cy="1683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04386-CD0B-2A44-4818-D29DD5F693B4}"/>
                  </a:ext>
                </a:extLst>
              </p:cNvPr>
              <p:cNvSpPr txBox="1"/>
              <p:nvPr/>
            </p:nvSpPr>
            <p:spPr>
              <a:xfrm>
                <a:off x="2179209" y="408141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Wenatchee, WA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F4CC54-8B09-8C34-1A7A-B2528D5BAA05}"/>
                  </a:ext>
                </a:extLst>
              </p:cNvPr>
              <p:cNvSpPr txBox="1"/>
              <p:nvPr/>
            </p:nvSpPr>
            <p:spPr>
              <a:xfrm>
                <a:off x="2398043" y="4208861"/>
                <a:ext cx="43794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100Km</a:t>
                </a:r>
              </a:p>
            </p:txBody>
          </p:sp>
        </p:grpSp>
        <p:pic>
          <p:nvPicPr>
            <p:cNvPr id="44" name="Picture 43" descr="A red and white cloud&#10;&#10;Description automatically generated with medium confidence">
              <a:extLst>
                <a:ext uri="{FF2B5EF4-FFF2-40B4-BE49-F238E27FC236}">
                  <a16:creationId xmlns:a16="http://schemas.microsoft.com/office/drawing/2014/main" id="{0656A5FB-22E0-B700-6170-56C48F6B7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4656" y="3728472"/>
              <a:ext cx="4226644" cy="261342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CFE78-FB64-9124-F7B1-EB63586A133E}"/>
              </a:ext>
            </a:extLst>
          </p:cNvPr>
          <p:cNvGrpSpPr/>
          <p:nvPr/>
        </p:nvGrpSpPr>
        <p:grpSpPr>
          <a:xfrm>
            <a:off x="4360948" y="6590208"/>
            <a:ext cx="1535683" cy="361788"/>
            <a:chOff x="4360948" y="6590208"/>
            <a:chExt cx="1535683" cy="361788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2C074F3F-0308-5D22-2990-3460B42F501E}"/>
                </a:ext>
              </a:extLst>
            </p:cNvPr>
            <p:cNvSpPr/>
            <p:nvPr/>
          </p:nvSpPr>
          <p:spPr>
            <a:xfrm>
              <a:off x="4369309" y="6649763"/>
              <a:ext cx="94861" cy="80946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76E043-77ED-DCA6-349A-C9EBCB24B885}"/>
                </a:ext>
              </a:extLst>
            </p:cNvPr>
            <p:cNvSpPr txBox="1"/>
            <p:nvPr/>
          </p:nvSpPr>
          <p:spPr>
            <a:xfrm>
              <a:off x="4416739" y="6590208"/>
              <a:ext cx="14798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Property locations (HISDAC-US)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7C5786-B7EE-93D7-F4E5-E8AD597E8C01}"/>
                </a:ext>
              </a:extLst>
            </p:cNvPr>
            <p:cNvSpPr/>
            <p:nvPr/>
          </p:nvSpPr>
          <p:spPr>
            <a:xfrm>
              <a:off x="4360948" y="6821454"/>
              <a:ext cx="103222" cy="61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21952-81DB-4ACA-BC23-991DA2DD1CA5}"/>
                </a:ext>
              </a:extLst>
            </p:cNvPr>
            <p:cNvSpPr txBox="1"/>
            <p:nvPr/>
          </p:nvSpPr>
          <p:spPr>
            <a:xfrm>
              <a:off x="4416739" y="6751941"/>
              <a:ext cx="1223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" pitchFamily="2" charset="0"/>
                </a:rPr>
                <a:t>Wildfire perimeter (MTBS)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411</TotalTime>
  <Words>47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2023-08-30T04:38:25Z</dcterms:created>
  <dcterms:modified xsi:type="dcterms:W3CDTF">2023-09-21T16:35:22Z</dcterms:modified>
</cp:coreProperties>
</file>