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692000" cx="7560000"/>
  <p:notesSz cx="6858000" cy="9144000"/>
  <p:embeddedFontLs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3f7f9678f_0_4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3f7f967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fc0806790_0_1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fc08067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f7f9678f_0_4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3f7f967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f7f9678f_0_5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f7f967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3f7f9678f_0_6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3f7f967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fc5214a67_0_7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fc5214a6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7fbe078c_0_4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7fbe07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37fbe078c_0_1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37fbe07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37fbe078c_0_2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37fbe078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3f7f9678f_0_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3f7f967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f7f9678f_0_1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3f7f967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fc0806790_0_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fc08067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3f7f9678f_0_2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3f7f967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3f7f9678f_0_29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3f7f967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hyperlink" Target="https://github.com/maxwelldeveloper7/dio_cursos/tree/main/chatgpt-criando-ebook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github.com/maxwelldeveloper7/dio_cursos/tree/main/chatgpt-criando-eboo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000"/>
            <a:ext cx="7560000" cy="10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Atributo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Estes são úteis para selecionar elementos com base em seus atributos.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Isso adicionará uma borda a todos os campos de texto.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6500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5475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609600" y="3048000"/>
            <a:ext cx="6477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SELETORES AVANÇADOS</a:t>
            </a:r>
            <a:endParaRPr b="1" sz="5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33400" y="5883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b="1" sz="1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79600" y="4038600"/>
            <a:ext cx="6400800" cy="762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533400" y="77757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Agora, vamos explorar seletores de Pseudo-classes, Pseudo-elementos e Combinadores.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528400" y="5826900"/>
            <a:ext cx="45582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Dominando a Arte da Seleção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Pseudo-classes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Elas são usadas para selecionar elementos em estados específicos.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Este código sublinha um link quando o mouse está sobre ele.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6500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Pseudo-elementos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Semelhantes às pseudo-classes, mas selecionam partes específicas de um elemento.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Isso aplica negrito apenas à primeira linha de todos os parágrafos.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9275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Combinadores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Permitem combinar múltiplos seletores para uma regra.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Isso tornará os parágrafos imediatamente após um título &lt;h2&gt; em itálico.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9275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36385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609600" y="762000"/>
            <a:ext cx="6477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AGRADECIMENTOS</a:t>
            </a:r>
            <a:endParaRPr b="1" sz="5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579600" y="1752600"/>
            <a:ext cx="6400800" cy="762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541500" y="4802250"/>
            <a:ext cx="64770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Obrigado por ler até aqui.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Este EBOOK foi gerado por IA, e diagramado por humano.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Os prompts para geração de texto e imagens estão no meu Github.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Esse conteúdo foi gerado como desafio de um dos cursos da Formação ChatGPT for Devs da dio.me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91" name="Google Shape;191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9988" y="9091275"/>
            <a:ext cx="1440001" cy="53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>
            <a:hlinkClick r:id="rId6"/>
          </p:cNvPr>
          <p:cNvSpPr txBox="1"/>
          <p:nvPr/>
        </p:nvSpPr>
        <p:spPr>
          <a:xfrm>
            <a:off x="394825" y="9716525"/>
            <a:ext cx="6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https://github.com/maxwelldeveloper7/dio_cursos/tree/main/chatgpt-criando-ebook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33400" y="27432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Bem-vindo a uma jornada épica pelo reino da estilização web! Dominar o CSS é essencial para qualquer desenvolvedor que busque criar experiências visuais extraordinárias. Mergulharemos nos segredos dos seletores CSS, desde os fundamentos básicos até as técnicas avançadas que transformarão seus projetos.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Prepare-se para explorar os poderosos seletores de elementos, classes e IDs que formam a base do seu arsenal estilístico. Avançaremos para técnicas mais refinadas, como seletores de descendência e pseudo-classes, que permitem um controle preciso sobre cada elemento na sua página. Juntos, embarcaremos em uma jornada pelo código, desvendando os mistérios do CSS e elevando suas habilidades de estilização a novas alturas. Que a Força esteja com você!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09600" y="1447800"/>
            <a:ext cx="6477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Desbravando o Universo Estilístico do CSS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3400" y="3810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INTRODUÇÃO</a:t>
            </a:r>
            <a:endParaRPr b="1"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09600" y="3048000"/>
            <a:ext cx="647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SELETORES BÁSICOS</a:t>
            </a:r>
            <a:endParaRPr b="1" sz="5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3400" y="5883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sz="1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79600" y="4038600"/>
            <a:ext cx="6400800" cy="762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5475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33400" y="77757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Neste capítulo, vamos começar com os fundamentos. Os seletores básicos são a espinha dorsal do CSS, permitindo que você alcance e estilize elementos HTML de maneira eficaz.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28400" y="5826900"/>
            <a:ext cx="45582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O Caminho Inicial para o Estilo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Elemento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Os seletores de elemento são simplesmente o nome do elemento HTML que você deseja estilizar. Veja um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41500" y="81334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Este código tornará todos os parágrafos (&lt;p&gt;) em azul.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40300"/>
            <a:ext cx="7255200" cy="391780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Classe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As classes oferecem uma maneira eficaz de estilizar vários elementos da mesma maneira. Veja como você pode usar uma classe: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41500" y="82858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Aqui, todos os elementos com a classe "button" terão um fundo azul e texto branco.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92700"/>
            <a:ext cx="7255200" cy="391780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ID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IDs são únicos em uma página e permitem estilos específicos para um único elemento.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41500" y="82858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Este código tornará o elemento com o ID "destaque" em negrito e vermelho.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92700"/>
            <a:ext cx="7255200" cy="391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5475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09600" y="3048000"/>
            <a:ext cx="64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SELETORES INTERMEDIÁRIOS</a:t>
            </a:r>
            <a:endParaRPr b="1" sz="4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3400" y="5883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1" sz="1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79600" y="4038600"/>
            <a:ext cx="6400800" cy="762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533400" y="77757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Agora, vamos explorar seletores de </a:t>
            </a:r>
            <a:r>
              <a:rPr lang="pt-BR" sz="2400">
                <a:solidFill>
                  <a:schemeClr val="lt1"/>
                </a:solidFill>
              </a:rPr>
              <a:t>descendente,</a:t>
            </a:r>
            <a:r>
              <a:rPr lang="pt-BR" sz="2400">
                <a:solidFill>
                  <a:schemeClr val="lt1"/>
                </a:solidFill>
              </a:rPr>
              <a:t> filho e atributo.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528400" y="5826900"/>
            <a:ext cx="45582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Refinando sua Habilidade de Seleção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Descendência</a:t>
            </a:r>
            <a:endParaRPr b="1" sz="4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Eles permitem selecionar elementos que são descendentes de outro elemento.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Isso aplicará estilo apenas aos parágrafos dentro de elementos &lt;article&gt;.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40300"/>
            <a:ext cx="7255200" cy="391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DF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Filho Direto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Semelhante ao anterior, mas apenas seleciona os filhos diretos do elemento.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Estiliza apenas os itens de lista (&lt;li&gt;) diretamente dentro de uma lista não ordenada (&lt;ul&gt;).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6500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