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4812" r:id="rId2"/>
    <p:sldId id="2147474815" r:id="rId3"/>
    <p:sldId id="2147474818" r:id="rId4"/>
    <p:sldId id="2147474822" r:id="rId5"/>
    <p:sldId id="2147474811" r:id="rId6"/>
    <p:sldId id="21474748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273E39-E6AC-04A1-9AF4-A31F4D27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CF17486-81C2-F06E-78AE-9E3C675CB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260006-165D-FAD6-533E-65608F31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DE49-C5AF-4B80-9575-64F780504100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F0396F7-69B4-BB99-AAF4-CE3BB27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760AA1-CEDE-3AAD-3189-7E39A9D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88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59736B-181E-5532-3E4F-40408971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1315A7D-DDD0-ECDA-14A5-EFDDC365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688C7B-5B0C-4D78-C7D0-AE67328C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47C4-A342-44ED-82EE-C033DEE176B0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20109E6-BF79-7AF1-552E-2094A203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8B9EBD3-E935-7A95-F013-3223070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07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C1A2F8A-52A3-F03F-E3B9-C425A1608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07501C7-651B-EED2-44ED-F5520100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F9D66C4-19BC-BD2B-16BF-E21DB87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9A7-2E94-45F7-99AB-022450E63237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5DE218-5045-7029-F2D6-65AC5398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24B8D4D-9228-70AB-D782-B83DAA44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2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39DEB7-B9C3-8FE6-381E-14EA5F37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D70A027-68BD-900B-1A9B-343DCFAF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BCFC64-A20F-B4EC-21D0-6BAB2AB3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ABC7-F7E9-439B-B164-F610D0DFCB3C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BD305A-56B8-DD4B-CDC9-62B70D9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206774-D393-06F4-267C-42977CC0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9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8C4742-44C7-C5F1-BA1F-78161FAE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B54AD0B-5159-3FE3-973C-E97C43D9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14A05CB-2349-7F76-274A-44E505E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F2-76F7-4938-9B17-DEA31FC3E4E5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A3BF2CC-ED81-FB40-B739-DD1F1685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F1D102D-B619-FA23-0119-62B57EC8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12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61379B-44F1-C297-1A12-CB69FF7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C942A3-9C62-24B0-4ED0-2D75F4FC9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CB6706D-704D-E18C-251D-CE374334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5E5D28F-472B-2BB7-DB1E-61A76EC1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4ABC-7DAE-4534-A00F-1874CD355AAA}" type="datetime1">
              <a:rPr lang="fi-FI" smtClean="0"/>
              <a:t>18.10.2024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39D8D2C-BFE1-AD2E-FB6D-62BE38C2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050B7A6-B241-3B26-2875-112D1B82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0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658A46-297C-F812-55EB-CB908B2B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2AFF2FD-A066-8A42-12D6-5E08798F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1AB634-6178-0077-5D3C-028FDDD9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DE49368-EB23-51A5-0ADE-45F7057E1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E81DC2B-1B0D-C345-5C55-97A37D82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2A6207D-3F8A-23E5-E643-EB829963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0DFC-24CF-4A31-9A7C-39CF4E45F125}" type="datetime1">
              <a:rPr lang="fi-FI" smtClean="0"/>
              <a:t>18.10.2024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AB09330-6E86-849E-7F49-3F8D2589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F34D1AB-B993-417E-A75E-CE501C89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00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059A47-5DAF-2EB1-34FA-019E614D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0798142-375A-41C6-DA49-50E9A285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A499-2B4B-4729-84DA-4EF76CE4021E}" type="datetime1">
              <a:rPr lang="fi-FI" smtClean="0"/>
              <a:t>18.10.2024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1CA66E2-9A31-E5E2-AB09-F75929A1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188D585-4832-101F-5BB5-33624870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82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2515245-E1A3-4C64-95BF-5645D13E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8AF3-2E84-4B84-916A-E0CD56B46604}" type="datetime1">
              <a:rPr lang="fi-FI" smtClean="0"/>
              <a:t>18.10.2024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8908C42-AAC7-6943-9892-76C4330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99793C8-5CE2-CAB9-1CE5-41AD48F1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99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1DF2BD4-FFB6-DE84-4D94-EFFFAB0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AD2D10-A635-9A1F-E77B-B5B42317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FF01BC9-B9A4-CC8D-56AD-6ED8FEC1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11993E8-2120-A72E-822D-0F33D3CB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D38-3885-4833-9D11-A870A7333A88}" type="datetime1">
              <a:rPr lang="fi-FI" smtClean="0"/>
              <a:t>18.10.2024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C0B5811-69E2-0A02-6016-819BF2B2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CC510CE-C7B4-8AB5-86F5-776F6202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364FF8-52E0-C1D5-00EC-15F2C8A3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051CA4B-DF8C-DD6F-BE49-376EC8A32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CF1D665-92AE-DE4C-B9B5-4B445FF8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82A06BC-BA49-8378-AD3A-207FC4EC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7312-B892-4D1A-9B9E-0FD39214B8F9}" type="datetime1">
              <a:rPr lang="fi-FI" smtClean="0"/>
              <a:t>18.10.2024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CBDAB3-59AF-B88E-FADD-CE8F08F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E32B130-E93B-0E26-8631-FEA42A8D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563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8C17C76-298A-A341-FBA4-E8E02FD2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1206514-97E6-F47D-AF8E-A7CEC909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C634E9F-C41E-6975-0342-BE230923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6AC0-0FCC-4035-B175-E2424D985A33}" type="datetime1">
              <a:rPr lang="fi-FI" smtClean="0"/>
              <a:t>18.10.2024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7468BA7-CBCD-6F74-854B-5DB4CAFE3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DE9088-C2DD-512A-27D8-4C38CA84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BB4B5-2AEE-4702-A4A3-F4F1D07F8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95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76CC4F-09F0-EE58-EDE8-4C37512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980" y="887506"/>
            <a:ext cx="10684526" cy="367496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Data and Software Engineering Presentation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Maxwell Fundi Njiru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884AF1-6AFD-AA02-6D34-3E59E4F5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9319"/>
            <a:ext cx="10515600" cy="1500187"/>
          </a:xfrm>
        </p:spPr>
        <p:txBody>
          <a:bodyPr/>
          <a:lstStyle/>
          <a:p>
            <a:pPr algn="ctr"/>
            <a:r>
              <a:rPr lang="en-GB" dirty="0"/>
              <a:t>Power Point slides (5 cp)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2B2A9C6-9AA0-8929-B13F-7EE32CE8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DBB4B5-2AEE-4702-A4A3-F4F1D07F846D}" type="slidenum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AF2-3472-CF98-B6E3-4AF61263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 about your Excel – max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80E0-4624-85B0-2A2F-09BC708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02" y="1847850"/>
            <a:ext cx="10938274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dataset includes a diverse group of 6,040 both male and female individuals from 243 different countries with an </a:t>
            </a:r>
            <a:r>
              <a:rPr lang="en-US" dirty="0"/>
              <a:t>average age 49.22 years. Among them, the youngest customer was18 years old, while the oldest was a 80 years old</a:t>
            </a:r>
          </a:p>
          <a:p>
            <a:pPr algn="just"/>
            <a:r>
              <a:rPr lang="en-US" dirty="0"/>
              <a:t>The highest net revenue recorded was $49,852 while the smallest transaction was $101</a:t>
            </a:r>
          </a:p>
          <a:p>
            <a:pPr algn="just"/>
            <a:r>
              <a:rPr lang="en-US" dirty="0"/>
              <a:t>A major insight is the high net revenue associated with bananas and apples, suggesting these fruits are particularly popular and potentially more profitable.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E989-5353-5483-7887-C9BFD5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7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AF2-3472-CF98-B6E3-4AF61263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 about your Colab – max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80E0-4624-85B0-2A2F-09BC708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02" y="1847850"/>
            <a:ext cx="98462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did you systemize raw data importing and result exporting?</a:t>
            </a:r>
          </a:p>
          <a:p>
            <a:pPr lvl="1"/>
            <a:r>
              <a:rPr lang="en-US" dirty="0"/>
              <a:t>Gave my file a name, and downloaded it and stored them in versioned names, to identify the latest version </a:t>
            </a:r>
          </a:p>
          <a:p>
            <a:pPr lvl="1"/>
            <a:r>
              <a:rPr lang="en-US" dirty="0" err="1"/>
              <a:t>Colab</a:t>
            </a:r>
            <a:r>
              <a:rPr lang="en-US" dirty="0"/>
              <a:t> copy of code stored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Every time using </a:t>
            </a:r>
            <a:r>
              <a:rPr lang="en-US" dirty="0" err="1"/>
              <a:t>colab</a:t>
            </a:r>
            <a:r>
              <a:rPr lang="en-US" dirty="0"/>
              <a:t>, I upload the latest version of data </a:t>
            </a:r>
          </a:p>
          <a:p>
            <a:pPr lvl="1"/>
            <a:endParaRPr lang="en-US" dirty="0"/>
          </a:p>
          <a:p>
            <a:r>
              <a:rPr lang="en-US" dirty="0"/>
              <a:t>Can you repeat the code cell running if you will generate new data or import known dataset?</a:t>
            </a:r>
          </a:p>
          <a:p>
            <a:pPr lvl="1"/>
            <a:r>
              <a:rPr lang="en-US" dirty="0"/>
              <a:t>I have commented out the faker code, so that no new data is produced every time, but use the existing dataset that is imported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E989-5353-5483-7887-C9BFD5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25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AF2-3472-CF98-B6E3-4AF61263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335" cy="1325563"/>
          </a:xfrm>
        </p:spPr>
        <p:txBody>
          <a:bodyPr/>
          <a:lstStyle/>
          <a:p>
            <a:r>
              <a:rPr lang="en-US" dirty="0"/>
              <a:t>Tell a story about your prompting style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80E0-4624-85B0-2A2F-09BC708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02" y="1847850"/>
            <a:ext cx="9846276" cy="4351338"/>
          </a:xfrm>
        </p:spPr>
        <p:txBody>
          <a:bodyPr/>
          <a:lstStyle/>
          <a:p>
            <a:r>
              <a:rPr lang="en-US" dirty="0"/>
              <a:t>How did you adapt Gemini?</a:t>
            </a:r>
          </a:p>
          <a:p>
            <a:pPr lvl="1"/>
            <a:r>
              <a:rPr lang="en-US" dirty="0"/>
              <a:t>Used Gemini to understand some of the code I didn’t know what it was doing </a:t>
            </a:r>
          </a:p>
          <a:p>
            <a:pPr lvl="1"/>
            <a:r>
              <a:rPr lang="en-US" dirty="0"/>
              <a:t>Used Gemini to learn about errors, and how to fix them </a:t>
            </a:r>
          </a:p>
          <a:p>
            <a:pPr lvl="1"/>
            <a:r>
              <a:rPr lang="en-US" dirty="0"/>
              <a:t>Sometimes – Proper indentation of code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 – Sometimes, if you are not completely familiar with coding, it might give incomplete code</a:t>
            </a:r>
          </a:p>
          <a:p>
            <a:r>
              <a:rPr lang="en-US" dirty="0"/>
              <a:t>How did you adapt Microsoft Copilot?</a:t>
            </a:r>
          </a:p>
          <a:p>
            <a:pPr lvl="1"/>
            <a:r>
              <a:rPr lang="en-US" dirty="0"/>
              <a:t>I rarely used Microsoft copilot – Mostly used Gemini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2E989-5353-5483-7887-C9BFD53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44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22E-6D2E-952B-1F81-38B61C4E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process and pivoted result tables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7798-870B-487B-A9C5-D6DA48CE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customers, products and transactions?</a:t>
            </a:r>
          </a:p>
          <a:p>
            <a:pPr lvl="1"/>
            <a:r>
              <a:rPr lang="en-US" dirty="0"/>
              <a:t>My data has – 2000 customers , 5 products and 6274 transactions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whether a merged dataset is better for insights if different kinds and whether normalized</a:t>
            </a:r>
          </a:p>
          <a:p>
            <a:pPr lvl="1"/>
            <a:r>
              <a:rPr lang="en-US" dirty="0"/>
              <a:t>If wanting a quick view – Normalized is better </a:t>
            </a:r>
          </a:p>
          <a:p>
            <a:pPr lvl="1"/>
            <a:r>
              <a:rPr lang="en-US" dirty="0"/>
              <a:t>If more in depth insights by an expert, then the merged dataset is better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14D8-B8ED-E2DA-41BD-63CB07A5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DAF4-15BB-2384-70A6-E2846E36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Feedback from the course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EAE5-19A9-A0E6-8B4A-2BAF411E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PROS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9CB52-E5BE-768B-2D87-37F052740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gentle introduction to many Software and Data Engineering ideas </a:t>
            </a:r>
          </a:p>
          <a:p>
            <a:r>
              <a:rPr lang="en-GB" dirty="0"/>
              <a:t>Effective use of AI tools </a:t>
            </a:r>
          </a:p>
          <a:p>
            <a:r>
              <a:rPr lang="en-GB" dirty="0"/>
              <a:t>Sufficient support and guidance </a:t>
            </a:r>
          </a:p>
          <a:p>
            <a:r>
              <a:rPr lang="en-GB" dirty="0"/>
              <a:t>Flexibility of choice</a:t>
            </a:r>
          </a:p>
          <a:p>
            <a:r>
              <a:rPr lang="en-GB" dirty="0"/>
              <a:t>Skill based final work </a:t>
            </a:r>
            <a:r>
              <a:rPr lang="en-US" dirty="0"/>
              <a:t>👌👌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8D129-2F89-B5A1-FC04-66DDA5D9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CONS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0DC66-19F4-202E-FDDF-5B30B31ED2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Course materials not well organised – Struggled to keep up reading materials whilst doing the CATs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70F37-9DFC-0B04-0C66-29AA4F5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B4B5-2AEE-4702-A4A3-F4F1D07F846D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513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Office-teema</vt:lpstr>
      <vt:lpstr>Data and Software Engineering Presentation    Maxwell Fundi Njiru</vt:lpstr>
      <vt:lpstr>Tell a story about your Excel – max 2 slides</vt:lpstr>
      <vt:lpstr>Tell a story about your Colab – max 2 slides</vt:lpstr>
      <vt:lpstr>Tell a story about your prompting style and tools</vt:lpstr>
      <vt:lpstr>Normalization process and pivoted result tables </vt:lpstr>
      <vt:lpstr>Feedback from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Software Engineering Presentation    Maxwell Fundi Njiru</dc:title>
  <dc:creator>Maxwell Fundi</dc:creator>
  <cp:lastModifiedBy>Maxwell Fundi</cp:lastModifiedBy>
  <cp:revision>1</cp:revision>
  <dcterms:created xsi:type="dcterms:W3CDTF">2024-10-18T01:44:20Z</dcterms:created>
  <dcterms:modified xsi:type="dcterms:W3CDTF">2024-10-18T01:45:19Z</dcterms:modified>
</cp:coreProperties>
</file>