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84" r:id="rId9"/>
    <p:sldId id="264" r:id="rId10"/>
    <p:sldId id="265" r:id="rId11"/>
    <p:sldId id="266" r:id="rId12"/>
    <p:sldId id="267" r:id="rId13"/>
    <p:sldId id="278" r:id="rId14"/>
    <p:sldId id="285" r:id="rId15"/>
    <p:sldId id="281" r:id="rId16"/>
    <p:sldId id="286" r:id="rId17"/>
    <p:sldId id="274" r:id="rId18"/>
    <p:sldId id="276" r:id="rId19"/>
    <p:sldId id="277" r:id="rId20"/>
    <p:sldId id="268" r:id="rId21"/>
    <p:sldId id="272" r:id="rId22"/>
    <p:sldId id="270" r:id="rId23"/>
    <p:sldId id="273" r:id="rId24"/>
    <p:sldId id="271" r:id="rId25"/>
    <p:sldId id="282" r:id="rId26"/>
    <p:sldId id="279" r:id="rId27"/>
    <p:sldId id="26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3E72"/>
    <a:srgbClr val="3C0A3C"/>
    <a:srgbClr val="761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44957-3AEB-45EE-B9E5-E94B7D290B13}" v="42" dt="2024-10-29T07:58:45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heh Moradi" userId="dd213cbb-1216-427c-866d-27ddf363c59c" providerId="ADAL" clId="{5C344957-3AEB-45EE-B9E5-E94B7D290B13}"/>
    <pc:docChg chg="undo custSel addSld delSld modSld">
      <pc:chgData name="Elaheh Moradi" userId="dd213cbb-1216-427c-866d-27ddf363c59c" providerId="ADAL" clId="{5C344957-3AEB-45EE-B9E5-E94B7D290B13}" dt="2024-10-29T08:02:42.689" v="1604"/>
      <pc:docMkLst>
        <pc:docMk/>
      </pc:docMkLst>
      <pc:sldChg chg="modSp mod">
        <pc:chgData name="Elaheh Moradi" userId="dd213cbb-1216-427c-866d-27ddf363c59c" providerId="ADAL" clId="{5C344957-3AEB-45EE-B9E5-E94B7D290B13}" dt="2024-10-28T10:10:39.891" v="22"/>
        <pc:sldMkLst>
          <pc:docMk/>
          <pc:sldMk cId="1201406638" sldId="256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1201406638" sldId="256"/>
            <ac:spMk id="2" creationId="{7EC8021E-87C8-0001-F68D-7CFA4FACF45A}"/>
          </ac:spMkLst>
        </pc:spChg>
        <pc:spChg chg="mod">
          <ac:chgData name="Elaheh Moradi" userId="dd213cbb-1216-427c-866d-27ddf363c59c" providerId="ADAL" clId="{5C344957-3AEB-45EE-B9E5-E94B7D290B13}" dt="2024-10-28T10:10:39.891" v="22"/>
          <ac:spMkLst>
            <pc:docMk/>
            <pc:sldMk cId="1201406638" sldId="256"/>
            <ac:spMk id="3" creationId="{7077C8B3-A62D-AA67-13C5-941AD3E85358}"/>
          </ac:spMkLst>
        </pc:spChg>
      </pc:sldChg>
      <pc:sldChg chg="addSp delSp modSp mod">
        <pc:chgData name="Elaheh Moradi" userId="dd213cbb-1216-427c-866d-27ddf363c59c" providerId="ADAL" clId="{5C344957-3AEB-45EE-B9E5-E94B7D290B13}" dt="2024-10-28T10:12:37.771" v="36" actId="14100"/>
        <pc:sldMkLst>
          <pc:docMk/>
          <pc:sldMk cId="491564726" sldId="257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491564726" sldId="257"/>
            <ac:spMk id="2" creationId="{2B6D7AA3-7DFD-6B20-CC81-F39411C5724B}"/>
          </ac:spMkLst>
        </pc:spChg>
        <pc:spChg chg="mod">
          <ac:chgData name="Elaheh Moradi" userId="dd213cbb-1216-427c-866d-27ddf363c59c" providerId="ADAL" clId="{5C344957-3AEB-45EE-B9E5-E94B7D290B13}" dt="2024-10-28T10:12:37.771" v="36" actId="14100"/>
          <ac:spMkLst>
            <pc:docMk/>
            <pc:sldMk cId="491564726" sldId="257"/>
            <ac:spMk id="3" creationId="{1CF0C560-C0EE-7CBC-3973-3BEED9E496DF}"/>
          </ac:spMkLst>
        </pc:spChg>
        <pc:spChg chg="add del">
          <ac:chgData name="Elaheh Moradi" userId="dd213cbb-1216-427c-866d-27ddf363c59c" providerId="ADAL" clId="{5C344957-3AEB-45EE-B9E5-E94B7D290B13}" dt="2024-10-28T10:10:03.810" v="19" actId="22"/>
          <ac:spMkLst>
            <pc:docMk/>
            <pc:sldMk cId="491564726" sldId="257"/>
            <ac:spMk id="5" creationId="{159B3742-E55B-A4B5-8EBC-399B375FE819}"/>
          </ac:spMkLst>
        </pc:spChg>
        <pc:picChg chg="add mod">
          <ac:chgData name="Elaheh Moradi" userId="dd213cbb-1216-427c-866d-27ddf363c59c" providerId="ADAL" clId="{5C344957-3AEB-45EE-B9E5-E94B7D290B13}" dt="2024-10-28T10:12:31.210" v="35" actId="1076"/>
          <ac:picMkLst>
            <pc:docMk/>
            <pc:sldMk cId="491564726" sldId="257"/>
            <ac:picMk id="7" creationId="{CC959110-9E6F-3D62-17D1-1BDC2462363B}"/>
          </ac:picMkLst>
        </pc:picChg>
      </pc:sldChg>
      <pc:sldChg chg="modSp mod">
        <pc:chgData name="Elaheh Moradi" userId="dd213cbb-1216-427c-866d-27ddf363c59c" providerId="ADAL" clId="{5C344957-3AEB-45EE-B9E5-E94B7D290B13}" dt="2024-10-28T10:15:33.307" v="64" actId="1076"/>
        <pc:sldMkLst>
          <pc:docMk/>
          <pc:sldMk cId="1976046455" sldId="258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1976046455" sldId="258"/>
            <ac:spMk id="2" creationId="{3DAA77B3-24AA-43CD-3F65-F687E9802AEF}"/>
          </ac:spMkLst>
        </pc:spChg>
        <pc:spChg chg="mod">
          <ac:chgData name="Elaheh Moradi" userId="dd213cbb-1216-427c-866d-27ddf363c59c" providerId="ADAL" clId="{5C344957-3AEB-45EE-B9E5-E94B7D290B13}" dt="2024-10-28T10:15:26.900" v="63" actId="14100"/>
          <ac:spMkLst>
            <pc:docMk/>
            <pc:sldMk cId="1976046455" sldId="258"/>
            <ac:spMk id="3" creationId="{3491A386-4099-4C49-8821-7EAE2C06C9F9}"/>
          </ac:spMkLst>
        </pc:spChg>
        <pc:spChg chg="mod">
          <ac:chgData name="Elaheh Moradi" userId="dd213cbb-1216-427c-866d-27ddf363c59c" providerId="ADAL" clId="{5C344957-3AEB-45EE-B9E5-E94B7D290B13}" dt="2024-10-28T10:15:33.307" v="64" actId="1076"/>
          <ac:spMkLst>
            <pc:docMk/>
            <pc:sldMk cId="1976046455" sldId="258"/>
            <ac:spMk id="4" creationId="{B40106B6-779F-5B92-861C-8C061CC68F78}"/>
          </ac:spMkLst>
        </pc:spChg>
      </pc:sldChg>
      <pc:sldChg chg="modSp mod">
        <pc:chgData name="Elaheh Moradi" userId="dd213cbb-1216-427c-866d-27ddf363c59c" providerId="ADAL" clId="{5C344957-3AEB-45EE-B9E5-E94B7D290B13}" dt="2024-10-28T10:19:27.428" v="67" actId="114"/>
        <pc:sldMkLst>
          <pc:docMk/>
          <pc:sldMk cId="2133184583" sldId="259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2133184583" sldId="259"/>
            <ac:spMk id="2" creationId="{6AB63F35-D5EA-EE07-DAB2-EEA9A056C912}"/>
          </ac:spMkLst>
        </pc:spChg>
        <pc:spChg chg="mod">
          <ac:chgData name="Elaheh Moradi" userId="dd213cbb-1216-427c-866d-27ddf363c59c" providerId="ADAL" clId="{5C344957-3AEB-45EE-B9E5-E94B7D290B13}" dt="2024-10-28T10:19:27.428" v="67" actId="114"/>
          <ac:spMkLst>
            <pc:docMk/>
            <pc:sldMk cId="2133184583" sldId="259"/>
            <ac:spMk id="3" creationId="{A2D8C8D2-9B0D-69D9-2129-F25B0B8A99A8}"/>
          </ac:spMkLst>
        </pc:spChg>
      </pc:sldChg>
      <pc:sldChg chg="addSp delSp modSp mod">
        <pc:chgData name="Elaheh Moradi" userId="dd213cbb-1216-427c-866d-27ddf363c59c" providerId="ADAL" clId="{5C344957-3AEB-45EE-B9E5-E94B7D290B13}" dt="2024-10-28T12:17:24.268" v="477" actId="255"/>
        <pc:sldMkLst>
          <pc:docMk/>
          <pc:sldMk cId="1448236143" sldId="260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1448236143" sldId="260"/>
            <ac:spMk id="2" creationId="{52BDACB8-B541-C621-595A-CC60F7332BCE}"/>
          </ac:spMkLst>
        </pc:spChg>
        <pc:spChg chg="add del mod">
          <ac:chgData name="Elaheh Moradi" userId="dd213cbb-1216-427c-866d-27ddf363c59c" providerId="ADAL" clId="{5C344957-3AEB-45EE-B9E5-E94B7D290B13}" dt="2024-10-28T12:11:48.330" v="323"/>
          <ac:spMkLst>
            <pc:docMk/>
            <pc:sldMk cId="1448236143" sldId="260"/>
            <ac:spMk id="4" creationId="{308E37BD-2AB1-9B10-95D9-A9E225908FAE}"/>
          </ac:spMkLst>
        </pc:spChg>
        <pc:spChg chg="add mod">
          <ac:chgData name="Elaheh Moradi" userId="dd213cbb-1216-427c-866d-27ddf363c59c" providerId="ADAL" clId="{5C344957-3AEB-45EE-B9E5-E94B7D290B13}" dt="2024-10-28T12:16:30.162" v="469" actId="14100"/>
          <ac:spMkLst>
            <pc:docMk/>
            <pc:sldMk cId="1448236143" sldId="260"/>
            <ac:spMk id="6" creationId="{CD2467FE-0837-A58A-4670-1A737F481777}"/>
          </ac:spMkLst>
        </pc:spChg>
        <pc:spChg chg="del mod">
          <ac:chgData name="Elaheh Moradi" userId="dd213cbb-1216-427c-866d-27ddf363c59c" providerId="ADAL" clId="{5C344957-3AEB-45EE-B9E5-E94B7D290B13}" dt="2024-10-28T12:11:36.853" v="320" actId="478"/>
          <ac:spMkLst>
            <pc:docMk/>
            <pc:sldMk cId="1448236143" sldId="260"/>
            <ac:spMk id="8" creationId="{9FE191B0-4D7D-32FE-F616-79D4CCCC6FB0}"/>
          </ac:spMkLst>
        </pc:spChg>
        <pc:spChg chg="add mod">
          <ac:chgData name="Elaheh Moradi" userId="dd213cbb-1216-427c-866d-27ddf363c59c" providerId="ADAL" clId="{5C344957-3AEB-45EE-B9E5-E94B7D290B13}" dt="2024-10-28T12:17:13.693" v="476" actId="255"/>
          <ac:spMkLst>
            <pc:docMk/>
            <pc:sldMk cId="1448236143" sldId="260"/>
            <ac:spMk id="9" creationId="{D52AD9EB-5F89-FB8A-5C2B-B419D4206B8A}"/>
          </ac:spMkLst>
        </pc:spChg>
        <pc:spChg chg="add del mod">
          <ac:chgData name="Elaheh Moradi" userId="dd213cbb-1216-427c-866d-27ddf363c59c" providerId="ADAL" clId="{5C344957-3AEB-45EE-B9E5-E94B7D290B13}" dt="2024-10-28T12:13:12.837" v="373" actId="478"/>
          <ac:spMkLst>
            <pc:docMk/>
            <pc:sldMk cId="1448236143" sldId="260"/>
            <ac:spMk id="11" creationId="{AE24768D-C69B-63BE-5F6B-EB775F16F39A}"/>
          </ac:spMkLst>
        </pc:spChg>
        <pc:spChg chg="add mod">
          <ac:chgData name="Elaheh Moradi" userId="dd213cbb-1216-427c-866d-27ddf363c59c" providerId="ADAL" clId="{5C344957-3AEB-45EE-B9E5-E94B7D290B13}" dt="2024-10-28T12:16:32.194" v="470" actId="14100"/>
          <ac:spMkLst>
            <pc:docMk/>
            <pc:sldMk cId="1448236143" sldId="260"/>
            <ac:spMk id="12" creationId="{E60F1721-7C0B-CF05-9931-EC7DEF23E850}"/>
          </ac:spMkLst>
        </pc:spChg>
        <pc:spChg chg="add mod">
          <ac:chgData name="Elaheh Moradi" userId="dd213cbb-1216-427c-866d-27ddf363c59c" providerId="ADAL" clId="{5C344957-3AEB-45EE-B9E5-E94B7D290B13}" dt="2024-10-28T12:17:24.268" v="477" actId="255"/>
          <ac:spMkLst>
            <pc:docMk/>
            <pc:sldMk cId="1448236143" sldId="260"/>
            <ac:spMk id="13" creationId="{366575A5-8DA7-CA03-64ED-64C57A25FFFD}"/>
          </ac:spMkLst>
        </pc:spChg>
        <pc:picChg chg="del mod">
          <ac:chgData name="Elaheh Moradi" userId="dd213cbb-1216-427c-866d-27ddf363c59c" providerId="ADAL" clId="{5C344957-3AEB-45EE-B9E5-E94B7D290B13}" dt="2024-10-28T12:11:40.687" v="322" actId="478"/>
          <ac:picMkLst>
            <pc:docMk/>
            <pc:sldMk cId="1448236143" sldId="260"/>
            <ac:picMk id="5" creationId="{61DCAB50-6952-E96B-3425-7D7FFFC501B9}"/>
          </ac:picMkLst>
        </pc:picChg>
        <pc:picChg chg="del mod">
          <ac:chgData name="Elaheh Moradi" userId="dd213cbb-1216-427c-866d-27ddf363c59c" providerId="ADAL" clId="{5C344957-3AEB-45EE-B9E5-E94B7D290B13}" dt="2024-10-28T12:11:34.192" v="319" actId="478"/>
          <ac:picMkLst>
            <pc:docMk/>
            <pc:sldMk cId="1448236143" sldId="260"/>
            <ac:picMk id="7" creationId="{82A6A7A5-B2F0-7D25-B71A-CC54EE6E8BB9}"/>
          </ac:picMkLst>
        </pc:picChg>
      </pc:sldChg>
      <pc:sldChg chg="addSp delSp modSp mod">
        <pc:chgData name="Elaheh Moradi" userId="dd213cbb-1216-427c-866d-27ddf363c59c" providerId="ADAL" clId="{5C344957-3AEB-45EE-B9E5-E94B7D290B13}" dt="2024-10-28T13:18:50.486" v="795" actId="1076"/>
        <pc:sldMkLst>
          <pc:docMk/>
          <pc:sldMk cId="3076703975" sldId="261"/>
        </pc:sldMkLst>
        <pc:spChg chg="mod">
          <ac:chgData name="Elaheh Moradi" userId="dd213cbb-1216-427c-866d-27ddf363c59c" providerId="ADAL" clId="{5C344957-3AEB-45EE-B9E5-E94B7D290B13}" dt="2024-10-28T12:57:25.037" v="710"/>
          <ac:spMkLst>
            <pc:docMk/>
            <pc:sldMk cId="3076703975" sldId="261"/>
            <ac:spMk id="2" creationId="{A9C92FD2-73CF-19A1-6CDF-605A9D799856}"/>
          </ac:spMkLst>
        </pc:spChg>
        <pc:spChg chg="mod">
          <ac:chgData name="Elaheh Moradi" userId="dd213cbb-1216-427c-866d-27ddf363c59c" providerId="ADAL" clId="{5C344957-3AEB-45EE-B9E5-E94B7D290B13}" dt="2024-10-28T13:18:50.486" v="795" actId="1076"/>
          <ac:spMkLst>
            <pc:docMk/>
            <pc:sldMk cId="3076703975" sldId="261"/>
            <ac:spMk id="3" creationId="{2CD868D9-A7C5-DFEC-3A73-4AEBBDFE1A63}"/>
          </ac:spMkLst>
        </pc:spChg>
        <pc:spChg chg="add">
          <ac:chgData name="Elaheh Moradi" userId="dd213cbb-1216-427c-866d-27ddf363c59c" providerId="ADAL" clId="{5C344957-3AEB-45EE-B9E5-E94B7D290B13}" dt="2024-10-28T13:17:30.570" v="780"/>
          <ac:spMkLst>
            <pc:docMk/>
            <pc:sldMk cId="3076703975" sldId="261"/>
            <ac:spMk id="4" creationId="{F4A5849D-0F1B-ED6C-E051-1454792447D8}"/>
          </ac:spMkLst>
        </pc:spChg>
        <pc:spChg chg="del mod">
          <ac:chgData name="Elaheh Moradi" userId="dd213cbb-1216-427c-866d-27ddf363c59c" providerId="ADAL" clId="{5C344957-3AEB-45EE-B9E5-E94B7D290B13}" dt="2024-10-28T12:56:39.696" v="704" actId="21"/>
          <ac:spMkLst>
            <pc:docMk/>
            <pc:sldMk cId="3076703975" sldId="261"/>
            <ac:spMk id="6" creationId="{57F6800D-BF67-A1DE-66D8-91ACB24F1CDB}"/>
          </ac:spMkLst>
        </pc:spChg>
      </pc:sldChg>
      <pc:sldChg chg="modSp mod">
        <pc:chgData name="Elaheh Moradi" userId="dd213cbb-1216-427c-866d-27ddf363c59c" providerId="ADAL" clId="{5C344957-3AEB-45EE-B9E5-E94B7D290B13}" dt="2024-10-28T15:37:52.478" v="1509" actId="20577"/>
        <pc:sldMkLst>
          <pc:docMk/>
          <pc:sldMk cId="1888223412" sldId="262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1888223412" sldId="262"/>
            <ac:spMk id="2" creationId="{E5DDEE0C-BD23-3F78-D20A-85CAE5C13F9A}"/>
          </ac:spMkLst>
        </pc:spChg>
        <pc:spChg chg="mod">
          <ac:chgData name="Elaheh Moradi" userId="dd213cbb-1216-427c-866d-27ddf363c59c" providerId="ADAL" clId="{5C344957-3AEB-45EE-B9E5-E94B7D290B13}" dt="2024-10-28T15:37:52.478" v="1509" actId="20577"/>
          <ac:spMkLst>
            <pc:docMk/>
            <pc:sldMk cId="1888223412" sldId="262"/>
            <ac:spMk id="3" creationId="{BEDF076A-3C9A-F053-2E69-B75C34817FA0}"/>
          </ac:spMkLst>
        </pc:spChg>
      </pc:sldChg>
      <pc:sldChg chg="modSp mod">
        <pc:chgData name="Elaheh Moradi" userId="dd213cbb-1216-427c-866d-27ddf363c59c" providerId="ADAL" clId="{5C344957-3AEB-45EE-B9E5-E94B7D290B13}" dt="2024-10-28T13:19:27.934" v="802" actId="14100"/>
        <pc:sldMkLst>
          <pc:docMk/>
          <pc:sldMk cId="787513181" sldId="264"/>
        </pc:sldMkLst>
        <pc:spChg chg="mod">
          <ac:chgData name="Elaheh Moradi" userId="dd213cbb-1216-427c-866d-27ddf363c59c" providerId="ADAL" clId="{5C344957-3AEB-45EE-B9E5-E94B7D290B13}" dt="2024-10-28T13:19:25.198" v="801" actId="14100"/>
          <ac:spMkLst>
            <pc:docMk/>
            <pc:sldMk cId="787513181" sldId="264"/>
            <ac:spMk id="2" creationId="{E13618B8-65DB-CBAF-CD66-3BABB2CBFB6C}"/>
          </ac:spMkLst>
        </pc:spChg>
        <pc:spChg chg="mod">
          <ac:chgData name="Elaheh Moradi" userId="dd213cbb-1216-427c-866d-27ddf363c59c" providerId="ADAL" clId="{5C344957-3AEB-45EE-B9E5-E94B7D290B13}" dt="2024-10-28T13:19:27.934" v="802" actId="14100"/>
          <ac:spMkLst>
            <pc:docMk/>
            <pc:sldMk cId="787513181" sldId="264"/>
            <ac:spMk id="3" creationId="{C7DBA98B-25D3-0F0E-1430-739A833A26AF}"/>
          </ac:spMkLst>
        </pc:spChg>
      </pc:sldChg>
      <pc:sldChg chg="addSp delSp modSp mod">
        <pc:chgData name="Elaheh Moradi" userId="dd213cbb-1216-427c-866d-27ddf363c59c" providerId="ADAL" clId="{5C344957-3AEB-45EE-B9E5-E94B7D290B13}" dt="2024-10-28T14:02:34.940" v="984" actId="1076"/>
        <pc:sldMkLst>
          <pc:docMk/>
          <pc:sldMk cId="1116315333" sldId="265"/>
        </pc:sldMkLst>
        <pc:spChg chg="add del mod">
          <ac:chgData name="Elaheh Moradi" userId="dd213cbb-1216-427c-866d-27ddf363c59c" providerId="ADAL" clId="{5C344957-3AEB-45EE-B9E5-E94B7D290B13}" dt="2024-10-28T13:24:01.865" v="835"/>
          <ac:spMkLst>
            <pc:docMk/>
            <pc:sldMk cId="1116315333" sldId="265"/>
            <ac:spMk id="2" creationId="{2052B634-C11A-9CA5-F93B-CD40898BB3C5}"/>
          </ac:spMkLst>
        </pc:spChg>
        <pc:spChg chg="mod">
          <ac:chgData name="Elaheh Moradi" userId="dd213cbb-1216-427c-866d-27ddf363c59c" providerId="ADAL" clId="{5C344957-3AEB-45EE-B9E5-E94B7D290B13}" dt="2024-10-28T14:02:34.940" v="984" actId="1076"/>
          <ac:spMkLst>
            <pc:docMk/>
            <pc:sldMk cId="1116315333" sldId="265"/>
            <ac:spMk id="3" creationId="{806712D7-1CF2-3DE4-37B8-DFA37E52DC88}"/>
          </ac:spMkLst>
        </pc:spChg>
        <pc:spChg chg="mod">
          <ac:chgData name="Elaheh Moradi" userId="dd213cbb-1216-427c-866d-27ddf363c59c" providerId="ADAL" clId="{5C344957-3AEB-45EE-B9E5-E94B7D290B13}" dt="2024-10-28T13:03:02.100" v="776" actId="20577"/>
          <ac:spMkLst>
            <pc:docMk/>
            <pc:sldMk cId="1116315333" sldId="265"/>
            <ac:spMk id="4" creationId="{F7E3404C-A9DB-73C6-302F-56EC048C60FE}"/>
          </ac:spMkLst>
        </pc:spChg>
        <pc:spChg chg="add mod">
          <ac:chgData name="Elaheh Moradi" userId="dd213cbb-1216-427c-866d-27ddf363c59c" providerId="ADAL" clId="{5C344957-3AEB-45EE-B9E5-E94B7D290B13}" dt="2024-10-28T14:02:31.222" v="983" actId="14100"/>
          <ac:spMkLst>
            <pc:docMk/>
            <pc:sldMk cId="1116315333" sldId="265"/>
            <ac:spMk id="7" creationId="{1B902761-124E-4B61-D338-FC1753097036}"/>
          </ac:spMkLst>
        </pc:spChg>
        <pc:picChg chg="del mod">
          <ac:chgData name="Elaheh Moradi" userId="dd213cbb-1216-427c-866d-27ddf363c59c" providerId="ADAL" clId="{5C344957-3AEB-45EE-B9E5-E94B7D290B13}" dt="2024-10-28T13:58:50.533" v="837" actId="478"/>
          <ac:picMkLst>
            <pc:docMk/>
            <pc:sldMk cId="1116315333" sldId="265"/>
            <ac:picMk id="6" creationId="{EA40920F-72A5-93F4-41CC-E85B4A9D15B9}"/>
          </ac:picMkLst>
        </pc:picChg>
      </pc:sldChg>
      <pc:sldChg chg="modSp mod">
        <pc:chgData name="Elaheh Moradi" userId="dd213cbb-1216-427c-866d-27ddf363c59c" providerId="ADAL" clId="{5C344957-3AEB-45EE-B9E5-E94B7D290B13}" dt="2024-10-28T14:03:58.532" v="986" actId="1076"/>
        <pc:sldMkLst>
          <pc:docMk/>
          <pc:sldMk cId="1845080498" sldId="266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1845080498" sldId="266"/>
            <ac:spMk id="3" creationId="{79856CE5-9DC7-2FE0-D184-1EBDC217338B}"/>
          </ac:spMkLst>
        </pc:spChg>
        <pc:spChg chg="mod">
          <ac:chgData name="Elaheh Moradi" userId="dd213cbb-1216-427c-866d-27ddf363c59c" providerId="ADAL" clId="{5C344957-3AEB-45EE-B9E5-E94B7D290B13}" dt="2024-10-28T13:03:55.125" v="779" actId="207"/>
          <ac:spMkLst>
            <pc:docMk/>
            <pc:sldMk cId="1845080498" sldId="266"/>
            <ac:spMk id="4" creationId="{3FF151CF-EBCF-A645-4CE3-67022275B3CD}"/>
          </ac:spMkLst>
        </pc:spChg>
        <pc:spChg chg="mod">
          <ac:chgData name="Elaheh Moradi" userId="dd213cbb-1216-427c-866d-27ddf363c59c" providerId="ADAL" clId="{5C344957-3AEB-45EE-B9E5-E94B7D290B13}" dt="2024-10-28T14:03:58.532" v="986" actId="1076"/>
          <ac:spMkLst>
            <pc:docMk/>
            <pc:sldMk cId="1845080498" sldId="266"/>
            <ac:spMk id="6" creationId="{48127142-E6D9-7D06-DA3A-CA9C54F3FC63}"/>
          </ac:spMkLst>
        </pc:spChg>
      </pc:sldChg>
      <pc:sldChg chg="modSp mod">
        <pc:chgData name="Elaheh Moradi" userId="dd213cbb-1216-427c-866d-27ddf363c59c" providerId="ADAL" clId="{5C344957-3AEB-45EE-B9E5-E94B7D290B13}" dt="2024-10-28T14:04:39.613" v="989" actId="12"/>
        <pc:sldMkLst>
          <pc:docMk/>
          <pc:sldMk cId="2968791277" sldId="267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2968791277" sldId="267"/>
            <ac:spMk id="2" creationId="{B9863AE6-9E5C-F8B9-EA28-41247668B844}"/>
          </ac:spMkLst>
        </pc:spChg>
        <pc:spChg chg="mod">
          <ac:chgData name="Elaheh Moradi" userId="dd213cbb-1216-427c-866d-27ddf363c59c" providerId="ADAL" clId="{5C344957-3AEB-45EE-B9E5-E94B7D290B13}" dt="2024-10-28T14:04:39.613" v="989" actId="12"/>
          <ac:spMkLst>
            <pc:docMk/>
            <pc:sldMk cId="2968791277" sldId="267"/>
            <ac:spMk id="3" creationId="{6CA09E11-D4BB-D7D4-E486-69CD15B8C2BB}"/>
          </ac:spMkLst>
        </pc:spChg>
        <pc:picChg chg="mod">
          <ac:chgData name="Elaheh Moradi" userId="dd213cbb-1216-427c-866d-27ddf363c59c" providerId="ADAL" clId="{5C344957-3AEB-45EE-B9E5-E94B7D290B13}" dt="2024-10-28T14:04:25.508" v="987" actId="14100"/>
          <ac:picMkLst>
            <pc:docMk/>
            <pc:sldMk cId="2968791277" sldId="267"/>
            <ac:picMk id="10" creationId="{F9313572-8192-F1AD-0315-6B887BA20008}"/>
          </ac:picMkLst>
        </pc:picChg>
      </pc:sldChg>
      <pc:sldChg chg="addSp delSp modSp mod">
        <pc:chgData name="Elaheh Moradi" userId="dd213cbb-1216-427c-866d-27ddf363c59c" providerId="ADAL" clId="{5C344957-3AEB-45EE-B9E5-E94B7D290B13}" dt="2024-10-29T07:57:41.672" v="1600" actId="20577"/>
        <pc:sldMkLst>
          <pc:docMk/>
          <pc:sldMk cId="3389196680" sldId="268"/>
        </pc:sldMkLst>
        <pc:spChg chg="mod">
          <ac:chgData name="Elaheh Moradi" userId="dd213cbb-1216-427c-866d-27ddf363c59c" providerId="ADAL" clId="{5C344957-3AEB-45EE-B9E5-E94B7D290B13}" dt="2024-10-28T10:08:55.381" v="14" actId="27636"/>
          <ac:spMkLst>
            <pc:docMk/>
            <pc:sldMk cId="3389196680" sldId="268"/>
            <ac:spMk id="2" creationId="{5A532689-DB62-4399-BC2B-13B8890BDC8B}"/>
          </ac:spMkLst>
        </pc:spChg>
        <pc:spChg chg="mod">
          <ac:chgData name="Elaheh Moradi" userId="dd213cbb-1216-427c-866d-27ddf363c59c" providerId="ADAL" clId="{5C344957-3AEB-45EE-B9E5-E94B7D290B13}" dt="2024-10-28T15:18:51.725" v="1247" actId="20577"/>
          <ac:spMkLst>
            <pc:docMk/>
            <pc:sldMk cId="3389196680" sldId="268"/>
            <ac:spMk id="3" creationId="{2B9B3C37-B06C-D0E8-BC5E-311CFCAF826B}"/>
          </ac:spMkLst>
        </pc:spChg>
        <pc:spChg chg="add mod">
          <ac:chgData name="Elaheh Moradi" userId="dd213cbb-1216-427c-866d-27ddf363c59c" providerId="ADAL" clId="{5C344957-3AEB-45EE-B9E5-E94B7D290B13}" dt="2024-10-29T07:57:41.672" v="1600" actId="20577"/>
          <ac:spMkLst>
            <pc:docMk/>
            <pc:sldMk cId="3389196680" sldId="268"/>
            <ac:spMk id="6" creationId="{4CC7443F-B91C-183C-345D-322DF7CC9649}"/>
          </ac:spMkLst>
        </pc:spChg>
        <pc:picChg chg="del">
          <ac:chgData name="Elaheh Moradi" userId="dd213cbb-1216-427c-866d-27ddf363c59c" providerId="ADAL" clId="{5C344957-3AEB-45EE-B9E5-E94B7D290B13}" dt="2024-10-29T07:57:01.333" v="1591" actId="478"/>
          <ac:picMkLst>
            <pc:docMk/>
            <pc:sldMk cId="3389196680" sldId="268"/>
            <ac:picMk id="7" creationId="{D77C6111-A457-E9E6-BEE6-2DA3E954CBC4}"/>
          </ac:picMkLst>
        </pc:picChg>
      </pc:sldChg>
      <pc:sldChg chg="modSp mod">
        <pc:chgData name="Elaheh Moradi" userId="dd213cbb-1216-427c-866d-27ddf363c59c" providerId="ADAL" clId="{5C344957-3AEB-45EE-B9E5-E94B7D290B13}" dt="2024-10-28T15:22:08.993" v="1248" actId="12"/>
        <pc:sldMkLst>
          <pc:docMk/>
          <pc:sldMk cId="1249185601" sldId="270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1249185601" sldId="270"/>
            <ac:spMk id="2" creationId="{6933F151-311E-C1CC-C14D-8D4DCC6E8120}"/>
          </ac:spMkLst>
        </pc:spChg>
        <pc:spChg chg="mod">
          <ac:chgData name="Elaheh Moradi" userId="dd213cbb-1216-427c-866d-27ddf363c59c" providerId="ADAL" clId="{5C344957-3AEB-45EE-B9E5-E94B7D290B13}" dt="2024-10-28T15:22:08.993" v="1248" actId="12"/>
          <ac:spMkLst>
            <pc:docMk/>
            <pc:sldMk cId="1249185601" sldId="270"/>
            <ac:spMk id="3" creationId="{C3C00590-9FAF-2068-3ACE-F39E2F51E4DA}"/>
          </ac:spMkLst>
        </pc:spChg>
      </pc:sldChg>
      <pc:sldChg chg="modSp">
        <pc:chgData name="Elaheh Moradi" userId="dd213cbb-1216-427c-866d-27ddf363c59c" providerId="ADAL" clId="{5C344957-3AEB-45EE-B9E5-E94B7D290B13}" dt="2024-10-28T10:09:04.923" v="17"/>
        <pc:sldMkLst>
          <pc:docMk/>
          <pc:sldMk cId="2454284641" sldId="271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2454284641" sldId="271"/>
            <ac:spMk id="2" creationId="{7B49A5DC-3C26-8EF4-8253-F8AEF3764876}"/>
          </ac:spMkLst>
        </pc:spChg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2454284641" sldId="271"/>
            <ac:spMk id="3" creationId="{379E8AD3-D1DA-A1F6-EEB8-55C45ECFC236}"/>
          </ac:spMkLst>
        </pc:spChg>
      </pc:sldChg>
      <pc:sldChg chg="modSp mod">
        <pc:chgData name="Elaheh Moradi" userId="dd213cbb-1216-427c-866d-27ddf363c59c" providerId="ADAL" clId="{5C344957-3AEB-45EE-B9E5-E94B7D290B13}" dt="2024-10-28T15:16:29.057" v="1233" actId="14100"/>
        <pc:sldMkLst>
          <pc:docMk/>
          <pc:sldMk cId="963222198" sldId="272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963222198" sldId="272"/>
            <ac:spMk id="2" creationId="{9C948D7B-D1C6-96F9-33F5-E7A5C6C9A129}"/>
          </ac:spMkLst>
        </pc:spChg>
        <pc:spChg chg="mod">
          <ac:chgData name="Elaheh Moradi" userId="dd213cbb-1216-427c-866d-27ddf363c59c" providerId="ADAL" clId="{5C344957-3AEB-45EE-B9E5-E94B7D290B13}" dt="2024-10-28T15:16:29.057" v="1233" actId="14100"/>
          <ac:spMkLst>
            <pc:docMk/>
            <pc:sldMk cId="963222198" sldId="272"/>
            <ac:spMk id="3" creationId="{158D0189-A6A2-887E-FE6F-FB08A6963AD3}"/>
          </ac:spMkLst>
        </pc:spChg>
      </pc:sldChg>
      <pc:sldChg chg="modSp mod">
        <pc:chgData name="Elaheh Moradi" userId="dd213cbb-1216-427c-866d-27ddf363c59c" providerId="ADAL" clId="{5C344957-3AEB-45EE-B9E5-E94B7D290B13}" dt="2024-10-28T15:22:41.483" v="1250" actId="1076"/>
        <pc:sldMkLst>
          <pc:docMk/>
          <pc:sldMk cId="3765260063" sldId="273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3765260063" sldId="273"/>
            <ac:spMk id="2" creationId="{304D8E10-CD1D-3048-3365-F9143FF0D474}"/>
          </ac:spMkLst>
        </pc:spChg>
        <pc:picChg chg="mod">
          <ac:chgData name="Elaheh Moradi" userId="dd213cbb-1216-427c-866d-27ddf363c59c" providerId="ADAL" clId="{5C344957-3AEB-45EE-B9E5-E94B7D290B13}" dt="2024-10-28T15:22:39.691" v="1249" actId="1076"/>
          <ac:picMkLst>
            <pc:docMk/>
            <pc:sldMk cId="3765260063" sldId="273"/>
            <ac:picMk id="5" creationId="{4E1CD360-1651-88A1-67D0-90713BD19F21}"/>
          </ac:picMkLst>
        </pc:picChg>
        <pc:picChg chg="mod">
          <ac:chgData name="Elaheh Moradi" userId="dd213cbb-1216-427c-866d-27ddf363c59c" providerId="ADAL" clId="{5C344957-3AEB-45EE-B9E5-E94B7D290B13}" dt="2024-10-28T15:22:41.483" v="1250" actId="1076"/>
          <ac:picMkLst>
            <pc:docMk/>
            <pc:sldMk cId="3765260063" sldId="273"/>
            <ac:picMk id="7" creationId="{9A320BA3-E1AD-5DC9-8FFB-1E1E2C5D69A3}"/>
          </ac:picMkLst>
        </pc:picChg>
      </pc:sldChg>
      <pc:sldChg chg="modSp mod">
        <pc:chgData name="Elaheh Moradi" userId="dd213cbb-1216-427c-866d-27ddf363c59c" providerId="ADAL" clId="{5C344957-3AEB-45EE-B9E5-E94B7D290B13}" dt="2024-10-28T15:00:25.667" v="1229" actId="12"/>
        <pc:sldMkLst>
          <pc:docMk/>
          <pc:sldMk cId="2099048796" sldId="274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2099048796" sldId="274"/>
            <ac:spMk id="2" creationId="{4B617A17-10D2-B66F-B81C-91009714E4DF}"/>
          </ac:spMkLst>
        </pc:spChg>
        <pc:spChg chg="mod">
          <ac:chgData name="Elaheh Moradi" userId="dd213cbb-1216-427c-866d-27ddf363c59c" providerId="ADAL" clId="{5C344957-3AEB-45EE-B9E5-E94B7D290B13}" dt="2024-10-28T15:00:25.667" v="1229" actId="12"/>
          <ac:spMkLst>
            <pc:docMk/>
            <pc:sldMk cId="2099048796" sldId="274"/>
            <ac:spMk id="3" creationId="{250B2DBB-ADC0-C04C-F51C-93223E829F3F}"/>
          </ac:spMkLst>
        </pc:spChg>
      </pc:sldChg>
      <pc:sldChg chg="modSp del mod">
        <pc:chgData name="Elaheh Moradi" userId="dd213cbb-1216-427c-866d-27ddf363c59c" providerId="ADAL" clId="{5C344957-3AEB-45EE-B9E5-E94B7D290B13}" dt="2024-10-28T12:07:41.125" v="304" actId="2696"/>
        <pc:sldMkLst>
          <pc:docMk/>
          <pc:sldMk cId="2074737890" sldId="275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2074737890" sldId="275"/>
            <ac:spMk id="2" creationId="{D124348D-4068-EF0E-E4D4-9683C1FF8F6A}"/>
          </ac:spMkLst>
        </pc:spChg>
        <pc:picChg chg="mod">
          <ac:chgData name="Elaheh Moradi" userId="dd213cbb-1216-427c-866d-27ddf363c59c" providerId="ADAL" clId="{5C344957-3AEB-45EE-B9E5-E94B7D290B13}" dt="2024-10-28T10:11:13.636" v="23" actId="1076"/>
          <ac:picMkLst>
            <pc:docMk/>
            <pc:sldMk cId="2074737890" sldId="275"/>
            <ac:picMk id="7" creationId="{FC2535CD-879A-883A-90B8-EC965229BC3D}"/>
          </ac:picMkLst>
        </pc:picChg>
      </pc:sldChg>
      <pc:sldChg chg="modSp mod">
        <pc:chgData name="Elaheh Moradi" userId="dd213cbb-1216-427c-866d-27ddf363c59c" providerId="ADAL" clId="{5C344957-3AEB-45EE-B9E5-E94B7D290B13}" dt="2024-10-28T15:00:31.537" v="1230" actId="14100"/>
        <pc:sldMkLst>
          <pc:docMk/>
          <pc:sldMk cId="1376034499" sldId="276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1376034499" sldId="276"/>
            <ac:spMk id="2" creationId="{8BEEA6BD-A179-F96B-F610-29BF02016764}"/>
          </ac:spMkLst>
        </pc:spChg>
        <pc:spChg chg="mod">
          <ac:chgData name="Elaheh Moradi" userId="dd213cbb-1216-427c-866d-27ddf363c59c" providerId="ADAL" clId="{5C344957-3AEB-45EE-B9E5-E94B7D290B13}" dt="2024-10-28T15:00:31.537" v="1230" actId="14100"/>
          <ac:spMkLst>
            <pc:docMk/>
            <pc:sldMk cId="1376034499" sldId="276"/>
            <ac:spMk id="3" creationId="{400AFB1C-D428-5BC4-B9CC-07F75234A866}"/>
          </ac:spMkLst>
        </pc:spChg>
      </pc:sldChg>
      <pc:sldChg chg="modSp mod">
        <pc:chgData name="Elaheh Moradi" userId="dd213cbb-1216-427c-866d-27ddf363c59c" providerId="ADAL" clId="{5C344957-3AEB-45EE-B9E5-E94B7D290B13}" dt="2024-10-28T15:17:58.025" v="1239" actId="1076"/>
        <pc:sldMkLst>
          <pc:docMk/>
          <pc:sldMk cId="981684339" sldId="277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981684339" sldId="277"/>
            <ac:spMk id="2" creationId="{A63940BA-A8B4-0E44-36BA-39B82EBA3A00}"/>
          </ac:spMkLst>
        </pc:spChg>
        <pc:spChg chg="mod">
          <ac:chgData name="Elaheh Moradi" userId="dd213cbb-1216-427c-866d-27ddf363c59c" providerId="ADAL" clId="{5C344957-3AEB-45EE-B9E5-E94B7D290B13}" dt="2024-10-28T15:17:55.545" v="1238" actId="1076"/>
          <ac:spMkLst>
            <pc:docMk/>
            <pc:sldMk cId="981684339" sldId="277"/>
            <ac:spMk id="3" creationId="{24EB5C54-3DF3-C353-5C6B-8BF83EB524A0}"/>
          </ac:spMkLst>
        </pc:spChg>
        <pc:spChg chg="mod">
          <ac:chgData name="Elaheh Moradi" userId="dd213cbb-1216-427c-866d-27ddf363c59c" providerId="ADAL" clId="{5C344957-3AEB-45EE-B9E5-E94B7D290B13}" dt="2024-10-28T15:17:58.025" v="1239" actId="1076"/>
          <ac:spMkLst>
            <pc:docMk/>
            <pc:sldMk cId="981684339" sldId="277"/>
            <ac:spMk id="4" creationId="{AC4A5363-9934-C5D3-18E2-0BB991B81E60}"/>
          </ac:spMkLst>
        </pc:spChg>
      </pc:sldChg>
      <pc:sldChg chg="modSp mod">
        <pc:chgData name="Elaheh Moradi" userId="dd213cbb-1216-427c-866d-27ddf363c59c" providerId="ADAL" clId="{5C344957-3AEB-45EE-B9E5-E94B7D290B13}" dt="2024-10-28T14:06:02.932" v="991" actId="14100"/>
        <pc:sldMkLst>
          <pc:docMk/>
          <pc:sldMk cId="1275495705" sldId="278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1275495705" sldId="278"/>
            <ac:spMk id="2" creationId="{8CD7AE29-23C3-8739-6BB8-74CDC1AE77C2}"/>
          </ac:spMkLst>
        </pc:spChg>
        <pc:spChg chg="mod">
          <ac:chgData name="Elaheh Moradi" userId="dd213cbb-1216-427c-866d-27ddf363c59c" providerId="ADAL" clId="{5C344957-3AEB-45EE-B9E5-E94B7D290B13}" dt="2024-10-28T14:06:02.932" v="991" actId="14100"/>
          <ac:spMkLst>
            <pc:docMk/>
            <pc:sldMk cId="1275495705" sldId="278"/>
            <ac:spMk id="3" creationId="{C1B313B9-1B13-491B-B02D-6D729BAF4E4F}"/>
          </ac:spMkLst>
        </pc:spChg>
      </pc:sldChg>
      <pc:sldChg chg="modSp">
        <pc:chgData name="Elaheh Moradi" userId="dd213cbb-1216-427c-866d-27ddf363c59c" providerId="ADAL" clId="{5C344957-3AEB-45EE-B9E5-E94B7D290B13}" dt="2024-10-28T10:09:04.923" v="17"/>
        <pc:sldMkLst>
          <pc:docMk/>
          <pc:sldMk cId="1801278714" sldId="279"/>
        </pc:sldMkLst>
        <pc:spChg chg="mod">
          <ac:chgData name="Elaheh Moradi" userId="dd213cbb-1216-427c-866d-27ddf363c59c" providerId="ADAL" clId="{5C344957-3AEB-45EE-B9E5-E94B7D290B13}" dt="2024-10-28T10:09:04.923" v="17"/>
          <ac:spMkLst>
            <pc:docMk/>
            <pc:sldMk cId="1801278714" sldId="279"/>
            <ac:spMk id="2" creationId="{8A1AF1DF-11AE-12D8-E87A-4F0500B45A6F}"/>
          </ac:spMkLst>
        </pc:spChg>
      </pc:sldChg>
      <pc:sldChg chg="addSp modSp new del mod">
        <pc:chgData name="Elaheh Moradi" userId="dd213cbb-1216-427c-866d-27ddf363c59c" providerId="ADAL" clId="{5C344957-3AEB-45EE-B9E5-E94B7D290B13}" dt="2024-10-28T12:07:38.820" v="303" actId="2696"/>
        <pc:sldMkLst>
          <pc:docMk/>
          <pc:sldMk cId="4278447136" sldId="280"/>
        </pc:sldMkLst>
        <pc:spChg chg="mod">
          <ac:chgData name="Elaheh Moradi" userId="dd213cbb-1216-427c-866d-27ddf363c59c" providerId="ADAL" clId="{5C344957-3AEB-45EE-B9E5-E94B7D290B13}" dt="2024-10-28T10:10:07.935" v="21"/>
          <ac:spMkLst>
            <pc:docMk/>
            <pc:sldMk cId="4278447136" sldId="280"/>
            <ac:spMk id="3" creationId="{02D2C8BB-ED36-C719-CE8E-9824D72A0252}"/>
          </ac:spMkLst>
        </pc:spChg>
        <pc:picChg chg="add mod">
          <ac:chgData name="Elaheh Moradi" userId="dd213cbb-1216-427c-866d-27ddf363c59c" providerId="ADAL" clId="{5C344957-3AEB-45EE-B9E5-E94B7D290B13}" dt="2024-10-28T10:11:31.508" v="28" actId="1076"/>
          <ac:picMkLst>
            <pc:docMk/>
            <pc:sldMk cId="4278447136" sldId="280"/>
            <ac:picMk id="5" creationId="{828CDB43-37CA-C452-F685-0E3B09850184}"/>
          </ac:picMkLst>
        </pc:picChg>
      </pc:sldChg>
      <pc:sldChg chg="addSp modSp new mod">
        <pc:chgData name="Elaheh Moradi" userId="dd213cbb-1216-427c-866d-27ddf363c59c" providerId="ADAL" clId="{5C344957-3AEB-45EE-B9E5-E94B7D290B13}" dt="2024-10-28T14:59:08.280" v="1222" actId="20577"/>
        <pc:sldMkLst>
          <pc:docMk/>
          <pc:sldMk cId="1488296352" sldId="281"/>
        </pc:sldMkLst>
        <pc:spChg chg="mod">
          <ac:chgData name="Elaheh Moradi" userId="dd213cbb-1216-427c-866d-27ddf363c59c" providerId="ADAL" clId="{5C344957-3AEB-45EE-B9E5-E94B7D290B13}" dt="2024-10-28T10:22:13.009" v="86" actId="20577"/>
          <ac:spMkLst>
            <pc:docMk/>
            <pc:sldMk cId="1488296352" sldId="281"/>
            <ac:spMk id="2" creationId="{949D4A36-6304-3866-F6F6-2B7A2B97C7BC}"/>
          </ac:spMkLst>
        </pc:spChg>
        <pc:spChg chg="mod">
          <ac:chgData name="Elaheh Moradi" userId="dd213cbb-1216-427c-866d-27ddf363c59c" providerId="ADAL" clId="{5C344957-3AEB-45EE-B9E5-E94B7D290B13}" dt="2024-10-28T14:59:08.280" v="1222" actId="20577"/>
          <ac:spMkLst>
            <pc:docMk/>
            <pc:sldMk cId="1488296352" sldId="281"/>
            <ac:spMk id="3" creationId="{BE6D1E93-CACA-EE39-81AC-14DCBC1A4C2D}"/>
          </ac:spMkLst>
        </pc:spChg>
        <pc:spChg chg="add">
          <ac:chgData name="Elaheh Moradi" userId="dd213cbb-1216-427c-866d-27ddf363c59c" providerId="ADAL" clId="{5C344957-3AEB-45EE-B9E5-E94B7D290B13}" dt="2024-10-28T14:53:33.425" v="1138"/>
          <ac:spMkLst>
            <pc:docMk/>
            <pc:sldMk cId="1488296352" sldId="281"/>
            <ac:spMk id="4" creationId="{27D64EB5-9F2B-DCB2-7CE9-E41BAAB377FE}"/>
          </ac:spMkLst>
        </pc:spChg>
      </pc:sldChg>
      <pc:sldChg chg="modSp new mod">
        <pc:chgData name="Elaheh Moradi" userId="dd213cbb-1216-427c-866d-27ddf363c59c" providerId="ADAL" clId="{5C344957-3AEB-45EE-B9E5-E94B7D290B13}" dt="2024-10-28T15:36:25.820" v="1502" actId="12"/>
        <pc:sldMkLst>
          <pc:docMk/>
          <pc:sldMk cId="3082448747" sldId="282"/>
        </pc:sldMkLst>
        <pc:spChg chg="mod">
          <ac:chgData name="Elaheh Moradi" userId="dd213cbb-1216-427c-866d-27ddf363c59c" providerId="ADAL" clId="{5C344957-3AEB-45EE-B9E5-E94B7D290B13}" dt="2024-10-28T10:22:49.202" v="117" actId="20577"/>
          <ac:spMkLst>
            <pc:docMk/>
            <pc:sldMk cId="3082448747" sldId="282"/>
            <ac:spMk id="2" creationId="{768DD426-3426-241F-40A0-CE118AC00161}"/>
          </ac:spMkLst>
        </pc:spChg>
        <pc:spChg chg="mod">
          <ac:chgData name="Elaheh Moradi" userId="dd213cbb-1216-427c-866d-27ddf363c59c" providerId="ADAL" clId="{5C344957-3AEB-45EE-B9E5-E94B7D290B13}" dt="2024-10-28T15:36:25.820" v="1502" actId="12"/>
          <ac:spMkLst>
            <pc:docMk/>
            <pc:sldMk cId="3082448747" sldId="282"/>
            <ac:spMk id="3" creationId="{9876D162-0AF4-DA38-FBAD-19A4342FF047}"/>
          </ac:spMkLst>
        </pc:spChg>
      </pc:sldChg>
      <pc:sldChg chg="addSp modSp new mod">
        <pc:chgData name="Elaheh Moradi" userId="dd213cbb-1216-427c-866d-27ddf363c59c" providerId="ADAL" clId="{5C344957-3AEB-45EE-B9E5-E94B7D290B13}" dt="2024-10-28T12:08:34.272" v="318" actId="12"/>
        <pc:sldMkLst>
          <pc:docMk/>
          <pc:sldMk cId="3096568939" sldId="283"/>
        </pc:sldMkLst>
        <pc:spChg chg="mod">
          <ac:chgData name="Elaheh Moradi" userId="dd213cbb-1216-427c-866d-27ddf363c59c" providerId="ADAL" clId="{5C344957-3AEB-45EE-B9E5-E94B7D290B13}" dt="2024-10-28T10:38:36.374" v="130" actId="20577"/>
          <ac:spMkLst>
            <pc:docMk/>
            <pc:sldMk cId="3096568939" sldId="283"/>
            <ac:spMk id="2" creationId="{41DD91F3-D962-7CDA-2000-4000FC64519C}"/>
          </ac:spMkLst>
        </pc:spChg>
        <pc:spChg chg="mod">
          <ac:chgData name="Elaheh Moradi" userId="dd213cbb-1216-427c-866d-27ddf363c59c" providerId="ADAL" clId="{5C344957-3AEB-45EE-B9E5-E94B7D290B13}" dt="2024-10-28T12:08:34.272" v="318" actId="12"/>
          <ac:spMkLst>
            <pc:docMk/>
            <pc:sldMk cId="3096568939" sldId="283"/>
            <ac:spMk id="3" creationId="{C3AB4481-9921-9D88-F198-9FF63FCBD32A}"/>
          </ac:spMkLst>
        </pc:spChg>
        <pc:spChg chg="add">
          <ac:chgData name="Elaheh Moradi" userId="dd213cbb-1216-427c-866d-27ddf363c59c" providerId="ADAL" clId="{5C344957-3AEB-45EE-B9E5-E94B7D290B13}" dt="2024-10-28T10:38:59.528" v="159"/>
          <ac:spMkLst>
            <pc:docMk/>
            <pc:sldMk cId="3096568939" sldId="283"/>
            <ac:spMk id="4" creationId="{ABF4DDEB-54EB-D669-CCED-8DC16C05A27C}"/>
          </ac:spMkLst>
        </pc:spChg>
        <pc:spChg chg="add mod">
          <ac:chgData name="Elaheh Moradi" userId="dd213cbb-1216-427c-866d-27ddf363c59c" providerId="ADAL" clId="{5C344957-3AEB-45EE-B9E5-E94B7D290B13}" dt="2024-10-28T10:39:05.041" v="161"/>
          <ac:spMkLst>
            <pc:docMk/>
            <pc:sldMk cId="3096568939" sldId="283"/>
            <ac:spMk id="5" creationId="{94B99C4D-84DD-A2D8-4651-694A3255981C}"/>
          </ac:spMkLst>
        </pc:spChg>
        <pc:spChg chg="add mod">
          <ac:chgData name="Elaheh Moradi" userId="dd213cbb-1216-427c-866d-27ddf363c59c" providerId="ADAL" clId="{5C344957-3AEB-45EE-B9E5-E94B7D290B13}" dt="2024-10-28T10:46:46.520" v="276" actId="20577"/>
          <ac:spMkLst>
            <pc:docMk/>
            <pc:sldMk cId="3096568939" sldId="283"/>
            <ac:spMk id="6" creationId="{1635C6CC-AE3E-D583-DCE2-583030197FBF}"/>
          </ac:spMkLst>
        </pc:spChg>
        <pc:spChg chg="add mod">
          <ac:chgData name="Elaheh Moradi" userId="dd213cbb-1216-427c-866d-27ddf363c59c" providerId="ADAL" clId="{5C344957-3AEB-45EE-B9E5-E94B7D290B13}" dt="2024-10-28T12:08:01.572" v="315" actId="20577"/>
          <ac:spMkLst>
            <pc:docMk/>
            <pc:sldMk cId="3096568939" sldId="283"/>
            <ac:spMk id="7" creationId="{0BB6EF99-FB3D-7B7F-26E2-6160CF915854}"/>
          </ac:spMkLst>
        </pc:spChg>
      </pc:sldChg>
      <pc:sldChg chg="addSp modSp new mod">
        <pc:chgData name="Elaheh Moradi" userId="dd213cbb-1216-427c-866d-27ddf363c59c" providerId="ADAL" clId="{5C344957-3AEB-45EE-B9E5-E94B7D290B13}" dt="2024-10-29T08:02:42.689" v="1604"/>
        <pc:sldMkLst>
          <pc:docMk/>
          <pc:sldMk cId="2288517484" sldId="284"/>
        </pc:sldMkLst>
        <pc:spChg chg="mod">
          <ac:chgData name="Elaheh Moradi" userId="dd213cbb-1216-427c-866d-27ddf363c59c" providerId="ADAL" clId="{5C344957-3AEB-45EE-B9E5-E94B7D290B13}" dt="2024-10-28T12:53:52.466" v="700" actId="255"/>
          <ac:spMkLst>
            <pc:docMk/>
            <pc:sldMk cId="2288517484" sldId="284"/>
            <ac:spMk id="2" creationId="{3FAC8DF6-9E75-7D0F-3E15-EBCC5CFF9445}"/>
          </ac:spMkLst>
        </pc:spChg>
        <pc:spChg chg="mod">
          <ac:chgData name="Elaheh Moradi" userId="dd213cbb-1216-427c-866d-27ddf363c59c" providerId="ADAL" clId="{5C344957-3AEB-45EE-B9E5-E94B7D290B13}" dt="2024-10-28T12:53:57.519" v="701" actId="14100"/>
          <ac:spMkLst>
            <pc:docMk/>
            <pc:sldMk cId="2288517484" sldId="284"/>
            <ac:spMk id="3" creationId="{0C3E79E0-8FA8-1FFB-6950-73D98E68E689}"/>
          </ac:spMkLst>
        </pc:spChg>
        <pc:spChg chg="add">
          <ac:chgData name="Elaheh Moradi" userId="dd213cbb-1216-427c-866d-27ddf363c59c" providerId="ADAL" clId="{5C344957-3AEB-45EE-B9E5-E94B7D290B13}" dt="2024-10-29T06:47:46.124" v="1519"/>
          <ac:spMkLst>
            <pc:docMk/>
            <pc:sldMk cId="2288517484" sldId="284"/>
            <ac:spMk id="4" creationId="{51B2792A-280B-DFF3-59C1-D839E0D13EE8}"/>
          </ac:spMkLst>
        </pc:spChg>
        <pc:spChg chg="add mod">
          <ac:chgData name="Elaheh Moradi" userId="dd213cbb-1216-427c-866d-27ddf363c59c" providerId="ADAL" clId="{5C344957-3AEB-45EE-B9E5-E94B7D290B13}" dt="2024-10-28T12:39:27.951" v="548" actId="1076"/>
          <ac:spMkLst>
            <pc:docMk/>
            <pc:sldMk cId="2288517484" sldId="284"/>
            <ac:spMk id="4" creationId="{84A376E7-93F6-18BA-2EFE-F18E9D917B26}"/>
          </ac:spMkLst>
        </pc:spChg>
        <pc:spChg chg="add">
          <ac:chgData name="Elaheh Moradi" userId="dd213cbb-1216-427c-866d-27ddf363c59c" providerId="ADAL" clId="{5C344957-3AEB-45EE-B9E5-E94B7D290B13}" dt="2024-10-28T12:39:50.672" v="552"/>
          <ac:spMkLst>
            <pc:docMk/>
            <pc:sldMk cId="2288517484" sldId="284"/>
            <ac:spMk id="5" creationId="{74D2A86D-6110-51B8-7CB1-35527DC5E142}"/>
          </ac:spMkLst>
        </pc:spChg>
        <pc:spChg chg="add mod">
          <ac:chgData name="Elaheh Moradi" userId="dd213cbb-1216-427c-866d-27ddf363c59c" providerId="ADAL" clId="{5C344957-3AEB-45EE-B9E5-E94B7D290B13}" dt="2024-10-29T06:47:51.578" v="1521"/>
          <ac:spMkLst>
            <pc:docMk/>
            <pc:sldMk cId="2288517484" sldId="284"/>
            <ac:spMk id="5" creationId="{7C23D0B3-01C4-C10D-7E8B-4051BCACC056}"/>
          </ac:spMkLst>
        </pc:spChg>
        <pc:spChg chg="add">
          <ac:chgData name="Elaheh Moradi" userId="dd213cbb-1216-427c-866d-27ddf363c59c" providerId="ADAL" clId="{5C344957-3AEB-45EE-B9E5-E94B7D290B13}" dt="2024-10-28T12:39:55.506" v="553"/>
          <ac:spMkLst>
            <pc:docMk/>
            <pc:sldMk cId="2288517484" sldId="284"/>
            <ac:spMk id="6" creationId="{4CAE2820-7B8F-0ECC-1665-C76B4AEC1B90}"/>
          </ac:spMkLst>
        </pc:spChg>
        <pc:spChg chg="add">
          <ac:chgData name="Elaheh Moradi" userId="dd213cbb-1216-427c-866d-27ddf363c59c" providerId="ADAL" clId="{5C344957-3AEB-45EE-B9E5-E94B7D290B13}" dt="2024-10-29T07:58:45.487" v="1603"/>
          <ac:spMkLst>
            <pc:docMk/>
            <pc:sldMk cId="2288517484" sldId="284"/>
            <ac:spMk id="6" creationId="{95F341A6-B45D-47AD-5EFA-D9995845370B}"/>
          </ac:spMkLst>
        </pc:spChg>
        <pc:spChg chg="add">
          <ac:chgData name="Elaheh Moradi" userId="dd213cbb-1216-427c-866d-27ddf363c59c" providerId="ADAL" clId="{5C344957-3AEB-45EE-B9E5-E94B7D290B13}" dt="2024-10-28T12:40:05.748" v="555"/>
          <ac:spMkLst>
            <pc:docMk/>
            <pc:sldMk cId="2288517484" sldId="284"/>
            <ac:spMk id="7" creationId="{23D5D005-C68F-F9A3-E0B3-FBEB3AF1366D}"/>
          </ac:spMkLst>
        </pc:spChg>
        <pc:spChg chg="add">
          <ac:chgData name="Elaheh Moradi" userId="dd213cbb-1216-427c-866d-27ddf363c59c" providerId="ADAL" clId="{5C344957-3AEB-45EE-B9E5-E94B7D290B13}" dt="2024-10-28T12:40:57.848" v="559"/>
          <ac:spMkLst>
            <pc:docMk/>
            <pc:sldMk cId="2288517484" sldId="284"/>
            <ac:spMk id="8" creationId="{A0FBB9F5-EF9C-84AD-4797-EBFFCEE88CF5}"/>
          </ac:spMkLst>
        </pc:spChg>
        <pc:spChg chg="add mod">
          <ac:chgData name="Elaheh Moradi" userId="dd213cbb-1216-427c-866d-27ddf363c59c" providerId="ADAL" clId="{5C344957-3AEB-45EE-B9E5-E94B7D290B13}" dt="2024-10-29T08:02:42.689" v="1604"/>
          <ac:spMkLst>
            <pc:docMk/>
            <pc:sldMk cId="2288517484" sldId="284"/>
            <ac:spMk id="9" creationId="{57F6800D-BF67-A1DE-66D8-91ACB24F1CDB}"/>
          </ac:spMkLst>
        </pc:spChg>
      </pc:sldChg>
      <pc:sldChg chg="addSp modSp new mod">
        <pc:chgData name="Elaheh Moradi" userId="dd213cbb-1216-427c-866d-27ddf363c59c" providerId="ADAL" clId="{5C344957-3AEB-45EE-B9E5-E94B7D290B13}" dt="2024-10-28T14:58:17.634" v="1209" actId="1076"/>
        <pc:sldMkLst>
          <pc:docMk/>
          <pc:sldMk cId="3787617046" sldId="285"/>
        </pc:sldMkLst>
        <pc:spChg chg="mod">
          <ac:chgData name="Elaheh Moradi" userId="dd213cbb-1216-427c-866d-27ddf363c59c" providerId="ADAL" clId="{5C344957-3AEB-45EE-B9E5-E94B7D290B13}" dt="2024-10-28T14:16:53.467" v="1012"/>
          <ac:spMkLst>
            <pc:docMk/>
            <pc:sldMk cId="3787617046" sldId="285"/>
            <ac:spMk id="2" creationId="{0439D164-117F-70FF-6486-24F221723EA1}"/>
          </ac:spMkLst>
        </pc:spChg>
        <pc:spChg chg="add mod">
          <ac:chgData name="Elaheh Moradi" userId="dd213cbb-1216-427c-866d-27ddf363c59c" providerId="ADAL" clId="{5C344957-3AEB-45EE-B9E5-E94B7D290B13}" dt="2024-10-28T14:58:17.634" v="1209" actId="1076"/>
          <ac:spMkLst>
            <pc:docMk/>
            <pc:sldMk cId="3787617046" sldId="285"/>
            <ac:spMk id="5" creationId="{43095C31-AB29-70C2-8D8C-BEDA535C5A4E}"/>
          </ac:spMkLst>
        </pc:spChg>
      </pc:sldChg>
      <pc:sldChg chg="modSp new mod">
        <pc:chgData name="Elaheh Moradi" userId="dd213cbb-1216-427c-866d-27ddf363c59c" providerId="ADAL" clId="{5C344957-3AEB-45EE-B9E5-E94B7D290B13}" dt="2024-10-29T07:57:58.518" v="1602" actId="207"/>
        <pc:sldMkLst>
          <pc:docMk/>
          <pc:sldMk cId="2778227744" sldId="286"/>
        </pc:sldMkLst>
        <pc:spChg chg="mod">
          <ac:chgData name="Elaheh Moradi" userId="dd213cbb-1216-427c-866d-27ddf363c59c" providerId="ADAL" clId="{5C344957-3AEB-45EE-B9E5-E94B7D290B13}" dt="2024-10-29T07:20:47.251" v="1533" actId="20577"/>
          <ac:spMkLst>
            <pc:docMk/>
            <pc:sldMk cId="2778227744" sldId="286"/>
            <ac:spMk id="2" creationId="{8490EB76-1326-9F1F-1DE8-7E585696B8C7}"/>
          </ac:spMkLst>
        </pc:spChg>
        <pc:spChg chg="mod">
          <ac:chgData name="Elaheh Moradi" userId="dd213cbb-1216-427c-866d-27ddf363c59c" providerId="ADAL" clId="{5C344957-3AEB-45EE-B9E5-E94B7D290B13}" dt="2024-10-29T07:57:58.518" v="1602" actId="207"/>
          <ac:spMkLst>
            <pc:docMk/>
            <pc:sldMk cId="2778227744" sldId="286"/>
            <ac:spMk id="3" creationId="{13C899E3-CA6D-6943-6CAE-BF3C2A2EF8FA}"/>
          </ac:spMkLst>
        </pc:spChg>
      </pc:sldChg>
    </pc:docChg>
  </pc:docChgLst>
  <pc:docChgLst>
    <pc:chgData name="Elaheh Moradi" userId="dd213cbb-1216-427c-866d-27ddf363c59c" providerId="ADAL" clId="{48D46A0B-DD2E-45F8-BE03-5B665421E5D4}"/>
    <pc:docChg chg="undo custSel addSld delSld modSld sldOrd">
      <pc:chgData name="Elaheh Moradi" userId="dd213cbb-1216-427c-866d-27ddf363c59c" providerId="ADAL" clId="{48D46A0B-DD2E-45F8-BE03-5B665421E5D4}" dt="2023-11-02T11:56:27.241" v="3980" actId="313"/>
      <pc:docMkLst>
        <pc:docMk/>
      </pc:docMkLst>
      <pc:sldChg chg="modSp mod">
        <pc:chgData name="Elaheh Moradi" userId="dd213cbb-1216-427c-866d-27ddf363c59c" providerId="ADAL" clId="{48D46A0B-DD2E-45F8-BE03-5B665421E5D4}" dt="2023-11-02T09:02:00.776" v="3755" actId="313"/>
        <pc:sldMkLst>
          <pc:docMk/>
          <pc:sldMk cId="1201406638" sldId="256"/>
        </pc:sldMkLst>
        <pc:spChg chg="mod">
          <ac:chgData name="Elaheh Moradi" userId="dd213cbb-1216-427c-866d-27ddf363c59c" providerId="ADAL" clId="{48D46A0B-DD2E-45F8-BE03-5B665421E5D4}" dt="2023-11-02T08:56:33.771" v="3754" actId="790"/>
          <ac:spMkLst>
            <pc:docMk/>
            <pc:sldMk cId="1201406638" sldId="256"/>
            <ac:spMk id="2" creationId="{7EC8021E-87C8-0001-F68D-7CFA4FACF45A}"/>
          </ac:spMkLst>
        </pc:spChg>
        <pc:spChg chg="mod">
          <ac:chgData name="Elaheh Moradi" userId="dd213cbb-1216-427c-866d-27ddf363c59c" providerId="ADAL" clId="{48D46A0B-DD2E-45F8-BE03-5B665421E5D4}" dt="2023-11-02T09:02:00.776" v="3755" actId="313"/>
          <ac:spMkLst>
            <pc:docMk/>
            <pc:sldMk cId="1201406638" sldId="256"/>
            <ac:spMk id="3" creationId="{7077C8B3-A62D-AA67-13C5-941AD3E85358}"/>
          </ac:spMkLst>
        </pc:spChg>
      </pc:sldChg>
      <pc:sldChg chg="modSp mod ord">
        <pc:chgData name="Elaheh Moradi" userId="dd213cbb-1216-427c-866d-27ddf363c59c" providerId="ADAL" clId="{48D46A0B-DD2E-45F8-BE03-5B665421E5D4}" dt="2023-11-02T11:56:05.409" v="3978" actId="313"/>
        <pc:sldMkLst>
          <pc:docMk/>
          <pc:sldMk cId="491564726" sldId="257"/>
        </pc:sldMkLst>
        <pc:spChg chg="mod">
          <ac:chgData name="Elaheh Moradi" userId="dd213cbb-1216-427c-866d-27ddf363c59c" providerId="ADAL" clId="{48D46A0B-DD2E-45F8-BE03-5B665421E5D4}" dt="2023-11-02T06:51:22.706" v="3043" actId="255"/>
          <ac:spMkLst>
            <pc:docMk/>
            <pc:sldMk cId="491564726" sldId="257"/>
            <ac:spMk id="2" creationId="{2B6D7AA3-7DFD-6B20-CC81-F39411C5724B}"/>
          </ac:spMkLst>
        </pc:spChg>
        <pc:spChg chg="mod">
          <ac:chgData name="Elaheh Moradi" userId="dd213cbb-1216-427c-866d-27ddf363c59c" providerId="ADAL" clId="{48D46A0B-DD2E-45F8-BE03-5B665421E5D4}" dt="2023-11-02T11:56:05.409" v="3978" actId="313"/>
          <ac:spMkLst>
            <pc:docMk/>
            <pc:sldMk cId="491564726" sldId="257"/>
            <ac:spMk id="3" creationId="{1CF0C560-C0EE-7CBC-3973-3BEED9E496DF}"/>
          </ac:spMkLst>
        </pc:spChg>
      </pc:sldChg>
      <pc:sldChg chg="addSp modSp mod">
        <pc:chgData name="Elaheh Moradi" userId="dd213cbb-1216-427c-866d-27ddf363c59c" providerId="ADAL" clId="{48D46A0B-DD2E-45F8-BE03-5B665421E5D4}" dt="2023-11-02T07:35:10.006" v="3494" actId="20577"/>
        <pc:sldMkLst>
          <pc:docMk/>
          <pc:sldMk cId="1976046455" sldId="258"/>
        </pc:sldMkLst>
        <pc:spChg chg="mod">
          <ac:chgData name="Elaheh Moradi" userId="dd213cbb-1216-427c-866d-27ddf363c59c" providerId="ADAL" clId="{48D46A0B-DD2E-45F8-BE03-5B665421E5D4}" dt="2023-11-01T09:26:15.858" v="315" actId="20577"/>
          <ac:spMkLst>
            <pc:docMk/>
            <pc:sldMk cId="1976046455" sldId="258"/>
            <ac:spMk id="2" creationId="{3DAA77B3-24AA-43CD-3F65-F687E9802AEF}"/>
          </ac:spMkLst>
        </pc:spChg>
        <pc:spChg chg="mod">
          <ac:chgData name="Elaheh Moradi" userId="dd213cbb-1216-427c-866d-27ddf363c59c" providerId="ADAL" clId="{48D46A0B-DD2E-45F8-BE03-5B665421E5D4}" dt="2023-11-02T07:34:31.947" v="3487" actId="20577"/>
          <ac:spMkLst>
            <pc:docMk/>
            <pc:sldMk cId="1976046455" sldId="258"/>
            <ac:spMk id="3" creationId="{3491A386-4099-4C49-8821-7EAE2C06C9F9}"/>
          </ac:spMkLst>
        </pc:spChg>
        <pc:spChg chg="add mod">
          <ac:chgData name="Elaheh Moradi" userId="dd213cbb-1216-427c-866d-27ddf363c59c" providerId="ADAL" clId="{48D46A0B-DD2E-45F8-BE03-5B665421E5D4}" dt="2023-11-02T07:35:10.006" v="3494" actId="20577"/>
          <ac:spMkLst>
            <pc:docMk/>
            <pc:sldMk cId="1976046455" sldId="258"/>
            <ac:spMk id="4" creationId="{B40106B6-779F-5B92-861C-8C061CC68F78}"/>
          </ac:spMkLst>
        </pc:spChg>
      </pc:sldChg>
      <pc:sldChg chg="addSp delSp modSp mod">
        <pc:chgData name="Elaheh Moradi" userId="dd213cbb-1216-427c-866d-27ddf363c59c" providerId="ADAL" clId="{48D46A0B-DD2E-45F8-BE03-5B665421E5D4}" dt="2023-10-30T13:53:51.685" v="141" actId="1076"/>
        <pc:sldMkLst>
          <pc:docMk/>
          <pc:sldMk cId="1448236143" sldId="260"/>
        </pc:sldMkLst>
        <pc:spChg chg="mod">
          <ac:chgData name="Elaheh Moradi" userId="dd213cbb-1216-427c-866d-27ddf363c59c" providerId="ADAL" clId="{48D46A0B-DD2E-45F8-BE03-5B665421E5D4}" dt="2023-10-30T13:49:24.795" v="9" actId="20577"/>
          <ac:spMkLst>
            <pc:docMk/>
            <pc:sldMk cId="1448236143" sldId="260"/>
            <ac:spMk id="2" creationId="{52BDACB8-B541-C621-595A-CC60F7332BCE}"/>
          </ac:spMkLst>
        </pc:spChg>
        <pc:spChg chg="add mod">
          <ac:chgData name="Elaheh Moradi" userId="dd213cbb-1216-427c-866d-27ddf363c59c" providerId="ADAL" clId="{48D46A0B-DD2E-45F8-BE03-5B665421E5D4}" dt="2023-10-30T13:53:51.685" v="141" actId="1076"/>
          <ac:spMkLst>
            <pc:docMk/>
            <pc:sldMk cId="1448236143" sldId="260"/>
            <ac:spMk id="8" creationId="{9FE191B0-4D7D-32FE-F616-79D4CCCC6FB0}"/>
          </ac:spMkLst>
        </pc:spChg>
        <pc:picChg chg="mod">
          <ac:chgData name="Elaheh Moradi" userId="dd213cbb-1216-427c-866d-27ddf363c59c" providerId="ADAL" clId="{48D46A0B-DD2E-45F8-BE03-5B665421E5D4}" dt="2023-10-30T13:53:48.725" v="140" actId="1076"/>
          <ac:picMkLst>
            <pc:docMk/>
            <pc:sldMk cId="1448236143" sldId="260"/>
            <ac:picMk id="5" creationId="{61DCAB50-6952-E96B-3425-7D7FFFC501B9}"/>
          </ac:picMkLst>
        </pc:picChg>
        <pc:picChg chg="add mod">
          <ac:chgData name="Elaheh Moradi" userId="dd213cbb-1216-427c-866d-27ddf363c59c" providerId="ADAL" clId="{48D46A0B-DD2E-45F8-BE03-5B665421E5D4}" dt="2023-10-30T13:53:47.373" v="139" actId="1076"/>
          <ac:picMkLst>
            <pc:docMk/>
            <pc:sldMk cId="1448236143" sldId="260"/>
            <ac:picMk id="7" creationId="{82A6A7A5-B2F0-7D25-B71A-CC54EE6E8BB9}"/>
          </ac:picMkLst>
        </pc:picChg>
        <pc:picChg chg="add del">
          <ac:chgData name="Elaheh Moradi" userId="dd213cbb-1216-427c-866d-27ddf363c59c" providerId="ADAL" clId="{48D46A0B-DD2E-45F8-BE03-5B665421E5D4}" dt="2023-10-30T13:49:34.559" v="11" actId="22"/>
          <ac:picMkLst>
            <pc:docMk/>
            <pc:sldMk cId="1448236143" sldId="260"/>
            <ac:picMk id="10" creationId="{F1C01D55-B7D0-AA8E-EAC8-81BF43E4E91B}"/>
          </ac:picMkLst>
        </pc:picChg>
      </pc:sldChg>
      <pc:sldChg chg="addSp delSp modSp new mod">
        <pc:chgData name="Elaheh Moradi" userId="dd213cbb-1216-427c-866d-27ddf363c59c" providerId="ADAL" clId="{48D46A0B-DD2E-45F8-BE03-5B665421E5D4}" dt="2023-11-02T11:56:21.287" v="3979" actId="33524"/>
        <pc:sldMkLst>
          <pc:docMk/>
          <pc:sldMk cId="3076703975" sldId="261"/>
        </pc:sldMkLst>
        <pc:spChg chg="mod">
          <ac:chgData name="Elaheh Moradi" userId="dd213cbb-1216-427c-866d-27ddf363c59c" providerId="ADAL" clId="{48D46A0B-DD2E-45F8-BE03-5B665421E5D4}" dt="2023-10-30T14:05:03.029" v="250" actId="313"/>
          <ac:spMkLst>
            <pc:docMk/>
            <pc:sldMk cId="3076703975" sldId="261"/>
            <ac:spMk id="2" creationId="{A9C92FD2-73CF-19A1-6CDF-605A9D799856}"/>
          </ac:spMkLst>
        </pc:spChg>
        <pc:spChg chg="mod">
          <ac:chgData name="Elaheh Moradi" userId="dd213cbb-1216-427c-866d-27ddf363c59c" providerId="ADAL" clId="{48D46A0B-DD2E-45F8-BE03-5B665421E5D4}" dt="2023-11-02T11:56:21.287" v="3979" actId="33524"/>
          <ac:spMkLst>
            <pc:docMk/>
            <pc:sldMk cId="3076703975" sldId="261"/>
            <ac:spMk id="3" creationId="{2CD868D9-A7C5-DFEC-3A73-4AEBBDFE1A63}"/>
          </ac:spMkLst>
        </pc:spChg>
        <pc:spChg chg="add del">
          <ac:chgData name="Elaheh Moradi" userId="dd213cbb-1216-427c-866d-27ddf363c59c" providerId="ADAL" clId="{48D46A0B-DD2E-45F8-BE03-5B665421E5D4}" dt="2023-10-30T13:56:56.921" v="193"/>
          <ac:spMkLst>
            <pc:docMk/>
            <pc:sldMk cId="3076703975" sldId="261"/>
            <ac:spMk id="4" creationId="{D36BE3A0-796E-38AA-6397-55E7C4ACE6BC}"/>
          </ac:spMkLst>
        </pc:spChg>
        <pc:spChg chg="add del mod">
          <ac:chgData name="Elaheh Moradi" userId="dd213cbb-1216-427c-866d-27ddf363c59c" providerId="ADAL" clId="{48D46A0B-DD2E-45F8-BE03-5B665421E5D4}" dt="2023-10-30T14:02:51.756" v="227" actId="478"/>
          <ac:spMkLst>
            <pc:docMk/>
            <pc:sldMk cId="3076703975" sldId="261"/>
            <ac:spMk id="5" creationId="{C1EAB7D4-5D52-54A7-329A-B7DD76CA3AE5}"/>
          </ac:spMkLst>
        </pc:spChg>
        <pc:spChg chg="add mod">
          <ac:chgData name="Elaheh Moradi" userId="dd213cbb-1216-427c-866d-27ddf363c59c" providerId="ADAL" clId="{48D46A0B-DD2E-45F8-BE03-5B665421E5D4}" dt="2023-11-01T09:45:34.331" v="484" actId="1076"/>
          <ac:spMkLst>
            <pc:docMk/>
            <pc:sldMk cId="3076703975" sldId="261"/>
            <ac:spMk id="6" creationId="{57F6800D-BF67-A1DE-66D8-91ACB24F1CDB}"/>
          </ac:spMkLst>
        </pc:spChg>
        <pc:spChg chg="add mod">
          <ac:chgData name="Elaheh Moradi" userId="dd213cbb-1216-427c-866d-27ddf363c59c" providerId="ADAL" clId="{48D46A0B-DD2E-45F8-BE03-5B665421E5D4}" dt="2023-10-30T14:03:45.380" v="239" actId="21"/>
          <ac:spMkLst>
            <pc:docMk/>
            <pc:sldMk cId="3076703975" sldId="261"/>
            <ac:spMk id="7" creationId="{90C12C0D-8CC3-6FF9-F5F1-F0C7794268F0}"/>
          </ac:spMkLst>
        </pc:spChg>
      </pc:sldChg>
      <pc:sldChg chg="modSp new mod">
        <pc:chgData name="Elaheh Moradi" userId="dd213cbb-1216-427c-866d-27ddf363c59c" providerId="ADAL" clId="{48D46A0B-DD2E-45F8-BE03-5B665421E5D4}" dt="2023-11-02T11:00:41.867" v="3977" actId="20577"/>
        <pc:sldMkLst>
          <pc:docMk/>
          <pc:sldMk cId="1888223412" sldId="262"/>
        </pc:sldMkLst>
        <pc:spChg chg="mod">
          <ac:chgData name="Elaheh Moradi" userId="dd213cbb-1216-427c-866d-27ddf363c59c" providerId="ADAL" clId="{48D46A0B-DD2E-45F8-BE03-5B665421E5D4}" dt="2023-11-02T07:35:40.745" v="3498" actId="20577"/>
          <ac:spMkLst>
            <pc:docMk/>
            <pc:sldMk cId="1888223412" sldId="262"/>
            <ac:spMk id="2" creationId="{E5DDEE0C-BD23-3F78-D20A-85CAE5C13F9A}"/>
          </ac:spMkLst>
        </pc:spChg>
        <pc:spChg chg="mod">
          <ac:chgData name="Elaheh Moradi" userId="dd213cbb-1216-427c-866d-27ddf363c59c" providerId="ADAL" clId="{48D46A0B-DD2E-45F8-BE03-5B665421E5D4}" dt="2023-11-02T11:00:41.867" v="3977" actId="20577"/>
          <ac:spMkLst>
            <pc:docMk/>
            <pc:sldMk cId="1888223412" sldId="262"/>
            <ac:spMk id="3" creationId="{BEDF076A-3C9A-F053-2E69-B75C34817FA0}"/>
          </ac:spMkLst>
        </pc:spChg>
      </pc:sldChg>
      <pc:sldChg chg="modSp new del mod">
        <pc:chgData name="Elaheh Moradi" userId="dd213cbb-1216-427c-866d-27ddf363c59c" providerId="ADAL" clId="{48D46A0B-DD2E-45F8-BE03-5B665421E5D4}" dt="2023-11-02T06:50:57.999" v="3038" actId="47"/>
        <pc:sldMkLst>
          <pc:docMk/>
          <pc:sldMk cId="781161156" sldId="263"/>
        </pc:sldMkLst>
        <pc:spChg chg="mod">
          <ac:chgData name="Elaheh Moradi" userId="dd213cbb-1216-427c-866d-27ddf363c59c" providerId="ADAL" clId="{48D46A0B-DD2E-45F8-BE03-5B665421E5D4}" dt="2023-11-01T21:28:50.283" v="2602" actId="20577"/>
          <ac:spMkLst>
            <pc:docMk/>
            <pc:sldMk cId="781161156" sldId="263"/>
            <ac:spMk id="2" creationId="{0F8AB18B-486F-FCC8-989F-79023C14F912}"/>
          </ac:spMkLst>
        </pc:spChg>
        <pc:spChg chg="mod">
          <ac:chgData name="Elaheh Moradi" userId="dd213cbb-1216-427c-866d-27ddf363c59c" providerId="ADAL" clId="{48D46A0B-DD2E-45F8-BE03-5B665421E5D4}" dt="2023-11-01T21:29:28.440" v="2667" actId="20577"/>
          <ac:spMkLst>
            <pc:docMk/>
            <pc:sldMk cId="781161156" sldId="263"/>
            <ac:spMk id="3" creationId="{D58D64CE-D3AA-DBD0-2A1F-DD593BA5D9AE}"/>
          </ac:spMkLst>
        </pc:spChg>
      </pc:sldChg>
      <pc:sldChg chg="modSp new mod">
        <pc:chgData name="Elaheh Moradi" userId="dd213cbb-1216-427c-866d-27ddf363c59c" providerId="ADAL" clId="{48D46A0B-DD2E-45F8-BE03-5B665421E5D4}" dt="2023-11-02T11:56:27.241" v="3980" actId="313"/>
        <pc:sldMkLst>
          <pc:docMk/>
          <pc:sldMk cId="787513181" sldId="264"/>
        </pc:sldMkLst>
        <pc:spChg chg="mod">
          <ac:chgData name="Elaheh Moradi" userId="dd213cbb-1216-427c-866d-27ddf363c59c" providerId="ADAL" clId="{48D46A0B-DD2E-45F8-BE03-5B665421E5D4}" dt="2023-11-02T11:56:27.241" v="3980" actId="313"/>
          <ac:spMkLst>
            <pc:docMk/>
            <pc:sldMk cId="787513181" sldId="264"/>
            <ac:spMk id="2" creationId="{E13618B8-65DB-CBAF-CD66-3BABB2CBFB6C}"/>
          </ac:spMkLst>
        </pc:spChg>
        <pc:spChg chg="mod">
          <ac:chgData name="Elaheh Moradi" userId="dd213cbb-1216-427c-866d-27ddf363c59c" providerId="ADAL" clId="{48D46A0B-DD2E-45F8-BE03-5B665421E5D4}" dt="2023-11-02T09:47:41.329" v="3821" actId="20577"/>
          <ac:spMkLst>
            <pc:docMk/>
            <pc:sldMk cId="787513181" sldId="264"/>
            <ac:spMk id="3" creationId="{C7DBA98B-25D3-0F0E-1430-739A833A26AF}"/>
          </ac:spMkLst>
        </pc:spChg>
      </pc:sldChg>
      <pc:sldChg chg="addSp delSp modSp new mod">
        <pc:chgData name="Elaheh Moradi" userId="dd213cbb-1216-427c-866d-27ddf363c59c" providerId="ADAL" clId="{48D46A0B-DD2E-45F8-BE03-5B665421E5D4}" dt="2023-11-02T09:52:42.762" v="3822" actId="1036"/>
        <pc:sldMkLst>
          <pc:docMk/>
          <pc:sldMk cId="1116315333" sldId="265"/>
        </pc:sldMkLst>
        <pc:spChg chg="del">
          <ac:chgData name="Elaheh Moradi" userId="dd213cbb-1216-427c-866d-27ddf363c59c" providerId="ADAL" clId="{48D46A0B-DD2E-45F8-BE03-5B665421E5D4}" dt="2023-11-01T09:56:41.837" v="713"/>
          <ac:spMkLst>
            <pc:docMk/>
            <pc:sldMk cId="1116315333" sldId="265"/>
            <ac:spMk id="2" creationId="{087D0E74-4669-6251-728B-48AB0584FA46}"/>
          </ac:spMkLst>
        </pc:spChg>
        <pc:spChg chg="mod">
          <ac:chgData name="Elaheh Moradi" userId="dd213cbb-1216-427c-866d-27ddf363c59c" providerId="ADAL" clId="{48D46A0B-DD2E-45F8-BE03-5B665421E5D4}" dt="2023-11-01T12:26:54.734" v="809" actId="27636"/>
          <ac:spMkLst>
            <pc:docMk/>
            <pc:sldMk cId="1116315333" sldId="265"/>
            <ac:spMk id="3" creationId="{806712D7-1CF2-3DE4-37B8-DFA37E52DC88}"/>
          </ac:spMkLst>
        </pc:spChg>
        <pc:spChg chg="add mod">
          <ac:chgData name="Elaheh Moradi" userId="dd213cbb-1216-427c-866d-27ddf363c59c" providerId="ADAL" clId="{48D46A0B-DD2E-45F8-BE03-5B665421E5D4}" dt="2023-11-01T12:21:44.491" v="768" actId="20577"/>
          <ac:spMkLst>
            <pc:docMk/>
            <pc:sldMk cId="1116315333" sldId="265"/>
            <ac:spMk id="4" creationId="{F7E3404C-A9DB-73C6-302F-56EC048C60FE}"/>
          </ac:spMkLst>
        </pc:spChg>
        <pc:picChg chg="add mod">
          <ac:chgData name="Elaheh Moradi" userId="dd213cbb-1216-427c-866d-27ddf363c59c" providerId="ADAL" clId="{48D46A0B-DD2E-45F8-BE03-5B665421E5D4}" dt="2023-11-02T09:52:42.762" v="3822" actId="1036"/>
          <ac:picMkLst>
            <pc:docMk/>
            <pc:sldMk cId="1116315333" sldId="265"/>
            <ac:picMk id="6" creationId="{EA40920F-72A5-93F4-41CC-E85B4A9D15B9}"/>
          </ac:picMkLst>
        </pc:picChg>
      </pc:sldChg>
      <pc:sldChg chg="addSp delSp modSp new mod">
        <pc:chgData name="Elaheh Moradi" userId="dd213cbb-1216-427c-866d-27ddf363c59c" providerId="ADAL" clId="{48D46A0B-DD2E-45F8-BE03-5B665421E5D4}" dt="2023-11-01T12:32:43.701" v="854" actId="207"/>
        <pc:sldMkLst>
          <pc:docMk/>
          <pc:sldMk cId="1845080498" sldId="266"/>
        </pc:sldMkLst>
        <pc:spChg chg="del">
          <ac:chgData name="Elaheh Moradi" userId="dd213cbb-1216-427c-866d-27ddf363c59c" providerId="ADAL" clId="{48D46A0B-DD2E-45F8-BE03-5B665421E5D4}" dt="2023-11-01T09:58:52.723" v="731"/>
          <ac:spMkLst>
            <pc:docMk/>
            <pc:sldMk cId="1845080498" sldId="266"/>
            <ac:spMk id="2" creationId="{2EDF9581-2729-0B54-BF41-B03194BAD366}"/>
          </ac:spMkLst>
        </pc:spChg>
        <pc:spChg chg="mod">
          <ac:chgData name="Elaheh Moradi" userId="dd213cbb-1216-427c-866d-27ddf363c59c" providerId="ADAL" clId="{48D46A0B-DD2E-45F8-BE03-5B665421E5D4}" dt="2023-11-01T12:30:09.653" v="844" actId="20577"/>
          <ac:spMkLst>
            <pc:docMk/>
            <pc:sldMk cId="1845080498" sldId="266"/>
            <ac:spMk id="3" creationId="{79856CE5-9DC7-2FE0-D184-1EBDC217338B}"/>
          </ac:spMkLst>
        </pc:spChg>
        <pc:spChg chg="add mod">
          <ac:chgData name="Elaheh Moradi" userId="dd213cbb-1216-427c-866d-27ddf363c59c" providerId="ADAL" clId="{48D46A0B-DD2E-45F8-BE03-5B665421E5D4}" dt="2023-11-01T12:23:13.810" v="800" actId="207"/>
          <ac:spMkLst>
            <pc:docMk/>
            <pc:sldMk cId="1845080498" sldId="266"/>
            <ac:spMk id="4" creationId="{3FF151CF-EBCF-A645-4CE3-67022275B3CD}"/>
          </ac:spMkLst>
        </pc:spChg>
        <pc:spChg chg="add mod">
          <ac:chgData name="Elaheh Moradi" userId="dd213cbb-1216-427c-866d-27ddf363c59c" providerId="ADAL" clId="{48D46A0B-DD2E-45F8-BE03-5B665421E5D4}" dt="2023-11-01T12:29:41.457" v="820" actId="208"/>
          <ac:spMkLst>
            <pc:docMk/>
            <pc:sldMk cId="1845080498" sldId="266"/>
            <ac:spMk id="5" creationId="{394726B8-0709-C820-5446-027DB96C9D5C}"/>
          </ac:spMkLst>
        </pc:spChg>
        <pc:spChg chg="add mod">
          <ac:chgData name="Elaheh Moradi" userId="dd213cbb-1216-427c-866d-27ddf363c59c" providerId="ADAL" clId="{48D46A0B-DD2E-45F8-BE03-5B665421E5D4}" dt="2023-11-01T12:32:43.701" v="854" actId="207"/>
          <ac:spMkLst>
            <pc:docMk/>
            <pc:sldMk cId="1845080498" sldId="266"/>
            <ac:spMk id="6" creationId="{48127142-E6D9-7D06-DA3A-CA9C54F3FC63}"/>
          </ac:spMkLst>
        </pc:spChg>
      </pc:sldChg>
      <pc:sldChg chg="addSp delSp modSp new mod">
        <pc:chgData name="Elaheh Moradi" userId="dd213cbb-1216-427c-866d-27ddf363c59c" providerId="ADAL" clId="{48D46A0B-DD2E-45F8-BE03-5B665421E5D4}" dt="2023-11-01T13:17:36.239" v="1169" actId="208"/>
        <pc:sldMkLst>
          <pc:docMk/>
          <pc:sldMk cId="2968791277" sldId="267"/>
        </pc:sldMkLst>
        <pc:spChg chg="mod">
          <ac:chgData name="Elaheh Moradi" userId="dd213cbb-1216-427c-866d-27ddf363c59c" providerId="ADAL" clId="{48D46A0B-DD2E-45F8-BE03-5B665421E5D4}" dt="2023-11-01T13:01:53.785" v="873" actId="313"/>
          <ac:spMkLst>
            <pc:docMk/>
            <pc:sldMk cId="2968791277" sldId="267"/>
            <ac:spMk id="2" creationId="{B9863AE6-9E5C-F8B9-EA28-41247668B844}"/>
          </ac:spMkLst>
        </pc:spChg>
        <pc:spChg chg="add del mod">
          <ac:chgData name="Elaheh Moradi" userId="dd213cbb-1216-427c-866d-27ddf363c59c" providerId="ADAL" clId="{48D46A0B-DD2E-45F8-BE03-5B665421E5D4}" dt="2023-11-01T13:17:32.419" v="1168" actId="14100"/>
          <ac:spMkLst>
            <pc:docMk/>
            <pc:sldMk cId="2968791277" sldId="267"/>
            <ac:spMk id="3" creationId="{6CA09E11-D4BB-D7D4-E486-69CD15B8C2BB}"/>
          </ac:spMkLst>
        </pc:spChg>
        <pc:spChg chg="add del mod">
          <ac:chgData name="Elaheh Moradi" userId="dd213cbb-1216-427c-866d-27ddf363c59c" providerId="ADAL" clId="{48D46A0B-DD2E-45F8-BE03-5B665421E5D4}" dt="2023-11-01T13:03:58.387" v="875"/>
          <ac:spMkLst>
            <pc:docMk/>
            <pc:sldMk cId="2968791277" sldId="267"/>
            <ac:spMk id="4" creationId="{C9A63E01-F9CE-0E95-D852-EED5AAB867F5}"/>
          </ac:spMkLst>
        </pc:spChg>
        <pc:spChg chg="add del mod">
          <ac:chgData name="Elaheh Moradi" userId="dd213cbb-1216-427c-866d-27ddf363c59c" providerId="ADAL" clId="{48D46A0B-DD2E-45F8-BE03-5B665421E5D4}" dt="2023-11-01T13:16:01.096" v="1160" actId="478"/>
          <ac:spMkLst>
            <pc:docMk/>
            <pc:sldMk cId="2968791277" sldId="267"/>
            <ac:spMk id="5" creationId="{E2E1C816-37AB-05B2-FBCF-D45EB3D621A9}"/>
          </ac:spMkLst>
        </pc:spChg>
        <pc:spChg chg="add del mod">
          <ac:chgData name="Elaheh Moradi" userId="dd213cbb-1216-427c-866d-27ddf363c59c" providerId="ADAL" clId="{48D46A0B-DD2E-45F8-BE03-5B665421E5D4}" dt="2023-11-01T13:16:06.585" v="1161" actId="478"/>
          <ac:spMkLst>
            <pc:docMk/>
            <pc:sldMk cId="2968791277" sldId="267"/>
            <ac:spMk id="6" creationId="{B0BC21E9-4F74-88A5-E16B-09A466C2C1C8}"/>
          </ac:spMkLst>
        </pc:spChg>
        <pc:picChg chg="add del mod">
          <ac:chgData name="Elaheh Moradi" userId="dd213cbb-1216-427c-866d-27ddf363c59c" providerId="ADAL" clId="{48D46A0B-DD2E-45F8-BE03-5B665421E5D4}" dt="2023-11-01T13:17:12.657" v="1164" actId="478"/>
          <ac:picMkLst>
            <pc:docMk/>
            <pc:sldMk cId="2968791277" sldId="267"/>
            <ac:picMk id="8" creationId="{43C82862-6D6C-7C5C-7042-52E9CA06FC0A}"/>
          </ac:picMkLst>
        </pc:picChg>
        <pc:picChg chg="add mod">
          <ac:chgData name="Elaheh Moradi" userId="dd213cbb-1216-427c-866d-27ddf363c59c" providerId="ADAL" clId="{48D46A0B-DD2E-45F8-BE03-5B665421E5D4}" dt="2023-11-01T13:17:36.239" v="1169" actId="208"/>
          <ac:picMkLst>
            <pc:docMk/>
            <pc:sldMk cId="2968791277" sldId="267"/>
            <ac:picMk id="10" creationId="{F9313572-8192-F1AD-0315-6B887BA20008}"/>
          </ac:picMkLst>
        </pc:picChg>
      </pc:sldChg>
      <pc:sldChg chg="addSp modSp new mod">
        <pc:chgData name="Elaheh Moradi" userId="dd213cbb-1216-427c-866d-27ddf363c59c" providerId="ADAL" clId="{48D46A0B-DD2E-45F8-BE03-5B665421E5D4}" dt="2023-11-01T20:46:43.810" v="1585" actId="20577"/>
        <pc:sldMkLst>
          <pc:docMk/>
          <pc:sldMk cId="3389196680" sldId="268"/>
        </pc:sldMkLst>
        <pc:spChg chg="mod">
          <ac:chgData name="Elaheh Moradi" userId="dd213cbb-1216-427c-866d-27ddf363c59c" providerId="ADAL" clId="{48D46A0B-DD2E-45F8-BE03-5B665421E5D4}" dt="2023-11-01T20:46:43.810" v="1585" actId="20577"/>
          <ac:spMkLst>
            <pc:docMk/>
            <pc:sldMk cId="3389196680" sldId="268"/>
            <ac:spMk id="2" creationId="{5A532689-DB62-4399-BC2B-13B8890BDC8B}"/>
          </ac:spMkLst>
        </pc:spChg>
        <pc:spChg chg="mod">
          <ac:chgData name="Elaheh Moradi" userId="dd213cbb-1216-427c-866d-27ddf363c59c" providerId="ADAL" clId="{48D46A0B-DD2E-45F8-BE03-5B665421E5D4}" dt="2023-11-01T14:29:35.197" v="1194" actId="14100"/>
          <ac:spMkLst>
            <pc:docMk/>
            <pc:sldMk cId="3389196680" sldId="268"/>
            <ac:spMk id="3" creationId="{2B9B3C37-B06C-D0E8-BC5E-311CFCAF826B}"/>
          </ac:spMkLst>
        </pc:spChg>
        <pc:picChg chg="add mod">
          <ac:chgData name="Elaheh Moradi" userId="dd213cbb-1216-427c-866d-27ddf363c59c" providerId="ADAL" clId="{48D46A0B-DD2E-45F8-BE03-5B665421E5D4}" dt="2023-11-01T14:32:04.919" v="1202" actId="1076"/>
          <ac:picMkLst>
            <pc:docMk/>
            <pc:sldMk cId="3389196680" sldId="268"/>
            <ac:picMk id="5" creationId="{5EDF6C7A-4FD4-053E-1900-8556B67F1AC2}"/>
          </ac:picMkLst>
        </pc:picChg>
        <pc:picChg chg="add mod">
          <ac:chgData name="Elaheh Moradi" userId="dd213cbb-1216-427c-866d-27ddf363c59c" providerId="ADAL" clId="{48D46A0B-DD2E-45F8-BE03-5B665421E5D4}" dt="2023-11-01T14:32:09.568" v="1203" actId="1076"/>
          <ac:picMkLst>
            <pc:docMk/>
            <pc:sldMk cId="3389196680" sldId="268"/>
            <ac:picMk id="7" creationId="{D77C6111-A457-E9E6-BEE6-2DA3E954CBC4}"/>
          </ac:picMkLst>
        </pc:picChg>
      </pc:sldChg>
      <pc:sldChg chg="addSp delSp modSp new del mod">
        <pc:chgData name="Elaheh Moradi" userId="dd213cbb-1216-427c-866d-27ddf363c59c" providerId="ADAL" clId="{48D46A0B-DD2E-45F8-BE03-5B665421E5D4}" dt="2023-11-01T21:29:38.011" v="2668" actId="2696"/>
        <pc:sldMkLst>
          <pc:docMk/>
          <pc:sldMk cId="3098980295" sldId="269"/>
        </pc:sldMkLst>
        <pc:spChg chg="mod">
          <ac:chgData name="Elaheh Moradi" userId="dd213cbb-1216-427c-866d-27ddf363c59c" providerId="ADAL" clId="{48D46A0B-DD2E-45F8-BE03-5B665421E5D4}" dt="2023-11-01T20:34:34.395" v="1225" actId="20577"/>
          <ac:spMkLst>
            <pc:docMk/>
            <pc:sldMk cId="3098980295" sldId="269"/>
            <ac:spMk id="2" creationId="{F404A44E-E258-C03C-F5A9-9768108AA29A}"/>
          </ac:spMkLst>
        </pc:spChg>
        <pc:spChg chg="del">
          <ac:chgData name="Elaheh Moradi" userId="dd213cbb-1216-427c-866d-27ddf363c59c" providerId="ADAL" clId="{48D46A0B-DD2E-45F8-BE03-5B665421E5D4}" dt="2023-11-01T20:34:41.430" v="1226" actId="478"/>
          <ac:spMkLst>
            <pc:docMk/>
            <pc:sldMk cId="3098980295" sldId="269"/>
            <ac:spMk id="3" creationId="{2257BCEF-036E-4D3C-03EC-0D25AB611DDF}"/>
          </ac:spMkLst>
        </pc:spChg>
        <pc:picChg chg="add del mod">
          <ac:chgData name="Elaheh Moradi" userId="dd213cbb-1216-427c-866d-27ddf363c59c" providerId="ADAL" clId="{48D46A0B-DD2E-45F8-BE03-5B665421E5D4}" dt="2023-11-01T20:35:49.875" v="1233" actId="478"/>
          <ac:picMkLst>
            <pc:docMk/>
            <pc:sldMk cId="3098980295" sldId="269"/>
            <ac:picMk id="5" creationId="{FFF5DE3F-D373-01DA-C6FC-079E84E32909}"/>
          </ac:picMkLst>
        </pc:picChg>
      </pc:sldChg>
      <pc:sldChg chg="addSp modSp new mod">
        <pc:chgData name="Elaheh Moradi" userId="dd213cbb-1216-427c-866d-27ddf363c59c" providerId="ADAL" clId="{48D46A0B-DD2E-45F8-BE03-5B665421E5D4}" dt="2023-11-01T20:43:45.291" v="1392" actId="1076"/>
        <pc:sldMkLst>
          <pc:docMk/>
          <pc:sldMk cId="1249185601" sldId="270"/>
        </pc:sldMkLst>
        <pc:spChg chg="mod">
          <ac:chgData name="Elaheh Moradi" userId="dd213cbb-1216-427c-866d-27ddf363c59c" providerId="ADAL" clId="{48D46A0B-DD2E-45F8-BE03-5B665421E5D4}" dt="2023-11-01T20:35:59.800" v="1242" actId="20577"/>
          <ac:spMkLst>
            <pc:docMk/>
            <pc:sldMk cId="1249185601" sldId="270"/>
            <ac:spMk id="2" creationId="{6933F151-311E-C1CC-C14D-8D4DCC6E8120}"/>
          </ac:spMkLst>
        </pc:spChg>
        <pc:spChg chg="mod">
          <ac:chgData name="Elaheh Moradi" userId="dd213cbb-1216-427c-866d-27ddf363c59c" providerId="ADAL" clId="{48D46A0B-DD2E-45F8-BE03-5B665421E5D4}" dt="2023-11-01T20:43:45.291" v="1392" actId="1076"/>
          <ac:spMkLst>
            <pc:docMk/>
            <pc:sldMk cId="1249185601" sldId="270"/>
            <ac:spMk id="3" creationId="{C3C00590-9FAF-2068-3ACE-F39E2F51E4DA}"/>
          </ac:spMkLst>
        </pc:spChg>
        <pc:spChg chg="add mod">
          <ac:chgData name="Elaheh Moradi" userId="dd213cbb-1216-427c-866d-27ddf363c59c" providerId="ADAL" clId="{48D46A0B-DD2E-45F8-BE03-5B665421E5D4}" dt="2023-11-01T20:43:40.552" v="1391" actId="1076"/>
          <ac:spMkLst>
            <pc:docMk/>
            <pc:sldMk cId="1249185601" sldId="270"/>
            <ac:spMk id="6" creationId="{48EC8C17-EFBA-B6BB-9E2C-A6E87E9E4E44}"/>
          </ac:spMkLst>
        </pc:spChg>
        <pc:picChg chg="add mod">
          <ac:chgData name="Elaheh Moradi" userId="dd213cbb-1216-427c-866d-27ddf363c59c" providerId="ADAL" clId="{48D46A0B-DD2E-45F8-BE03-5B665421E5D4}" dt="2023-11-01T20:41:54.617" v="1360" actId="1076"/>
          <ac:picMkLst>
            <pc:docMk/>
            <pc:sldMk cId="1249185601" sldId="270"/>
            <ac:picMk id="5" creationId="{D0384FA3-D9D8-3ED6-AF3F-704C6B30ED69}"/>
          </ac:picMkLst>
        </pc:picChg>
      </pc:sldChg>
      <pc:sldChg chg="modSp new mod">
        <pc:chgData name="Elaheh Moradi" userId="dd213cbb-1216-427c-866d-27ddf363c59c" providerId="ADAL" clId="{48D46A0B-DD2E-45F8-BE03-5B665421E5D4}" dt="2023-11-01T21:05:40.667" v="2315" actId="313"/>
        <pc:sldMkLst>
          <pc:docMk/>
          <pc:sldMk cId="2454284641" sldId="271"/>
        </pc:sldMkLst>
        <pc:spChg chg="mod">
          <ac:chgData name="Elaheh Moradi" userId="dd213cbb-1216-427c-866d-27ddf363c59c" providerId="ADAL" clId="{48D46A0B-DD2E-45F8-BE03-5B665421E5D4}" dt="2023-11-01T20:44:01.843" v="1418" actId="20577"/>
          <ac:spMkLst>
            <pc:docMk/>
            <pc:sldMk cId="2454284641" sldId="271"/>
            <ac:spMk id="2" creationId="{7B49A5DC-3C26-8EF4-8253-F8AEF3764876}"/>
          </ac:spMkLst>
        </pc:spChg>
        <pc:spChg chg="mod">
          <ac:chgData name="Elaheh Moradi" userId="dd213cbb-1216-427c-866d-27ddf363c59c" providerId="ADAL" clId="{48D46A0B-DD2E-45F8-BE03-5B665421E5D4}" dt="2023-11-01T21:05:40.667" v="2315" actId="313"/>
          <ac:spMkLst>
            <pc:docMk/>
            <pc:sldMk cId="2454284641" sldId="271"/>
            <ac:spMk id="3" creationId="{379E8AD3-D1DA-A1F6-EEB8-55C45ECFC236}"/>
          </ac:spMkLst>
        </pc:spChg>
      </pc:sldChg>
      <pc:sldChg chg="modSp new mod">
        <pc:chgData name="Elaheh Moradi" userId="dd213cbb-1216-427c-866d-27ddf363c59c" providerId="ADAL" clId="{48D46A0B-DD2E-45F8-BE03-5B665421E5D4}" dt="2023-11-01T21:01:50.065" v="2135" actId="255"/>
        <pc:sldMkLst>
          <pc:docMk/>
          <pc:sldMk cId="963222198" sldId="272"/>
        </pc:sldMkLst>
        <pc:spChg chg="mod">
          <ac:chgData name="Elaheh Moradi" userId="dd213cbb-1216-427c-866d-27ddf363c59c" providerId="ADAL" clId="{48D46A0B-DD2E-45F8-BE03-5B665421E5D4}" dt="2023-11-01T21:01:50.065" v="2135" actId="255"/>
          <ac:spMkLst>
            <pc:docMk/>
            <pc:sldMk cId="963222198" sldId="272"/>
            <ac:spMk id="2" creationId="{9C948D7B-D1C6-96F9-33F5-E7A5C6C9A129}"/>
          </ac:spMkLst>
        </pc:spChg>
        <pc:spChg chg="mod">
          <ac:chgData name="Elaheh Moradi" userId="dd213cbb-1216-427c-866d-27ddf363c59c" providerId="ADAL" clId="{48D46A0B-DD2E-45F8-BE03-5B665421E5D4}" dt="2023-11-01T21:00:48.675" v="2102" actId="2710"/>
          <ac:spMkLst>
            <pc:docMk/>
            <pc:sldMk cId="963222198" sldId="272"/>
            <ac:spMk id="3" creationId="{158D0189-A6A2-887E-FE6F-FB08A6963AD3}"/>
          </ac:spMkLst>
        </pc:spChg>
      </pc:sldChg>
      <pc:sldChg chg="addSp modSp new mod">
        <pc:chgData name="Elaheh Moradi" userId="dd213cbb-1216-427c-866d-27ddf363c59c" providerId="ADAL" clId="{48D46A0B-DD2E-45F8-BE03-5B665421E5D4}" dt="2023-11-01T21:26:39.463" v="2463" actId="12"/>
        <pc:sldMkLst>
          <pc:docMk/>
          <pc:sldMk cId="3765260063" sldId="273"/>
        </pc:sldMkLst>
        <pc:spChg chg="mod">
          <ac:chgData name="Elaheh Moradi" userId="dd213cbb-1216-427c-866d-27ddf363c59c" providerId="ADAL" clId="{48D46A0B-DD2E-45F8-BE03-5B665421E5D4}" dt="2023-11-01T21:09:57.002" v="2426" actId="20577"/>
          <ac:spMkLst>
            <pc:docMk/>
            <pc:sldMk cId="3765260063" sldId="273"/>
            <ac:spMk id="2" creationId="{304D8E10-CD1D-3048-3365-F9143FF0D474}"/>
          </ac:spMkLst>
        </pc:spChg>
        <pc:spChg chg="mod">
          <ac:chgData name="Elaheh Moradi" userId="dd213cbb-1216-427c-866d-27ddf363c59c" providerId="ADAL" clId="{48D46A0B-DD2E-45F8-BE03-5B665421E5D4}" dt="2023-11-01T21:26:39.463" v="2463" actId="12"/>
          <ac:spMkLst>
            <pc:docMk/>
            <pc:sldMk cId="3765260063" sldId="273"/>
            <ac:spMk id="3" creationId="{9D3616D7-0E23-BDA3-DAF7-D64A21C56979}"/>
          </ac:spMkLst>
        </pc:spChg>
        <pc:picChg chg="add mod">
          <ac:chgData name="Elaheh Moradi" userId="dd213cbb-1216-427c-866d-27ddf363c59c" providerId="ADAL" clId="{48D46A0B-DD2E-45F8-BE03-5B665421E5D4}" dt="2023-11-01T21:20:26.817" v="2458" actId="1076"/>
          <ac:picMkLst>
            <pc:docMk/>
            <pc:sldMk cId="3765260063" sldId="273"/>
            <ac:picMk id="5" creationId="{4E1CD360-1651-88A1-67D0-90713BD19F21}"/>
          </ac:picMkLst>
        </pc:picChg>
        <pc:picChg chg="add mod">
          <ac:chgData name="Elaheh Moradi" userId="dd213cbb-1216-427c-866d-27ddf363c59c" providerId="ADAL" clId="{48D46A0B-DD2E-45F8-BE03-5B665421E5D4}" dt="2023-11-01T21:20:37.800" v="2460" actId="208"/>
          <ac:picMkLst>
            <pc:docMk/>
            <pc:sldMk cId="3765260063" sldId="273"/>
            <ac:picMk id="7" creationId="{9A320BA3-E1AD-5DC9-8FFB-1E1E2C5D69A3}"/>
          </ac:picMkLst>
        </pc:picChg>
      </pc:sldChg>
      <pc:sldChg chg="modSp new mod ord">
        <pc:chgData name="Elaheh Moradi" userId="dd213cbb-1216-427c-866d-27ddf363c59c" providerId="ADAL" clId="{48D46A0B-DD2E-45F8-BE03-5B665421E5D4}" dt="2023-11-02T06:50:52.921" v="3037"/>
        <pc:sldMkLst>
          <pc:docMk/>
          <pc:sldMk cId="2099048796" sldId="274"/>
        </pc:sldMkLst>
        <pc:spChg chg="mod">
          <ac:chgData name="Elaheh Moradi" userId="dd213cbb-1216-427c-866d-27ddf363c59c" providerId="ADAL" clId="{48D46A0B-DD2E-45F8-BE03-5B665421E5D4}" dt="2023-11-01T21:28:05.758" v="2583" actId="313"/>
          <ac:spMkLst>
            <pc:docMk/>
            <pc:sldMk cId="2099048796" sldId="274"/>
            <ac:spMk id="2" creationId="{4B617A17-10D2-B66F-B81C-91009714E4DF}"/>
          </ac:spMkLst>
        </pc:spChg>
        <pc:spChg chg="mod">
          <ac:chgData name="Elaheh Moradi" userId="dd213cbb-1216-427c-866d-27ddf363c59c" providerId="ADAL" clId="{48D46A0B-DD2E-45F8-BE03-5B665421E5D4}" dt="2023-11-01T21:28:08.817" v="2584" actId="313"/>
          <ac:spMkLst>
            <pc:docMk/>
            <pc:sldMk cId="2099048796" sldId="274"/>
            <ac:spMk id="3" creationId="{250B2DBB-ADC0-C04C-F51C-93223E829F3F}"/>
          </ac:spMkLst>
        </pc:spChg>
      </pc:sldChg>
      <pc:sldChg chg="addSp delSp modSp new mod">
        <pc:chgData name="Elaheh Moradi" userId="dd213cbb-1216-427c-866d-27ddf363c59c" providerId="ADAL" clId="{48D46A0B-DD2E-45F8-BE03-5B665421E5D4}" dt="2023-11-02T09:39:18.969" v="3761" actId="14100"/>
        <pc:sldMkLst>
          <pc:docMk/>
          <pc:sldMk cId="2074737890" sldId="275"/>
        </pc:sldMkLst>
        <pc:spChg chg="mod">
          <ac:chgData name="Elaheh Moradi" userId="dd213cbb-1216-427c-866d-27ddf363c59c" providerId="ADAL" clId="{48D46A0B-DD2E-45F8-BE03-5B665421E5D4}" dt="2023-11-02T06:42:57.824" v="2705" actId="20577"/>
          <ac:spMkLst>
            <pc:docMk/>
            <pc:sldMk cId="2074737890" sldId="275"/>
            <ac:spMk id="2" creationId="{D124348D-4068-EF0E-E4D4-9683C1FF8F6A}"/>
          </ac:spMkLst>
        </pc:spChg>
        <pc:spChg chg="add mod">
          <ac:chgData name="Elaheh Moradi" userId="dd213cbb-1216-427c-866d-27ddf363c59c" providerId="ADAL" clId="{48D46A0B-DD2E-45F8-BE03-5B665421E5D4}" dt="2023-11-02T09:39:18.969" v="3761" actId="14100"/>
          <ac:spMkLst>
            <pc:docMk/>
            <pc:sldMk cId="2074737890" sldId="275"/>
            <ac:spMk id="3" creationId="{B682B6AD-FE5B-8590-9139-BD0E1BF75148}"/>
          </ac:spMkLst>
        </pc:spChg>
        <pc:spChg chg="del">
          <ac:chgData name="Elaheh Moradi" userId="dd213cbb-1216-427c-866d-27ddf363c59c" providerId="ADAL" clId="{48D46A0B-DD2E-45F8-BE03-5B665421E5D4}" dt="2023-11-01T21:44:23.022" v="2671" actId="478"/>
          <ac:spMkLst>
            <pc:docMk/>
            <pc:sldMk cId="2074737890" sldId="275"/>
            <ac:spMk id="3" creationId="{BA32CA48-C836-0C5D-1A39-713010E17C38}"/>
          </ac:spMkLst>
        </pc:spChg>
        <pc:picChg chg="add del mod">
          <ac:chgData name="Elaheh Moradi" userId="dd213cbb-1216-427c-866d-27ddf363c59c" providerId="ADAL" clId="{48D46A0B-DD2E-45F8-BE03-5B665421E5D4}" dt="2023-11-01T21:44:49.779" v="2673" actId="931"/>
          <ac:picMkLst>
            <pc:docMk/>
            <pc:sldMk cId="2074737890" sldId="275"/>
            <ac:picMk id="5" creationId="{7CD20C92-9882-4DD9-AF06-7C541398D973}"/>
          </ac:picMkLst>
        </pc:picChg>
        <pc:picChg chg="add mod">
          <ac:chgData name="Elaheh Moradi" userId="dd213cbb-1216-427c-866d-27ddf363c59c" providerId="ADAL" clId="{48D46A0B-DD2E-45F8-BE03-5B665421E5D4}" dt="2023-11-01T21:47:20.946" v="2679" actId="14100"/>
          <ac:picMkLst>
            <pc:docMk/>
            <pc:sldMk cId="2074737890" sldId="275"/>
            <ac:picMk id="7" creationId="{FC2535CD-879A-883A-90B8-EC965229BC3D}"/>
          </ac:picMkLst>
        </pc:picChg>
      </pc:sldChg>
      <pc:sldChg chg="modSp new mod ord">
        <pc:chgData name="Elaheh Moradi" userId="dd213cbb-1216-427c-866d-27ddf363c59c" providerId="ADAL" clId="{48D46A0B-DD2E-45F8-BE03-5B665421E5D4}" dt="2023-11-02T06:50:42.555" v="3035"/>
        <pc:sldMkLst>
          <pc:docMk/>
          <pc:sldMk cId="1376034499" sldId="276"/>
        </pc:sldMkLst>
        <pc:spChg chg="mod">
          <ac:chgData name="Elaheh Moradi" userId="dd213cbb-1216-427c-866d-27ddf363c59c" providerId="ADAL" clId="{48D46A0B-DD2E-45F8-BE03-5B665421E5D4}" dt="2023-11-02T06:49:16.965" v="3028" actId="255"/>
          <ac:spMkLst>
            <pc:docMk/>
            <pc:sldMk cId="1376034499" sldId="276"/>
            <ac:spMk id="2" creationId="{8BEEA6BD-A179-F96B-F610-29BF02016764}"/>
          </ac:spMkLst>
        </pc:spChg>
        <pc:spChg chg="mod">
          <ac:chgData name="Elaheh Moradi" userId="dd213cbb-1216-427c-866d-27ddf363c59c" providerId="ADAL" clId="{48D46A0B-DD2E-45F8-BE03-5B665421E5D4}" dt="2023-11-02T06:49:54.473" v="3033" actId="113"/>
          <ac:spMkLst>
            <pc:docMk/>
            <pc:sldMk cId="1376034499" sldId="276"/>
            <ac:spMk id="3" creationId="{400AFB1C-D428-5BC4-B9CC-07F75234A866}"/>
          </ac:spMkLst>
        </pc:spChg>
      </pc:sldChg>
      <pc:sldChg chg="addSp modSp new mod">
        <pc:chgData name="Elaheh Moradi" userId="dd213cbb-1216-427c-866d-27ddf363c59c" providerId="ADAL" clId="{48D46A0B-DD2E-45F8-BE03-5B665421E5D4}" dt="2023-11-02T10:58:44.423" v="3866" actId="14100"/>
        <pc:sldMkLst>
          <pc:docMk/>
          <pc:sldMk cId="981684339" sldId="277"/>
        </pc:sldMkLst>
        <pc:spChg chg="mod">
          <ac:chgData name="Elaheh Moradi" userId="dd213cbb-1216-427c-866d-27ddf363c59c" providerId="ADAL" clId="{48D46A0B-DD2E-45F8-BE03-5B665421E5D4}" dt="2023-11-02T07:01:16.754" v="3086" actId="20577"/>
          <ac:spMkLst>
            <pc:docMk/>
            <pc:sldMk cId="981684339" sldId="277"/>
            <ac:spMk id="2" creationId="{A63940BA-A8B4-0E44-36BA-39B82EBA3A00}"/>
          </ac:spMkLst>
        </pc:spChg>
        <pc:spChg chg="mod">
          <ac:chgData name="Elaheh Moradi" userId="dd213cbb-1216-427c-866d-27ddf363c59c" providerId="ADAL" clId="{48D46A0B-DD2E-45F8-BE03-5B665421E5D4}" dt="2023-11-02T10:21:40.783" v="3864" actId="14100"/>
          <ac:spMkLst>
            <pc:docMk/>
            <pc:sldMk cId="981684339" sldId="277"/>
            <ac:spMk id="3" creationId="{24EB5C54-3DF3-C353-5C6B-8BF83EB524A0}"/>
          </ac:spMkLst>
        </pc:spChg>
        <pc:spChg chg="add mod">
          <ac:chgData name="Elaheh Moradi" userId="dd213cbb-1216-427c-866d-27ddf363c59c" providerId="ADAL" clId="{48D46A0B-DD2E-45F8-BE03-5B665421E5D4}" dt="2023-11-02T10:58:44.423" v="3866" actId="14100"/>
          <ac:spMkLst>
            <pc:docMk/>
            <pc:sldMk cId="981684339" sldId="277"/>
            <ac:spMk id="4" creationId="{AC4A5363-9934-C5D3-18E2-0BB991B81E60}"/>
          </ac:spMkLst>
        </pc:spChg>
        <pc:picChg chg="add mod">
          <ac:chgData name="Elaheh Moradi" userId="dd213cbb-1216-427c-866d-27ddf363c59c" providerId="ADAL" clId="{48D46A0B-DD2E-45F8-BE03-5B665421E5D4}" dt="2023-11-02T10:21:34.791" v="3862" actId="208"/>
          <ac:picMkLst>
            <pc:docMk/>
            <pc:sldMk cId="981684339" sldId="277"/>
            <ac:picMk id="6" creationId="{25E91562-0F74-8CF9-BBD8-09E022031E7D}"/>
          </ac:picMkLst>
        </pc:picChg>
      </pc:sldChg>
      <pc:sldChg chg="modSp new mod">
        <pc:chgData name="Elaheh Moradi" userId="dd213cbb-1216-427c-866d-27ddf363c59c" providerId="ADAL" clId="{48D46A0B-DD2E-45F8-BE03-5B665421E5D4}" dt="2023-11-02T07:15:49.801" v="3377" actId="12"/>
        <pc:sldMkLst>
          <pc:docMk/>
          <pc:sldMk cId="1275495705" sldId="278"/>
        </pc:sldMkLst>
        <pc:spChg chg="mod">
          <ac:chgData name="Elaheh Moradi" userId="dd213cbb-1216-427c-866d-27ddf363c59c" providerId="ADAL" clId="{48D46A0B-DD2E-45F8-BE03-5B665421E5D4}" dt="2023-11-02T07:10:02.627" v="3183" actId="20577"/>
          <ac:spMkLst>
            <pc:docMk/>
            <pc:sldMk cId="1275495705" sldId="278"/>
            <ac:spMk id="2" creationId="{8CD7AE29-23C3-8739-6BB8-74CDC1AE77C2}"/>
          </ac:spMkLst>
        </pc:spChg>
        <pc:spChg chg="mod">
          <ac:chgData name="Elaheh Moradi" userId="dd213cbb-1216-427c-866d-27ddf363c59c" providerId="ADAL" clId="{48D46A0B-DD2E-45F8-BE03-5B665421E5D4}" dt="2023-11-02T07:15:49.801" v="3377" actId="12"/>
          <ac:spMkLst>
            <pc:docMk/>
            <pc:sldMk cId="1275495705" sldId="278"/>
            <ac:spMk id="3" creationId="{C1B313B9-1B13-491B-B02D-6D729BAF4E4F}"/>
          </ac:spMkLst>
        </pc:spChg>
      </pc:sldChg>
      <pc:sldChg chg="addSp delSp modSp new mod">
        <pc:chgData name="Elaheh Moradi" userId="dd213cbb-1216-427c-866d-27ddf363c59c" providerId="ADAL" clId="{48D46A0B-DD2E-45F8-BE03-5B665421E5D4}" dt="2023-11-02T07:43:54.085" v="3670" actId="12"/>
        <pc:sldMkLst>
          <pc:docMk/>
          <pc:sldMk cId="1801278714" sldId="279"/>
        </pc:sldMkLst>
        <pc:spChg chg="mod">
          <ac:chgData name="Elaheh Moradi" userId="dd213cbb-1216-427c-866d-27ddf363c59c" providerId="ADAL" clId="{48D46A0B-DD2E-45F8-BE03-5B665421E5D4}" dt="2023-11-02T07:37:33.448" v="3551" actId="20577"/>
          <ac:spMkLst>
            <pc:docMk/>
            <pc:sldMk cId="1801278714" sldId="279"/>
            <ac:spMk id="2" creationId="{8A1AF1DF-11AE-12D8-E87A-4F0500B45A6F}"/>
          </ac:spMkLst>
        </pc:spChg>
        <pc:spChg chg="del">
          <ac:chgData name="Elaheh Moradi" userId="dd213cbb-1216-427c-866d-27ddf363c59c" providerId="ADAL" clId="{48D46A0B-DD2E-45F8-BE03-5B665421E5D4}" dt="2023-11-02T07:38:20.158" v="3552" actId="931"/>
          <ac:spMkLst>
            <pc:docMk/>
            <pc:sldMk cId="1801278714" sldId="279"/>
            <ac:spMk id="3" creationId="{ADE552DC-0B32-7BCA-2300-9CCC93C2326C}"/>
          </ac:spMkLst>
        </pc:spChg>
        <pc:spChg chg="add mod">
          <ac:chgData name="Elaheh Moradi" userId="dd213cbb-1216-427c-866d-27ddf363c59c" providerId="ADAL" clId="{48D46A0B-DD2E-45F8-BE03-5B665421E5D4}" dt="2023-11-02T07:43:31.913" v="3667" actId="1076"/>
          <ac:spMkLst>
            <pc:docMk/>
            <pc:sldMk cId="1801278714" sldId="279"/>
            <ac:spMk id="7" creationId="{D4FD3AE1-672E-1341-DE8D-8156A5BCFDF1}"/>
          </ac:spMkLst>
        </pc:spChg>
        <pc:spChg chg="add del mod">
          <ac:chgData name="Elaheh Moradi" userId="dd213cbb-1216-427c-866d-27ddf363c59c" providerId="ADAL" clId="{48D46A0B-DD2E-45F8-BE03-5B665421E5D4}" dt="2023-11-02T07:40:22.096" v="3585" actId="478"/>
          <ac:spMkLst>
            <pc:docMk/>
            <pc:sldMk cId="1801278714" sldId="279"/>
            <ac:spMk id="8" creationId="{648CAC92-A836-7810-9E95-811CCC0BDD16}"/>
          </ac:spMkLst>
        </pc:spChg>
        <pc:spChg chg="add del mod">
          <ac:chgData name="Elaheh Moradi" userId="dd213cbb-1216-427c-866d-27ddf363c59c" providerId="ADAL" clId="{48D46A0B-DD2E-45F8-BE03-5B665421E5D4}" dt="2023-11-02T07:40:51.601" v="3588" actId="478"/>
          <ac:spMkLst>
            <pc:docMk/>
            <pc:sldMk cId="1801278714" sldId="279"/>
            <ac:spMk id="9" creationId="{9C5E097A-2A36-CDE1-0EB7-546C169A2105}"/>
          </ac:spMkLst>
        </pc:spChg>
        <pc:spChg chg="add mod">
          <ac:chgData name="Elaheh Moradi" userId="dd213cbb-1216-427c-866d-27ddf363c59c" providerId="ADAL" clId="{48D46A0B-DD2E-45F8-BE03-5B665421E5D4}" dt="2023-11-02T07:43:54.085" v="3670" actId="12"/>
          <ac:spMkLst>
            <pc:docMk/>
            <pc:sldMk cId="1801278714" sldId="279"/>
            <ac:spMk id="11" creationId="{6708611B-C2DA-64D9-F6E7-1F9A8D3ABF55}"/>
          </ac:spMkLst>
        </pc:spChg>
        <pc:picChg chg="add mod">
          <ac:chgData name="Elaheh Moradi" userId="dd213cbb-1216-427c-866d-27ddf363c59c" providerId="ADAL" clId="{48D46A0B-DD2E-45F8-BE03-5B665421E5D4}" dt="2023-11-02T07:43:24.673" v="3666" actId="1076"/>
          <ac:picMkLst>
            <pc:docMk/>
            <pc:sldMk cId="1801278714" sldId="279"/>
            <ac:picMk id="5" creationId="{52495BE5-51B0-3D28-9E56-399B28417964}"/>
          </ac:picMkLst>
        </pc:picChg>
        <pc:inkChg chg="add del">
          <ac:chgData name="Elaheh Moradi" userId="dd213cbb-1216-427c-866d-27ddf363c59c" providerId="ADAL" clId="{48D46A0B-DD2E-45F8-BE03-5B665421E5D4}" dt="2023-11-02T07:38:43.402" v="3555" actId="9405"/>
          <ac:inkMkLst>
            <pc:docMk/>
            <pc:sldMk cId="1801278714" sldId="279"/>
            <ac:inkMk id="6" creationId="{6D7C0FD3-47C8-7903-0DE8-33BA908ADC1D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4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8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2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099E5-4A1E-438B-818B-BC4F555F339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07322A-7489-4AEC-8702-3B29884842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byexample.org/r-apply-functio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sticsglobe.com/dplyr-r-pack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021E-87C8-0001-F68D-7CFA4FACF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 from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7C8B3-A62D-AA67-13C5-941AD3E85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Importing, Preprocessing, and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0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E3404C-A9DB-73C6-302F-56EC048C6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4954" y="942430"/>
            <a:ext cx="334803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dirty="0">
                <a:solidFill>
                  <a:schemeClr val="tx1"/>
                </a:solidFill>
              </a:rPr>
              <a:t>D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12D7-1CF2-3DE4-37B8-DFA37E52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13780"/>
            <a:ext cx="4206601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select()/slice():</a:t>
            </a:r>
            <a:r>
              <a:rPr lang="en-US" dirty="0"/>
              <a:t> Choose and extract columns (variables)/rows by their respective names.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Package </a:t>
            </a:r>
            <a:r>
              <a:rPr lang="en-US" dirty="0" err="1"/>
              <a:t>dplyr</a:t>
            </a:r>
            <a:r>
              <a:rPr lang="en-US" dirty="0"/>
              <a:t> allows to use the forward-pipe chaining operator (%&gt;%) for combining multiple operations. For example, x %&gt;% f is equivalent to f(x).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pipe (%&gt;%), the output of each operation is passed to the next operation.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02761-124E-4B61-D338-FC1753097036}"/>
              </a:ext>
            </a:extLst>
          </p:cNvPr>
          <p:cNvSpPr txBox="1"/>
          <p:nvPr/>
        </p:nvSpPr>
        <p:spPr>
          <a:xfrm>
            <a:off x="5696826" y="2493109"/>
            <a:ext cx="53572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r>
              <a:rPr lang="en-US" dirty="0" err="1"/>
              <a:t>mydata</a:t>
            </a:r>
            <a:r>
              <a:rPr lang="en-US" dirty="0"/>
              <a:t>= </a:t>
            </a:r>
            <a:r>
              <a:rPr lang="en-US" dirty="0" err="1"/>
              <a:t>as_tibble</a:t>
            </a:r>
            <a:r>
              <a:rPr lang="en-US" dirty="0"/>
              <a:t>(iris)</a:t>
            </a:r>
          </a:p>
          <a:p>
            <a:r>
              <a:rPr lang="en-US" dirty="0">
                <a:solidFill>
                  <a:schemeClr val="accent5"/>
                </a:solidFill>
              </a:rPr>
              <a:t>#Selecting specific columns</a:t>
            </a:r>
          </a:p>
          <a:p>
            <a:r>
              <a:rPr lang="en-US" dirty="0"/>
              <a:t>aa &lt;- </a:t>
            </a:r>
            <a:r>
              <a:rPr lang="en-US" dirty="0" err="1"/>
              <a:t>mydata</a:t>
            </a:r>
            <a:r>
              <a:rPr lang="en-US" dirty="0"/>
              <a:t> %&gt;% select (</a:t>
            </a:r>
            <a:r>
              <a:rPr lang="en-US" dirty="0" err="1"/>
              <a:t>Sepal.Length</a:t>
            </a:r>
            <a:r>
              <a:rPr lang="en-US" dirty="0"/>
              <a:t>, </a:t>
            </a:r>
            <a:r>
              <a:rPr lang="en-US" dirty="0" err="1"/>
              <a:t>Sepal.Width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5"/>
                </a:solidFill>
              </a:rPr>
              <a:t>#Selecting all columns </a:t>
            </a:r>
            <a:r>
              <a:rPr lang="en-US" dirty="0" err="1">
                <a:solidFill>
                  <a:schemeClr val="accent5"/>
                </a:solidFill>
              </a:rPr>
              <a:t>excep</a:t>
            </a:r>
            <a:r>
              <a:rPr lang="en-US" dirty="0">
                <a:solidFill>
                  <a:schemeClr val="accent5"/>
                </a:solidFill>
              </a:rPr>
              <a:t> Species</a:t>
            </a:r>
          </a:p>
          <a:p>
            <a:r>
              <a:rPr lang="en-US" dirty="0"/>
              <a:t>bb &lt;-  </a:t>
            </a:r>
            <a:r>
              <a:rPr lang="en-US" dirty="0" err="1"/>
              <a:t>mydata</a:t>
            </a:r>
            <a:r>
              <a:rPr lang="en-US" dirty="0"/>
              <a:t> %&gt;% select (-Species)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# Selecting rows 1 to 5</a:t>
            </a:r>
          </a:p>
          <a:p>
            <a:r>
              <a:rPr lang="en-US" dirty="0"/>
              <a:t>aa&lt;- </a:t>
            </a:r>
            <a:r>
              <a:rPr lang="en-US" dirty="0" err="1"/>
              <a:t>mydata</a:t>
            </a:r>
            <a:r>
              <a:rPr lang="en-US" dirty="0"/>
              <a:t> %&gt;%slice(1:5)</a:t>
            </a:r>
          </a:p>
          <a:p>
            <a:r>
              <a:rPr lang="en-US" dirty="0">
                <a:solidFill>
                  <a:schemeClr val="accent5"/>
                </a:solidFill>
              </a:rPr>
              <a:t>#Removing rows 1 to 5</a:t>
            </a:r>
          </a:p>
          <a:p>
            <a:r>
              <a:rPr lang="en-US" dirty="0"/>
              <a:t>bb&lt;- </a:t>
            </a:r>
            <a:r>
              <a:rPr lang="en-US" dirty="0" err="1"/>
              <a:t>mydata</a:t>
            </a:r>
            <a:r>
              <a:rPr lang="en-US" dirty="0"/>
              <a:t> %&gt;%slice(-1:-5)</a:t>
            </a:r>
          </a:p>
        </p:txBody>
      </p:sp>
    </p:spTree>
    <p:extLst>
      <p:ext uri="{BB962C8B-B14F-4D97-AF65-F5344CB8AC3E}">
        <p14:creationId xmlns:p14="http://schemas.microsoft.com/office/powerpoint/2010/main" val="111631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FF151CF-EBCF-A645-4CE3-67022275B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4954" y="942430"/>
            <a:ext cx="306680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6CE5-9DC7-2FE0-D184-1EBDC217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filter():</a:t>
            </a:r>
            <a:r>
              <a:rPr lang="en-US" dirty="0"/>
              <a:t> Select specific rows based on defined value conditions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Filtering &amp; selecting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726B8-0709-C820-5446-027DB96C9D5C}"/>
              </a:ext>
            </a:extLst>
          </p:cNvPr>
          <p:cNvSpPr/>
          <p:nvPr/>
        </p:nvSpPr>
        <p:spPr>
          <a:xfrm>
            <a:off x="1078302" y="3114136"/>
            <a:ext cx="8583283" cy="552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mydata</a:t>
            </a:r>
            <a:r>
              <a:rPr lang="en-US" dirty="0">
                <a:solidFill>
                  <a:schemeClr val="tx1"/>
                </a:solidFill>
              </a:rPr>
              <a:t> %&gt;% filter(Species=="</a:t>
            </a:r>
            <a:r>
              <a:rPr lang="en-US" dirty="0" err="1">
                <a:solidFill>
                  <a:schemeClr val="tx1"/>
                </a:solidFill>
              </a:rPr>
              <a:t>setosa</a:t>
            </a:r>
            <a:r>
              <a:rPr lang="en-US" dirty="0">
                <a:solidFill>
                  <a:schemeClr val="tx1"/>
                </a:solidFill>
              </a:rPr>
              <a:t>", </a:t>
            </a:r>
            <a:r>
              <a:rPr lang="en-US" dirty="0" err="1">
                <a:solidFill>
                  <a:schemeClr val="tx1"/>
                </a:solidFill>
              </a:rPr>
              <a:t>Sepal.Length</a:t>
            </a:r>
            <a:r>
              <a:rPr lang="en-US" dirty="0">
                <a:solidFill>
                  <a:schemeClr val="tx1"/>
                </a:solidFill>
              </a:rPr>
              <a:t> &gt; 5, </a:t>
            </a:r>
            <a:r>
              <a:rPr lang="en-US" dirty="0" err="1">
                <a:solidFill>
                  <a:schemeClr val="tx1"/>
                </a:solidFill>
              </a:rPr>
              <a:t>Sepal.Width</a:t>
            </a:r>
            <a:r>
              <a:rPr lang="en-US" dirty="0">
                <a:solidFill>
                  <a:schemeClr val="tx1"/>
                </a:solidFill>
              </a:rPr>
              <a:t> &lt; 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27142-E6D9-7D06-DA3A-CA9C54F3FC63}"/>
              </a:ext>
            </a:extLst>
          </p:cNvPr>
          <p:cNvSpPr/>
          <p:nvPr/>
        </p:nvSpPr>
        <p:spPr>
          <a:xfrm>
            <a:off x="957113" y="4195864"/>
            <a:ext cx="8825660" cy="73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mydata</a:t>
            </a:r>
            <a:r>
              <a:rPr lang="en-US" dirty="0">
                <a:solidFill>
                  <a:schemeClr val="tx1"/>
                </a:solidFill>
              </a:rPr>
              <a:t> %&gt;% filter(Species == "</a:t>
            </a:r>
            <a:r>
              <a:rPr lang="en-US" dirty="0" err="1">
                <a:solidFill>
                  <a:schemeClr val="tx1"/>
                </a:solidFill>
              </a:rPr>
              <a:t>setosa</a:t>
            </a:r>
            <a:r>
              <a:rPr lang="en-US" dirty="0">
                <a:solidFill>
                  <a:schemeClr val="tx1"/>
                </a:solidFill>
              </a:rPr>
              <a:t>") %&gt;% select (</a:t>
            </a:r>
            <a:r>
              <a:rPr lang="en-US" dirty="0" err="1">
                <a:solidFill>
                  <a:schemeClr val="tx1"/>
                </a:solidFill>
              </a:rPr>
              <a:t>Petal.Length,Petal.Width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08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3AE6-9E5C-F8B9-EA28-41247668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9E11-D4BB-D7D4-E486-69CD15B8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763" y="2198220"/>
            <a:ext cx="4028535" cy="3630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the number of different Species: grouping data by Species using </a:t>
            </a:r>
            <a:r>
              <a:rPr lang="en-US" dirty="0" err="1"/>
              <a:t>group_by</a:t>
            </a:r>
            <a:r>
              <a:rPr lang="en-US" dirty="0"/>
              <a:t>(), and then counting the number of rows in each group using tally()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Finding the mean and variance of </a:t>
            </a:r>
            <a:r>
              <a:rPr lang="en-US" dirty="0" err="1"/>
              <a:t>Petal.Length</a:t>
            </a:r>
            <a:r>
              <a:rPr lang="en-US" dirty="0"/>
              <a:t> in each Species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9313572-8192-F1AD-0315-6B887BA20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99" y="2398545"/>
            <a:ext cx="6136473" cy="2598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79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AE29-23C3-8739-6BB8-74CDC1AE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Apply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13B9-1B13-491B-B02D-6D729BAF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2784"/>
            <a:ext cx="10557588" cy="33699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apply family consists of vectorized functions. The most common forms of apply functions: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apply(X, margin, fun,..):apply a function to the rows or columns of matrices or data frames.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lapply</a:t>
            </a:r>
            <a:r>
              <a:rPr lang="en-US" dirty="0"/>
              <a:t>(x, fun,..): apply a function to each element of the list, return a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sapply</a:t>
            </a:r>
            <a:r>
              <a:rPr lang="en-US" dirty="0"/>
              <a:t>(x, fun,..): apply a function to each element of the list, returns the result into a vector or matrix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tapply</a:t>
            </a:r>
            <a:r>
              <a:rPr lang="en-US" dirty="0"/>
              <a:t>(x, index, fun,.., simplify): breaks the data set up into groups and applies a function to each group.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Reference(</a:t>
            </a:r>
            <a:r>
              <a:rPr lang="en-US" dirty="0">
                <a:hlinkClick r:id="rId2"/>
              </a:rPr>
              <a:t>https://www.learnbyexample.org/r-apply-functions/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549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D164-117F-70FF-6486-24F22172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Apply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AC4A-B0F7-AE0C-C302-518D1C53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95C31-AB29-70C2-8D8C-BEDA535C5A4E}"/>
              </a:ext>
            </a:extLst>
          </p:cNvPr>
          <p:cNvSpPr txBox="1"/>
          <p:nvPr/>
        </p:nvSpPr>
        <p:spPr>
          <a:xfrm>
            <a:off x="1169781" y="2177086"/>
            <a:ext cx="920234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# Apply mean function across columns (2) in the numeric subset of iris</a:t>
            </a:r>
          </a:p>
          <a:p>
            <a:r>
              <a:rPr lang="en-US" dirty="0" err="1"/>
              <a:t>meanval</a:t>
            </a:r>
            <a:r>
              <a:rPr lang="en-US" dirty="0"/>
              <a:t>= apply(iris[, 1:4], 2, mean)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# Apply range function to each column and return as a list</a:t>
            </a:r>
          </a:p>
          <a:p>
            <a:r>
              <a:rPr lang="en-US" dirty="0"/>
              <a:t>res &lt;- </a:t>
            </a:r>
            <a:r>
              <a:rPr lang="en-US" dirty="0" err="1"/>
              <a:t>lapply</a:t>
            </a:r>
            <a:r>
              <a:rPr lang="en-US" dirty="0"/>
              <a:t>(iris[, 1:4], range)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#Simplify output to a matrix if possible</a:t>
            </a:r>
          </a:p>
          <a:p>
            <a:r>
              <a:rPr lang="en-US" dirty="0"/>
              <a:t>res &lt;-</a:t>
            </a:r>
            <a:r>
              <a:rPr lang="en-US" dirty="0" err="1"/>
              <a:t>sapply</a:t>
            </a:r>
            <a:r>
              <a:rPr lang="en-US" dirty="0"/>
              <a:t>(iris[, 1:4], range)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# Apply mean function within species groups for </a:t>
            </a:r>
            <a:r>
              <a:rPr lang="en-US" dirty="0" err="1">
                <a:solidFill>
                  <a:schemeClr val="accent5"/>
                </a:solidFill>
              </a:rPr>
              <a:t>Petal.Length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res &lt;- </a:t>
            </a:r>
            <a:r>
              <a:rPr lang="en-US" dirty="0" err="1"/>
              <a:t>tapply</a:t>
            </a:r>
            <a:r>
              <a:rPr lang="en-US" dirty="0"/>
              <a:t>(</a:t>
            </a:r>
            <a:r>
              <a:rPr lang="en-US" dirty="0" err="1"/>
              <a:t>iris$Petal.Length</a:t>
            </a:r>
            <a:r>
              <a:rPr lang="en-US" dirty="0"/>
              <a:t>, </a:t>
            </a:r>
            <a:r>
              <a:rPr lang="en-US" dirty="0" err="1"/>
              <a:t>iris$Species</a:t>
            </a:r>
            <a:r>
              <a:rPr lang="en-US" dirty="0"/>
              <a:t>, mean)</a:t>
            </a:r>
          </a:p>
        </p:txBody>
      </p:sp>
    </p:spTree>
    <p:extLst>
      <p:ext uri="{BB962C8B-B14F-4D97-AF65-F5344CB8AC3E}">
        <p14:creationId xmlns:p14="http://schemas.microsoft.com/office/powerpoint/2010/main" val="378761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4A36-6304-3866-F6F6-2B7A2B97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1E93-CACA-EE39-81AC-14DCBC1A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3810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dplyr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 data manipulation and apply functions to perform calculations and summaries on the </a:t>
            </a:r>
            <a:r>
              <a:rPr lang="en-US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mtcars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dataset.</a:t>
            </a:r>
          </a:p>
          <a:p>
            <a:pPr marL="0" marR="3810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</a:endParaRPr>
          </a:p>
          <a:p>
            <a:pPr marL="0" marR="3810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1)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Explore the Dataset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Use the </a:t>
            </a:r>
            <a:r>
              <a:rPr lang="en-US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head()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summary()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</a:t>
            </a:r>
            <a:r>
              <a:rPr lang="en-US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str()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functions to understand the dataset.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3810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Data Manipulation with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dplyr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692658" marR="381000" lvl="1" indent="-400050" fontAlgn="base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Group the dataset by </a:t>
            </a:r>
            <a:r>
              <a:rPr lang="en-US" sz="20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cyl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calculate the average 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mpg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 each cylinder group.</a:t>
            </a:r>
          </a:p>
          <a:p>
            <a:pPr marL="692658" marR="381000" lvl="1" indent="-400050" fontAlgn="base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Calculate the total horsepower (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hp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for each transmission type (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am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). </a:t>
            </a:r>
          </a:p>
          <a:p>
            <a:pPr marL="0" marR="3810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Using the apply Family of Functions</a:t>
            </a:r>
          </a:p>
          <a:p>
            <a:pPr marL="692658" marR="381000" lvl="1" indent="-400050" fontAlgn="base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the 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apply()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function to calculate mean and standard deviation for numerical columns</a:t>
            </a:r>
          </a:p>
          <a:p>
            <a:pPr marL="692658" marR="381000" lvl="1" indent="-400050" fontAlgn="base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</a:t>
            </a:r>
            <a:r>
              <a:rPr lang="en-US" sz="20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lapply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calculate the range of each column and return as list</a:t>
            </a:r>
          </a:p>
          <a:p>
            <a:pPr marL="692658" marR="381000" lvl="1" indent="-400050" fontAlgn="base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</a:t>
            </a:r>
            <a:r>
              <a:rPr lang="en-US" sz="20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sapply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calculate the range of each column and return as matrix.</a:t>
            </a:r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D64EB5-9F2B-DCB2-7CE9-E41BAAB3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apply()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calculate the mean and standard deviation for the numeric columns in the dataset.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9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EB76-1326-9F1F-1DE8-7E585696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99E3-CA6D-6943-6CAE-BF3C2A2EF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07" y="1845733"/>
            <a:ext cx="10533273" cy="438601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head(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summary(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/>
                </a:solidFill>
              </a:rPr>
              <a:t>#a. Calculate average mpg per cylinder group: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avg_mpg_by_cyl</a:t>
            </a:r>
            <a:r>
              <a:rPr lang="en-US" dirty="0"/>
              <a:t> &lt;- </a:t>
            </a:r>
            <a:r>
              <a:rPr lang="en-US" dirty="0" err="1"/>
              <a:t>mtcars</a:t>
            </a:r>
            <a:r>
              <a:rPr lang="en-US" dirty="0"/>
              <a:t> %&gt;% 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cyl</a:t>
            </a:r>
            <a:r>
              <a:rPr lang="en-US" dirty="0"/>
              <a:t>) %&gt;%  summarize(</a:t>
            </a:r>
            <a:r>
              <a:rPr lang="en-US" dirty="0" err="1"/>
              <a:t>Average_MPG</a:t>
            </a:r>
            <a:r>
              <a:rPr lang="en-US" dirty="0"/>
              <a:t> = mean(mpg))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/>
                </a:solidFill>
              </a:rPr>
              <a:t>#b. Calculate total horsepower for each transmission type: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total_hp_by_am</a:t>
            </a:r>
            <a:r>
              <a:rPr lang="en-US" dirty="0"/>
              <a:t> &lt;- </a:t>
            </a:r>
            <a:r>
              <a:rPr lang="en-US" dirty="0" err="1"/>
              <a:t>mtcars</a:t>
            </a:r>
            <a:r>
              <a:rPr lang="en-US" dirty="0"/>
              <a:t> %&gt;%  </a:t>
            </a:r>
            <a:r>
              <a:rPr lang="en-US" dirty="0" err="1"/>
              <a:t>group_by</a:t>
            </a:r>
            <a:r>
              <a:rPr lang="en-US" dirty="0"/>
              <a:t>(am) %&gt;%  summarize(</a:t>
            </a:r>
            <a:r>
              <a:rPr lang="en-US" dirty="0" err="1"/>
              <a:t>Total_Horsepower</a:t>
            </a:r>
            <a:r>
              <a:rPr lang="en-US" dirty="0"/>
              <a:t> = sum(hp))print(</a:t>
            </a:r>
            <a:r>
              <a:rPr lang="en-US" dirty="0" err="1"/>
              <a:t>total_hp_by_am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/>
                </a:solidFill>
              </a:rPr>
              <a:t># Calculate mean and standard deviation for numerical columns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meanval</a:t>
            </a:r>
            <a:r>
              <a:rPr lang="en-US" dirty="0"/>
              <a:t>= apply(</a:t>
            </a:r>
            <a:r>
              <a:rPr lang="en-US" dirty="0" err="1"/>
              <a:t>mtcars</a:t>
            </a:r>
            <a:r>
              <a:rPr lang="en-US" dirty="0"/>
              <a:t>, 2, mean)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sdval</a:t>
            </a:r>
            <a:r>
              <a:rPr lang="en-US" dirty="0"/>
              <a:t>= apply(</a:t>
            </a:r>
            <a:r>
              <a:rPr lang="en-US" dirty="0" err="1"/>
              <a:t>mtcars</a:t>
            </a:r>
            <a:r>
              <a:rPr lang="en-US" dirty="0"/>
              <a:t>, 2, </a:t>
            </a:r>
            <a:r>
              <a:rPr lang="en-US" dirty="0" err="1"/>
              <a:t>sd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/>
                </a:solidFill>
              </a:rPr>
              <a:t>#Apply range function to each column and return as a list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 &lt;- </a:t>
            </a:r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range)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/>
                </a:solidFill>
              </a:rPr>
              <a:t>#Apply range function to each column and return as a matrix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 &lt;- </a:t>
            </a: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range)</a:t>
            </a:r>
          </a:p>
        </p:txBody>
      </p:sp>
    </p:spTree>
    <p:extLst>
      <p:ext uri="{BB962C8B-B14F-4D97-AF65-F5344CB8AC3E}">
        <p14:creationId xmlns:p14="http://schemas.microsoft.com/office/powerpoint/2010/main" val="277822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7A17-10D2-B66F-B81C-91009714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2DBB-ADC0-C04C-F51C-93223E82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Variable/feature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209904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A6BD-A179-F96B-F610-29BF0201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FB1C-D428-5BC4-B9CC-07F75234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868" y="2332653"/>
            <a:ext cx="10370762" cy="3687147"/>
          </a:xfrm>
        </p:spPr>
        <p:txBody>
          <a:bodyPr>
            <a:normAutofit/>
          </a:bodyPr>
          <a:lstStyle/>
          <a:p>
            <a:r>
              <a:rPr lang="en-US" sz="2000" b="1" dirty="0"/>
              <a:t>Purpose:</a:t>
            </a:r>
            <a:r>
              <a:rPr lang="en-US" sz="2000" dirty="0"/>
              <a:t> Identifying informative variables and excluding irrelevant ones to enhance model performance and interpretability.</a:t>
            </a:r>
          </a:p>
          <a:p>
            <a:r>
              <a:rPr lang="en-US" sz="2000" b="1" dirty="0"/>
              <a:t>Variable Selection Methodologies: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Filtering Approaches: </a:t>
            </a:r>
            <a:r>
              <a:rPr lang="en-US" sz="2000" dirty="0"/>
              <a:t>Employing methods like variance filtering to select variables with significant variance and exclude those with low variability</a:t>
            </a:r>
            <a:r>
              <a:rPr lang="en-US" sz="2000" b="1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Statistical Modeling/Machine Learning Approaches:</a:t>
            </a:r>
            <a:r>
              <a:rPr lang="en-US" sz="2000" dirty="0"/>
              <a:t> Utilizing advanced statistical modeling and machine learning techniques to identify key variables based on their predictive power and contribution to the model's performance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603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40BA-A8B4-0E44-36BA-39B82EBA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variance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5C54-3DF3-C353-5C6B-8BF83EB5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21" y="1911443"/>
            <a:ext cx="5480180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Selecting variables with higher variance and excluding low variance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4A5363-9934-C5D3-18E2-0BB991B81E60}"/>
              </a:ext>
            </a:extLst>
          </p:cNvPr>
          <p:cNvSpPr/>
          <p:nvPr/>
        </p:nvSpPr>
        <p:spPr>
          <a:xfrm>
            <a:off x="787597" y="2790088"/>
            <a:ext cx="4077477" cy="3284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library(</a:t>
            </a:r>
            <a:r>
              <a:rPr lang="en-US" dirty="0" err="1">
                <a:solidFill>
                  <a:schemeClr val="tx1"/>
                </a:solidFill>
              </a:rPr>
              <a:t>tidyverse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mydata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as_tibble</a:t>
            </a:r>
            <a:r>
              <a:rPr lang="en-US" dirty="0">
                <a:solidFill>
                  <a:schemeClr val="tx1"/>
                </a:solidFill>
              </a:rPr>
              <a:t>(diamonds)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v&lt;- apply(</a:t>
            </a:r>
            <a:r>
              <a:rPr lang="en-US" dirty="0" err="1">
                <a:solidFill>
                  <a:schemeClr val="tx1"/>
                </a:solidFill>
              </a:rPr>
              <a:t>mydata</a:t>
            </a:r>
            <a:r>
              <a:rPr lang="en-US" dirty="0">
                <a:solidFill>
                  <a:schemeClr val="tx1"/>
                </a:solidFill>
              </a:rPr>
              <a:t>, 2, var)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print(v)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ii= which(v &lt;1)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print(ii)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mydata</a:t>
            </a:r>
            <a:r>
              <a:rPr lang="en-US" dirty="0">
                <a:solidFill>
                  <a:schemeClr val="tx1"/>
                </a:solidFill>
              </a:rPr>
              <a:t>&lt;- </a:t>
            </a:r>
            <a:r>
              <a:rPr lang="en-US" dirty="0" err="1">
                <a:solidFill>
                  <a:schemeClr val="tx1"/>
                </a:solidFill>
              </a:rPr>
              <a:t>mydata</a:t>
            </a:r>
            <a:r>
              <a:rPr lang="en-US" dirty="0">
                <a:solidFill>
                  <a:schemeClr val="tx1"/>
                </a:solidFill>
              </a:rPr>
              <a:t>[,-ii]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head(</a:t>
            </a:r>
            <a:r>
              <a:rPr lang="en-US" dirty="0" err="1">
                <a:solidFill>
                  <a:schemeClr val="tx1"/>
                </a:solidFill>
              </a:rPr>
              <a:t>mydata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5E91562-0F74-8CF9-BBD8-09E022031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66" y="1231719"/>
            <a:ext cx="5288738" cy="5364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68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7AA3-7DFD-6B20-CC81-F39411C5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Insights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C560-C0EE-7CBC-3973-3BEED9E4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2847" cy="2114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 import and export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Apply family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 cleaning and preparation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 descr="A diagram of data processing&#10;&#10;Description automatically generated">
            <a:extLst>
              <a:ext uri="{FF2B5EF4-FFF2-40B4-BE49-F238E27FC236}">
                <a16:creationId xmlns:a16="http://schemas.microsoft.com/office/drawing/2014/main" id="{CC959110-9E6F-3D62-17D1-1BDC24623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39" y="3706122"/>
            <a:ext cx="8824725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6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2689-DB62-4399-BC2B-13B8890B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39" y="723502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Missing values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3C37-B06C-D0E8-BC5E-311CFCAF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74" y="2194123"/>
            <a:ext cx="3609632" cy="36851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Properties of Missing Values: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testing objects that are NA use is.na()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testing objects that are </a:t>
            </a:r>
            <a:r>
              <a:rPr lang="en-US" dirty="0" err="1"/>
              <a:t>NaN</a:t>
            </a:r>
            <a:r>
              <a:rPr lang="en-US" dirty="0"/>
              <a:t> use </a:t>
            </a:r>
            <a:r>
              <a:rPr lang="en-US" dirty="0" err="1"/>
              <a:t>is.nan</a:t>
            </a:r>
            <a:r>
              <a:rPr lang="en-US" dirty="0"/>
              <a:t>()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Removing NA or </a:t>
            </a:r>
            <a:r>
              <a:rPr lang="en-US" b="1" dirty="0" err="1"/>
              <a:t>NaN</a:t>
            </a:r>
            <a:r>
              <a:rPr lang="en-US" b="1" dirty="0"/>
              <a:t>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Visualization of missing values of a dataset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DF6C7A-4FD4-053E-1900-8556B67F1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25" y="3429000"/>
            <a:ext cx="7008509" cy="3071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7443F-B91C-183C-345D-322DF7CC9649}"/>
              </a:ext>
            </a:extLst>
          </p:cNvPr>
          <p:cNvSpPr txBox="1"/>
          <p:nvPr/>
        </p:nvSpPr>
        <p:spPr>
          <a:xfrm>
            <a:off x="4623867" y="2194123"/>
            <a:ext cx="609728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x= c( 1,2,3, NA, 5,6 ,NA, 98, NA)</a:t>
            </a:r>
          </a:p>
          <a:p>
            <a:r>
              <a:rPr lang="en-US" dirty="0" err="1"/>
              <a:t>ind</a:t>
            </a:r>
            <a:r>
              <a:rPr lang="en-US" dirty="0"/>
              <a:t>= is.na(x)</a:t>
            </a:r>
          </a:p>
          <a:p>
            <a:r>
              <a:rPr lang="en-US" dirty="0"/>
              <a:t>x=x[-which(is.na(x))]</a:t>
            </a:r>
          </a:p>
        </p:txBody>
      </p:sp>
    </p:spTree>
    <p:extLst>
      <p:ext uri="{BB962C8B-B14F-4D97-AF65-F5344CB8AC3E}">
        <p14:creationId xmlns:p14="http://schemas.microsoft.com/office/powerpoint/2010/main" val="338919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8D7B-D1C6-96F9-33F5-E7A5C6C9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deal with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0189-A6A2-887E-FE6F-FB08A696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997" y="2360645"/>
            <a:ext cx="10351632" cy="3659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Removing the observations with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Variable exclusion: If a specific variable/feature has more missing values compared to other variables and is deemed less critical, it can be removed.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Imputation technique: Utilizing mean, median, or mode values to replace missing values, maintaining data integrity and completeness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Predictive imputation: Predicting the missing variable from the other observations using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963222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F151-311E-C1CC-C14D-8D4DCC6E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0590-9FAF-2068-3ACE-F39E2F51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17605"/>
            <a:ext cx="3778326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Outliers are values that significantly differ from the majority of the other data points in a set.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Outliers in data can change the fit estimate and prediction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D0384FA3-D9D8-3ED6-AF3F-704C6B30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56" y="2603500"/>
            <a:ext cx="6897135" cy="341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C8C17-EFBA-B6BB-9E2C-A6E87E9E4E44}"/>
              </a:ext>
            </a:extLst>
          </p:cNvPr>
          <p:cNvSpPr txBox="1"/>
          <p:nvPr/>
        </p:nvSpPr>
        <p:spPr>
          <a:xfrm>
            <a:off x="3610947" y="6019800"/>
            <a:ext cx="823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from: </a:t>
            </a:r>
            <a:r>
              <a:rPr lang="en-US" sz="1400" dirty="0"/>
              <a:t>https://www.r-bloggers.com/2016/12/outlier-detection-and-treatment-with-r/</a:t>
            </a:r>
          </a:p>
        </p:txBody>
      </p:sp>
    </p:spTree>
    <p:extLst>
      <p:ext uri="{BB962C8B-B14F-4D97-AF65-F5344CB8AC3E}">
        <p14:creationId xmlns:p14="http://schemas.microsoft.com/office/powerpoint/2010/main" val="124918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8E10-CD1D-3048-3365-F9143FF0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with visualization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16D7-0E23-BDA3-DAF7-D64A21C5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558630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Box plots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Histogram</a:t>
            </a: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4E1CD360-1651-88A1-67D0-90713BD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16" y="2075563"/>
            <a:ext cx="3001451" cy="2919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9A320BA3-E1AD-5DC9-8FFB-1E1E2C5D6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87" y="2314959"/>
            <a:ext cx="3242451" cy="3359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5260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A5DC-3C26-8EF4-8253-F8AEF37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8AD3-D1DA-A1F6-EEB8-55C45ECF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Removing outliers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Replacing outliers with NA and treating them as missing values in the data analyses proses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Variable exclusion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Imputation technique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Predictive imputation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4284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D426-3426-241F-40A0-CE118AC0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D162-0AF4-DA38-FBAD-19A4342F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load diamond dataset: data(diamonds)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there any missing values in diamond dataset? Visualize with </a:t>
            </a:r>
            <a:r>
              <a:rPr lang="en-US" dirty="0" err="1"/>
              <a:t>vis_miss</a:t>
            </a:r>
            <a:r>
              <a:rPr lang="en-US" dirty="0"/>
              <a:t>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Visualize the distribution of the 'carat' variable using a histogram. Use boxplot to visualize outliers in 'carat' variable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4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F1DF-11AE-12D8-E87A-4F0500B4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52495BE5-51B0-3D28-9E56-399B28417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31" y="2290514"/>
            <a:ext cx="8824913" cy="2680001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4FD3AE1-672E-1341-DE8D-8156A5BCFDF1}"/>
              </a:ext>
            </a:extLst>
          </p:cNvPr>
          <p:cNvSpPr/>
          <p:nvPr/>
        </p:nvSpPr>
        <p:spPr>
          <a:xfrm>
            <a:off x="2668555" y="2089671"/>
            <a:ext cx="4338735" cy="2034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8611B-C2DA-64D9-F6E7-1F9A8D3ABF55}"/>
              </a:ext>
            </a:extLst>
          </p:cNvPr>
          <p:cNvSpPr txBox="1"/>
          <p:nvPr/>
        </p:nvSpPr>
        <p:spPr>
          <a:xfrm>
            <a:off x="503884" y="4324588"/>
            <a:ext cx="60975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Data import and export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Data manipulation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Apply family 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Data cleaning and preparation: variable selection, missing values &amp; outliers</a:t>
            </a:r>
          </a:p>
        </p:txBody>
      </p:sp>
    </p:spTree>
    <p:extLst>
      <p:ext uri="{BB962C8B-B14F-4D97-AF65-F5344CB8AC3E}">
        <p14:creationId xmlns:p14="http://schemas.microsoft.com/office/powerpoint/2010/main" val="1801278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EE0C-BD23-3F78-D20A-85CAE5C1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076A-3C9A-F053-2E69-B75C3481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visualization (ggplot2)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Exploratory data analysis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have guest lecture on next Friday (08.11.2024) at 12-14, by Pauli Miettinen</a:t>
            </a:r>
          </a:p>
        </p:txBody>
      </p:sp>
    </p:spTree>
    <p:extLst>
      <p:ext uri="{BB962C8B-B14F-4D97-AF65-F5344CB8AC3E}">
        <p14:creationId xmlns:p14="http://schemas.microsoft.com/office/powerpoint/2010/main" val="188822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77B3-24AA-43CD-3F65-F687E980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A386-4099-4C49-8821-7EAE2C06C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99" y="1845734"/>
            <a:ext cx="10551181" cy="4023360"/>
          </a:xfrm>
        </p:spPr>
        <p:txBody>
          <a:bodyPr/>
          <a:lstStyle/>
          <a:p>
            <a:r>
              <a:rPr lang="en-US" dirty="0"/>
              <a:t>Different ways of loading data into 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Data is available in an R-format (.</a:t>
            </a:r>
            <a:r>
              <a:rPr lang="en-US" dirty="0" err="1"/>
              <a:t>Rdata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is available in non-R format (e.g., csv, excel)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(https://www.datacamp.com/tutorial/r-data-import-tutorial)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0106B6-779F-5B92-861C-8C061CC68F78}"/>
              </a:ext>
            </a:extLst>
          </p:cNvPr>
          <p:cNvSpPr/>
          <p:nvPr/>
        </p:nvSpPr>
        <p:spPr>
          <a:xfrm>
            <a:off x="940416" y="2808319"/>
            <a:ext cx="7949682" cy="536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load("~/Insights from data/</a:t>
            </a:r>
            <a:r>
              <a:rPr lang="en-US" dirty="0" err="1">
                <a:solidFill>
                  <a:schemeClr val="tx1"/>
                </a:solidFill>
              </a:rPr>
              <a:t>data.Rdata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7604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3F35-D5EA-EE07-DAB2-EEA9A05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into R from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C8D2-9B0D-69D9-2129-F25B0B8A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141001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comma-separated values (.csv) format is probably the format most widely used in the open-source community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Reading data into R using read.csv() function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026B9B8-C589-BBF8-ADF8-06DCE67B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04" y="2603500"/>
            <a:ext cx="7188675" cy="2641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18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1F3-D962-7CDA-2000-4000FC64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into R from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4481-9921-9D88-F198-9FF63FCB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Install and load “</a:t>
            </a:r>
            <a:r>
              <a:rPr lang="en-US" b="1" dirty="0" err="1"/>
              <a:t>readxl</a:t>
            </a:r>
            <a:r>
              <a:rPr lang="en-US" b="1" dirty="0"/>
              <a:t>” package.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Import the Excel file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35C6CC-AE3E-D583-DCE2-583030197FBF}"/>
              </a:ext>
            </a:extLst>
          </p:cNvPr>
          <p:cNvSpPr/>
          <p:nvPr/>
        </p:nvSpPr>
        <p:spPr>
          <a:xfrm>
            <a:off x="1211973" y="2516125"/>
            <a:ext cx="5218981" cy="724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install.packages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readxl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library(</a:t>
            </a:r>
            <a:r>
              <a:rPr lang="en-US" altLang="en-US" dirty="0" err="1">
                <a:solidFill>
                  <a:schemeClr val="tx1"/>
                </a:solidFill>
              </a:rPr>
              <a:t>readxl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B6EF99-FB3D-7B7F-26E2-6160CF915854}"/>
              </a:ext>
            </a:extLst>
          </p:cNvPr>
          <p:cNvSpPr/>
          <p:nvPr/>
        </p:nvSpPr>
        <p:spPr>
          <a:xfrm>
            <a:off x="1211973" y="4376730"/>
            <a:ext cx="7359533" cy="724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data &lt;- </a:t>
            </a:r>
            <a:r>
              <a:rPr lang="en-US" dirty="0" err="1">
                <a:solidFill>
                  <a:schemeClr val="tx1"/>
                </a:solidFill>
              </a:rPr>
              <a:t>read_excel</a:t>
            </a:r>
            <a:r>
              <a:rPr lang="en-US" dirty="0">
                <a:solidFill>
                  <a:schemeClr val="tx1"/>
                </a:solidFill>
              </a:rPr>
              <a:t>("path/file_example.xlsx")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Head(data</a:t>
            </a:r>
          </a:p>
        </p:txBody>
      </p:sp>
    </p:spTree>
    <p:extLst>
      <p:ext uri="{BB962C8B-B14F-4D97-AF65-F5344CB8AC3E}">
        <p14:creationId xmlns:p14="http://schemas.microsoft.com/office/powerpoint/2010/main" val="309656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ACB8-B541-C621-595A-CC60F733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Export Data From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467FE-0837-A58A-4670-1A737F48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50" y="3925417"/>
            <a:ext cx="9803144" cy="1829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write.csv(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melanomia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file = "~/Insights from data/2024/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Rcodes_data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/melanomia.csv")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install.packages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writexl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library(</a:t>
            </a:r>
            <a:r>
              <a:rPr lang="en-US" altLang="en-US" dirty="0" err="1">
                <a:solidFill>
                  <a:schemeClr val="tx1"/>
                </a:solidFill>
              </a:rPr>
              <a:t>writexl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write_xlsx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melanomia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path=  "~/Insights from data/2024/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Rcodes_data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/melanomia.xlsx")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AD9EB-5F89-FB8A-5C2B-B419D4206B8A}"/>
              </a:ext>
            </a:extLst>
          </p:cNvPr>
          <p:cNvSpPr txBox="1"/>
          <p:nvPr/>
        </p:nvSpPr>
        <p:spPr>
          <a:xfrm>
            <a:off x="515737" y="1927550"/>
            <a:ext cx="325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Saving data as R object: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0F1721-7C0B-CF05-9931-EC7DEF23E850}"/>
              </a:ext>
            </a:extLst>
          </p:cNvPr>
          <p:cNvSpPr/>
          <p:nvPr/>
        </p:nvSpPr>
        <p:spPr>
          <a:xfrm>
            <a:off x="791119" y="2451085"/>
            <a:ext cx="9561878" cy="724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Save(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melanomia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file = "~/Insights from data/2024/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Rcodes_data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melanomia.Rdata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575A5-8DA7-CA03-64ED-64C57A25FFFD}"/>
              </a:ext>
            </a:extLst>
          </p:cNvPr>
          <p:cNvSpPr txBox="1"/>
          <p:nvPr/>
        </p:nvSpPr>
        <p:spPr>
          <a:xfrm>
            <a:off x="561649" y="3304737"/>
            <a:ext cx="355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Saving data as CSV/EXCEL file:</a:t>
            </a:r>
          </a:p>
        </p:txBody>
      </p:sp>
    </p:spTree>
    <p:extLst>
      <p:ext uri="{BB962C8B-B14F-4D97-AF65-F5344CB8AC3E}">
        <p14:creationId xmlns:p14="http://schemas.microsoft.com/office/powerpoint/2010/main" val="144823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2FD2-73CF-19A1-6CDF-605A9D79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 and Cleaning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68D9-A7C5-DFEC-3A73-4AEBBDFE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55" y="1976544"/>
            <a:ext cx="9863474" cy="3823179"/>
          </a:xfrm>
        </p:spPr>
        <p:txBody>
          <a:bodyPr>
            <a:normAutofit/>
          </a:bodyPr>
          <a:lstStyle/>
          <a:p>
            <a:pPr marL="708660" marR="381000" indent="-34290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Tidiness Challenges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Often, data isn’t in a single, clean format. It may be scattered across multiple sources or contain irrelevant information, making analysis difficult.</a:t>
            </a:r>
          </a:p>
          <a:p>
            <a:pPr marL="708660" marR="381000" indent="-34290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Importance of Preprocessing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Organizing data properly is essential for accurate and efficient analysis.</a:t>
            </a:r>
          </a:p>
          <a:p>
            <a:pPr marL="708660" marR="381000" indent="-34290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tidyverse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Package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The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tidyverse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simplifies data cleaning by combining tools for common tasks</a:t>
            </a:r>
            <a:endParaRPr 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C12C0D-8CC3-6FF9-F5F1-F0C77942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0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8DF6-9E75-7D0F-3E15-EBCC5CFF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08" y="199139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</a:t>
            </a:r>
            <a:r>
              <a:rPr lang="en-US" sz="40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Tidyverse</a:t>
            </a: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79E0-8FA8-1FFB-6950-73D98E68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51" y="1845734"/>
            <a:ext cx="10543529" cy="4413506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18"/>
              </a:rPr>
              <a:t>Tidyverse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18"/>
              </a:rPr>
              <a:t>: A collection of R packages designed to make data manipulation, visualization, and analysis more straightforward and consistent.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18"/>
              </a:rPr>
              <a:t>The </a:t>
            </a:r>
            <a:r>
              <a:rPr lang="en-US" sz="1800" b="1" i="0" u="none" strike="noStrike" dirty="0" err="1">
                <a:solidFill>
                  <a:schemeClr val="tx1"/>
                </a:solidFill>
                <a:effectLst/>
                <a:latin typeface="18"/>
              </a:rPr>
              <a:t>tidyverse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18"/>
              </a:rPr>
              <a:t> operates on the assumption that data should be “tidy”.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18"/>
              </a:rPr>
              <a:t>What is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18"/>
              </a:rPr>
              <a:t>Tidy Data?</a:t>
            </a:r>
            <a:endParaRPr lang="en-US" sz="1800" dirty="0">
              <a:effectLst/>
              <a:latin typeface="18"/>
            </a:endParaRPr>
          </a:p>
          <a:p>
            <a:pPr marL="578358" lvl="1" indent="-28575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Each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18"/>
              </a:rPr>
              <a:t>variable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 forms a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18"/>
              </a:rPr>
              <a:t>column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.</a:t>
            </a:r>
          </a:p>
          <a:p>
            <a:pPr marL="578358" lvl="1" indent="-28575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Each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18"/>
              </a:rPr>
              <a:t>observation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 forms a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18"/>
              </a:rPr>
              <a:t>row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.</a:t>
            </a:r>
          </a:p>
          <a:p>
            <a:pPr marL="578358" lvl="1" indent="-28575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Each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18"/>
              </a:rPr>
              <a:t>type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 of observational unit forms a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18"/>
              </a:rPr>
              <a:t>table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.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18"/>
              </a:rPr>
              <a:t>Tidy Data Benefits</a:t>
            </a:r>
            <a:endParaRPr lang="en-US" sz="1600" dirty="0">
              <a:effectLst/>
              <a:latin typeface="18"/>
            </a:endParaRPr>
          </a:p>
          <a:p>
            <a:pPr marL="578358" lvl="1" indent="-28575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18"/>
              </a:rPr>
              <a:t>Improved readability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: Well-structured data makes analysis more intuitive and manageable.</a:t>
            </a:r>
          </a:p>
          <a:p>
            <a:pPr marL="578358" lvl="1" indent="-28575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18"/>
              </a:rPr>
              <a:t>Consistency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: Tidy data aligns datasets to a standardized format, making it easier to perform complex transformations.</a:t>
            </a:r>
          </a:p>
          <a:p>
            <a:pPr marL="578358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18"/>
              </a:rPr>
              <a:t>Ease of integration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: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18"/>
              </a:rPr>
              <a:t>Tidyverse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 packages, like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18"/>
              </a:rPr>
              <a:t>dplyr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18"/>
              </a:rPr>
              <a:t> and ggplot2, are optimized for working with tidy data, enhancing efficiency in data cleaning, exploration, and visualization.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18"/>
              </a:rPr>
              <a:t>Key Packages in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18"/>
              </a:rPr>
              <a:t>Tidyverse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18"/>
              </a:rPr>
              <a:t>: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18"/>
              </a:rPr>
              <a:t>dplyr</a:t>
            </a:r>
            <a:r>
              <a:rPr lang="en-US" sz="1800" dirty="0">
                <a:solidFill>
                  <a:srgbClr val="000000"/>
                </a:solidFill>
                <a:latin typeface="18"/>
              </a:rPr>
              <a:t>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18"/>
              </a:rPr>
              <a:t>Data manipulation),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18"/>
              </a:rPr>
              <a:t>ggplot2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18"/>
              </a:rPr>
              <a:t>: (Data visualization),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18"/>
              </a:rPr>
              <a:t>tidyr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18"/>
              </a:rPr>
              <a:t>: (Data tidying),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18"/>
              </a:rPr>
              <a:t>readr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18"/>
              </a:rPr>
              <a:t>: (Data importing)</a:t>
            </a:r>
            <a:endParaRPr lang="en-US" dirty="0">
              <a:latin typeface="18"/>
            </a:endParaRPr>
          </a:p>
          <a:p>
            <a:r>
              <a:rPr lang="en-US" dirty="0"/>
              <a:t>https://vita.had.co.nz/papers/tidy-data.pdf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F6800D-BF67-A1DE-66D8-91ACB24F1CDB}"/>
              </a:ext>
            </a:extLst>
          </p:cNvPr>
          <p:cNvSpPr/>
          <p:nvPr/>
        </p:nvSpPr>
        <p:spPr>
          <a:xfrm>
            <a:off x="7896743" y="2735169"/>
            <a:ext cx="3541370" cy="724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install.packages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tidyverse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library(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tidyverse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F341A6-B45D-47AD-5EFA-D99958453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install.packages("tidyverse")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1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18B8-65DB-CBAF-CD66-3BABB2CB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49" y="286603"/>
            <a:ext cx="10042331" cy="1450757"/>
          </a:xfrm>
        </p:spPr>
        <p:txBody>
          <a:bodyPr/>
          <a:lstStyle/>
          <a:p>
            <a:r>
              <a:rPr lang="en-US" dirty="0"/>
              <a:t>Data manipulation (</a:t>
            </a:r>
            <a:r>
              <a:rPr lang="en-US" sz="4800" b="1" i="0" u="none" strike="noStrike" dirty="0" err="1">
                <a:solidFill>
                  <a:srgbClr val="000000"/>
                </a:solidFill>
                <a:effectLst/>
                <a:latin typeface="18"/>
              </a:rPr>
              <a:t>dplyr</a:t>
            </a:r>
            <a:r>
              <a:rPr lang="en-US" sz="4800" dirty="0">
                <a:solidFill>
                  <a:srgbClr val="000000"/>
                </a:solidFill>
                <a:latin typeface="18"/>
              </a:rPr>
              <a:t>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A98B-25D3-0F0E-1430-739A833A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131" y="1945844"/>
            <a:ext cx="10394458" cy="3788228"/>
          </a:xfrm>
        </p:spPr>
        <p:txBody>
          <a:bodyPr>
            <a:normAutofit/>
          </a:bodyPr>
          <a:lstStyle/>
          <a:p>
            <a:r>
              <a:rPr lang="en-US" dirty="0"/>
              <a:t>Main data manipulation functions in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filter():</a:t>
            </a:r>
            <a:r>
              <a:rPr lang="en-US" dirty="0"/>
              <a:t> Select specific rows based on defined value conditions.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distinct():</a:t>
            </a:r>
            <a:r>
              <a:rPr lang="en-US" dirty="0"/>
              <a:t> Eliminate duplicate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arrange():</a:t>
            </a:r>
            <a:r>
              <a:rPr lang="en-US" dirty="0"/>
              <a:t> Rearrange the order of rows according to specified variables.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select():</a:t>
            </a:r>
            <a:r>
              <a:rPr lang="en-US" dirty="0"/>
              <a:t> Choose and extract columns (variables) by their respective names.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rename():</a:t>
            </a:r>
            <a:r>
              <a:rPr lang="en-US" dirty="0"/>
              <a:t> Renames columns.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mutate() and transmute():</a:t>
            </a:r>
            <a:r>
              <a:rPr lang="en-US" dirty="0"/>
              <a:t> Add/create new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/>
              <a:t>summarise</a:t>
            </a:r>
            <a:r>
              <a:rPr lang="en-US" b="1" dirty="0"/>
              <a:t>():</a:t>
            </a:r>
            <a:r>
              <a:rPr lang="en-US" dirty="0"/>
              <a:t> Calculate and derive statistical summaries, such as mean or sum</a:t>
            </a:r>
          </a:p>
          <a:p>
            <a:r>
              <a:rPr lang="en-US" dirty="0"/>
              <a:t>Reference (</a:t>
            </a:r>
            <a:r>
              <a:rPr lang="en-US" dirty="0">
                <a:hlinkClick r:id="rId2"/>
              </a:rPr>
              <a:t>https://statisticsglobe.com/dplyr-r-package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7513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1468</TotalTime>
  <Words>1865</Words>
  <Application>Microsoft Office PowerPoint</Application>
  <PresentationFormat>Widescreen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18</vt:lpstr>
      <vt:lpstr>Arial</vt:lpstr>
      <vt:lpstr>Arial Unicode MS</vt:lpstr>
      <vt:lpstr>Calibri</vt:lpstr>
      <vt:lpstr>Calibri Light</vt:lpstr>
      <vt:lpstr>Lucida Console</vt:lpstr>
      <vt:lpstr>Roboto Mono</vt:lpstr>
      <vt:lpstr>Times New Roman</vt:lpstr>
      <vt:lpstr>Wingdings</vt:lpstr>
      <vt:lpstr>Retrospect</vt:lpstr>
      <vt:lpstr>Insights from data</vt:lpstr>
      <vt:lpstr>Insights from data</vt:lpstr>
      <vt:lpstr>Importing data into R</vt:lpstr>
      <vt:lpstr>Importing data into R from CSV file</vt:lpstr>
      <vt:lpstr>Importing data into R from EXCEL file</vt:lpstr>
      <vt:lpstr>How to Export Data From R</vt:lpstr>
      <vt:lpstr>Data Preparation and Cleaning in R</vt:lpstr>
      <vt:lpstr>What is Tidyverse?</vt:lpstr>
      <vt:lpstr>Data manipulation (dplyr )</vt:lpstr>
      <vt:lpstr>Data Selection</vt:lpstr>
      <vt:lpstr>Filtering data</vt:lpstr>
      <vt:lpstr>Summarizing data</vt:lpstr>
      <vt:lpstr>R Apply Family</vt:lpstr>
      <vt:lpstr>R Apply Family</vt:lpstr>
      <vt:lpstr>Class Exercise</vt:lpstr>
      <vt:lpstr>Results</vt:lpstr>
      <vt:lpstr>Data cleaning and preparations</vt:lpstr>
      <vt:lpstr>Variable selection</vt:lpstr>
      <vt:lpstr>Low variance filtering</vt:lpstr>
      <vt:lpstr>Missing values in R</vt:lpstr>
      <vt:lpstr>How to deal with missing values</vt:lpstr>
      <vt:lpstr>Outliers</vt:lpstr>
      <vt:lpstr>Outlier detection with visualization techniques</vt:lpstr>
      <vt:lpstr>How to deal with outliers</vt:lpstr>
      <vt:lpstr>Class Exercise</vt:lpstr>
      <vt:lpstr>Summary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data</dc:title>
  <dc:creator>Elaheh Moradi</dc:creator>
  <cp:lastModifiedBy>Elaheh Moradi</cp:lastModifiedBy>
  <cp:revision>1</cp:revision>
  <dcterms:created xsi:type="dcterms:W3CDTF">2023-10-30T08:46:55Z</dcterms:created>
  <dcterms:modified xsi:type="dcterms:W3CDTF">2024-10-29T08:02:51Z</dcterms:modified>
</cp:coreProperties>
</file>