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7" r:id="rId3"/>
    <p:sldId id="261" r:id="rId4"/>
    <p:sldId id="258" r:id="rId5"/>
    <p:sldId id="260" r:id="rId6"/>
    <p:sldId id="263" r:id="rId7"/>
    <p:sldId id="262" r:id="rId8"/>
    <p:sldId id="264" r:id="rId9"/>
    <p:sldId id="276" r:id="rId10"/>
    <p:sldId id="265" r:id="rId11"/>
    <p:sldId id="266" r:id="rId12"/>
    <p:sldId id="267" r:id="rId13"/>
    <p:sldId id="268" r:id="rId14"/>
    <p:sldId id="271" r:id="rId15"/>
    <p:sldId id="270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6C1FD1-FE83-40F5-A647-B02B40EC3611}" v="141" dt="2024-10-21T10:33:34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heh Moradi" userId="dd213cbb-1216-427c-866d-27ddf363c59c" providerId="ADAL" clId="{36AF39EF-4729-46BB-997F-B4029622F6B2}"/>
    <pc:docChg chg="undo custSel addSld delSld modSld sldOrd">
      <pc:chgData name="Elaheh Moradi" userId="dd213cbb-1216-427c-866d-27ddf363c59c" providerId="ADAL" clId="{36AF39EF-4729-46BB-997F-B4029622F6B2}" dt="2023-11-07T08:40:50.750" v="783" actId="20577"/>
      <pc:docMkLst>
        <pc:docMk/>
      </pc:docMkLst>
      <pc:sldChg chg="modSp mod">
        <pc:chgData name="Elaheh Moradi" userId="dd213cbb-1216-427c-866d-27ddf363c59c" providerId="ADAL" clId="{36AF39EF-4729-46BB-997F-B4029622F6B2}" dt="2023-10-23T05:26:39.974" v="759" actId="20577"/>
        <pc:sldMkLst>
          <pc:docMk/>
          <pc:sldMk cId="3910690479" sldId="257"/>
        </pc:sldMkLst>
        <pc:spChg chg="mod">
          <ac:chgData name="Elaheh Moradi" userId="dd213cbb-1216-427c-866d-27ddf363c59c" providerId="ADAL" clId="{36AF39EF-4729-46BB-997F-B4029622F6B2}" dt="2023-10-23T05:26:39.974" v="759" actId="20577"/>
          <ac:spMkLst>
            <pc:docMk/>
            <pc:sldMk cId="3910690479" sldId="257"/>
            <ac:spMk id="3" creationId="{3392197E-1D02-9353-70DA-8089A6D9C2F2}"/>
          </ac:spMkLst>
        </pc:spChg>
      </pc:sldChg>
      <pc:sldChg chg="modSp mod ord">
        <pc:chgData name="Elaheh Moradi" userId="dd213cbb-1216-427c-866d-27ddf363c59c" providerId="ADAL" clId="{36AF39EF-4729-46BB-997F-B4029622F6B2}" dt="2023-10-21T09:09:25.336" v="97"/>
        <pc:sldMkLst>
          <pc:docMk/>
          <pc:sldMk cId="701465111" sldId="258"/>
        </pc:sldMkLst>
        <pc:spChg chg="mod">
          <ac:chgData name="Elaheh Moradi" userId="dd213cbb-1216-427c-866d-27ddf363c59c" providerId="ADAL" clId="{36AF39EF-4729-46BB-997F-B4029622F6B2}" dt="2023-10-21T09:06:56.957" v="88" actId="1076"/>
          <ac:spMkLst>
            <pc:docMk/>
            <pc:sldMk cId="701465111" sldId="258"/>
            <ac:spMk id="2" creationId="{9FABB649-E828-36C6-6E0A-6877F02BADBD}"/>
          </ac:spMkLst>
        </pc:spChg>
        <pc:spChg chg="mod">
          <ac:chgData name="Elaheh Moradi" userId="dd213cbb-1216-427c-866d-27ddf363c59c" providerId="ADAL" clId="{36AF39EF-4729-46BB-997F-B4029622F6B2}" dt="2023-10-21T09:07:54.981" v="94" actId="14100"/>
          <ac:spMkLst>
            <pc:docMk/>
            <pc:sldMk cId="701465111" sldId="258"/>
            <ac:spMk id="3" creationId="{8BC489D8-C61F-8CE0-8C0D-D1D59A172751}"/>
          </ac:spMkLst>
        </pc:spChg>
      </pc:sldChg>
      <pc:sldChg chg="del">
        <pc:chgData name="Elaheh Moradi" userId="dd213cbb-1216-427c-866d-27ddf363c59c" providerId="ADAL" clId="{36AF39EF-4729-46BB-997F-B4029622F6B2}" dt="2023-10-21T09:08:01.147" v="95" actId="2696"/>
        <pc:sldMkLst>
          <pc:docMk/>
          <pc:sldMk cId="305117878" sldId="259"/>
        </pc:sldMkLst>
      </pc:sldChg>
      <pc:sldChg chg="modSp mod">
        <pc:chgData name="Elaheh Moradi" userId="dd213cbb-1216-427c-866d-27ddf363c59c" providerId="ADAL" clId="{36AF39EF-4729-46BB-997F-B4029622F6B2}" dt="2023-11-07T08:40:50.750" v="783" actId="20577"/>
        <pc:sldMkLst>
          <pc:docMk/>
          <pc:sldMk cId="3430046851" sldId="261"/>
        </pc:sldMkLst>
        <pc:spChg chg="mod">
          <ac:chgData name="Elaheh Moradi" userId="dd213cbb-1216-427c-866d-27ddf363c59c" providerId="ADAL" clId="{36AF39EF-4729-46BB-997F-B4029622F6B2}" dt="2023-11-07T08:40:50.750" v="783" actId="20577"/>
          <ac:spMkLst>
            <pc:docMk/>
            <pc:sldMk cId="3430046851" sldId="261"/>
            <ac:spMk id="3" creationId="{5E569B29-E9D3-C4A8-779F-0E57ED3A43ED}"/>
          </ac:spMkLst>
        </pc:spChg>
      </pc:sldChg>
      <pc:sldChg chg="modSp mod">
        <pc:chgData name="Elaheh Moradi" userId="dd213cbb-1216-427c-866d-27ddf363c59c" providerId="ADAL" clId="{36AF39EF-4729-46BB-997F-B4029622F6B2}" dt="2023-10-23T06:26:41.022" v="760" actId="20577"/>
        <pc:sldMkLst>
          <pc:docMk/>
          <pc:sldMk cId="2703318555" sldId="262"/>
        </pc:sldMkLst>
        <pc:spChg chg="mod">
          <ac:chgData name="Elaheh Moradi" userId="dd213cbb-1216-427c-866d-27ddf363c59c" providerId="ADAL" clId="{36AF39EF-4729-46BB-997F-B4029622F6B2}" dt="2023-10-23T06:26:41.022" v="760" actId="20577"/>
          <ac:spMkLst>
            <pc:docMk/>
            <pc:sldMk cId="2703318555" sldId="262"/>
            <ac:spMk id="3" creationId="{B190EEE4-B2CE-851E-9654-86FBCAA83600}"/>
          </ac:spMkLst>
        </pc:spChg>
      </pc:sldChg>
      <pc:sldChg chg="modSp new mod">
        <pc:chgData name="Elaheh Moradi" userId="dd213cbb-1216-427c-866d-27ddf363c59c" providerId="ADAL" clId="{36AF39EF-4729-46BB-997F-B4029622F6B2}" dt="2023-10-21T09:13:21.165" v="164" actId="14100"/>
        <pc:sldMkLst>
          <pc:docMk/>
          <pc:sldMk cId="3518257235" sldId="265"/>
        </pc:sldMkLst>
        <pc:spChg chg="mod">
          <ac:chgData name="Elaheh Moradi" userId="dd213cbb-1216-427c-866d-27ddf363c59c" providerId="ADAL" clId="{36AF39EF-4729-46BB-997F-B4029622F6B2}" dt="2023-10-21T09:09:54.443" v="113" actId="20577"/>
          <ac:spMkLst>
            <pc:docMk/>
            <pc:sldMk cId="3518257235" sldId="265"/>
            <ac:spMk id="2" creationId="{6D4753D0-BD51-C414-0B52-6F3CBC1615F1}"/>
          </ac:spMkLst>
        </pc:spChg>
        <pc:spChg chg="mod">
          <ac:chgData name="Elaheh Moradi" userId="dd213cbb-1216-427c-866d-27ddf363c59c" providerId="ADAL" clId="{36AF39EF-4729-46BB-997F-B4029622F6B2}" dt="2023-10-21T09:13:21.165" v="164" actId="14100"/>
          <ac:spMkLst>
            <pc:docMk/>
            <pc:sldMk cId="3518257235" sldId="265"/>
            <ac:spMk id="3" creationId="{DB834B36-A954-5D91-F554-392C9C668A6B}"/>
          </ac:spMkLst>
        </pc:spChg>
      </pc:sldChg>
      <pc:sldChg chg="delSp modSp new mod">
        <pc:chgData name="Elaheh Moradi" userId="dd213cbb-1216-427c-866d-27ddf363c59c" providerId="ADAL" clId="{36AF39EF-4729-46BB-997F-B4029622F6B2}" dt="2023-10-21T09:49:34.895" v="283" actId="1076"/>
        <pc:sldMkLst>
          <pc:docMk/>
          <pc:sldMk cId="790348486" sldId="266"/>
        </pc:sldMkLst>
        <pc:spChg chg="mod">
          <ac:chgData name="Elaheh Moradi" userId="dd213cbb-1216-427c-866d-27ddf363c59c" providerId="ADAL" clId="{36AF39EF-4729-46BB-997F-B4029622F6B2}" dt="2023-10-21T09:49:34.895" v="283" actId="1076"/>
          <ac:spMkLst>
            <pc:docMk/>
            <pc:sldMk cId="790348486" sldId="266"/>
            <ac:spMk id="2" creationId="{D85C897E-C625-1F43-94E1-0A1EAE640C8A}"/>
          </ac:spMkLst>
        </pc:spChg>
        <pc:spChg chg="del mod">
          <ac:chgData name="Elaheh Moradi" userId="dd213cbb-1216-427c-866d-27ddf363c59c" providerId="ADAL" clId="{36AF39EF-4729-46BB-997F-B4029622F6B2}" dt="2023-10-21T09:49:31.495" v="282" actId="478"/>
          <ac:spMkLst>
            <pc:docMk/>
            <pc:sldMk cId="790348486" sldId="266"/>
            <ac:spMk id="3" creationId="{152016B7-83FB-6F72-F827-3CEF9A3C4D33}"/>
          </ac:spMkLst>
        </pc:spChg>
      </pc:sldChg>
      <pc:sldChg chg="modSp new mod">
        <pc:chgData name="Elaheh Moradi" userId="dd213cbb-1216-427c-866d-27ddf363c59c" providerId="ADAL" clId="{36AF39EF-4729-46BB-997F-B4029622F6B2}" dt="2023-10-21T10:25:11.626" v="377" actId="255"/>
        <pc:sldMkLst>
          <pc:docMk/>
          <pc:sldMk cId="492620308" sldId="267"/>
        </pc:sldMkLst>
        <pc:spChg chg="mod">
          <ac:chgData name="Elaheh Moradi" userId="dd213cbb-1216-427c-866d-27ddf363c59c" providerId="ADAL" clId="{36AF39EF-4729-46BB-997F-B4029622F6B2}" dt="2023-10-21T09:50:03.275" v="303" actId="122"/>
          <ac:spMkLst>
            <pc:docMk/>
            <pc:sldMk cId="492620308" sldId="267"/>
            <ac:spMk id="2" creationId="{D9A30946-64B3-730A-2603-739B2C37342B}"/>
          </ac:spMkLst>
        </pc:spChg>
        <pc:spChg chg="mod">
          <ac:chgData name="Elaheh Moradi" userId="dd213cbb-1216-427c-866d-27ddf363c59c" providerId="ADAL" clId="{36AF39EF-4729-46BB-997F-B4029622F6B2}" dt="2023-10-21T10:25:11.626" v="377" actId="255"/>
          <ac:spMkLst>
            <pc:docMk/>
            <pc:sldMk cId="492620308" sldId="267"/>
            <ac:spMk id="3" creationId="{0A3966AA-26A4-4A29-C9B1-8B01D19673A1}"/>
          </ac:spMkLst>
        </pc:spChg>
      </pc:sldChg>
      <pc:sldChg chg="addSp delSp modSp new del mod">
        <pc:chgData name="Elaheh Moradi" userId="dd213cbb-1216-427c-866d-27ddf363c59c" providerId="ADAL" clId="{36AF39EF-4729-46BB-997F-B4029622F6B2}" dt="2023-10-21T09:38:05.909" v="250" actId="2696"/>
        <pc:sldMkLst>
          <pc:docMk/>
          <pc:sldMk cId="993500805" sldId="267"/>
        </pc:sldMkLst>
        <pc:spChg chg="del">
          <ac:chgData name="Elaheh Moradi" userId="dd213cbb-1216-427c-866d-27ddf363c59c" providerId="ADAL" clId="{36AF39EF-4729-46BB-997F-B4029622F6B2}" dt="2023-10-21T09:35:23.175" v="193"/>
          <ac:spMkLst>
            <pc:docMk/>
            <pc:sldMk cId="993500805" sldId="267"/>
            <ac:spMk id="3" creationId="{4A4119C2-F08A-298F-5FED-38B43D207E82}"/>
          </ac:spMkLst>
        </pc:spChg>
        <pc:spChg chg="add mod">
          <ac:chgData name="Elaheh Moradi" userId="dd213cbb-1216-427c-866d-27ddf363c59c" providerId="ADAL" clId="{36AF39EF-4729-46BB-997F-B4029622F6B2}" dt="2023-10-21T09:36:15.975" v="208" actId="12"/>
          <ac:spMkLst>
            <pc:docMk/>
            <pc:sldMk cId="993500805" sldId="267"/>
            <ac:spMk id="4" creationId="{67C192F9-9F90-0014-3023-8228C0DFB22D}"/>
          </ac:spMkLst>
        </pc:spChg>
      </pc:sldChg>
      <pc:sldChg chg="addSp delSp modSp new mod">
        <pc:chgData name="Elaheh Moradi" userId="dd213cbb-1216-427c-866d-27ddf363c59c" providerId="ADAL" clId="{36AF39EF-4729-46BB-997F-B4029622F6B2}" dt="2023-10-21T10:15:18.288" v="373" actId="22"/>
        <pc:sldMkLst>
          <pc:docMk/>
          <pc:sldMk cId="2515786347" sldId="268"/>
        </pc:sldMkLst>
        <pc:spChg chg="mod">
          <ac:chgData name="Elaheh Moradi" userId="dd213cbb-1216-427c-866d-27ddf363c59c" providerId="ADAL" clId="{36AF39EF-4729-46BB-997F-B4029622F6B2}" dt="2023-10-21T10:14:59.598" v="370" actId="14100"/>
          <ac:spMkLst>
            <pc:docMk/>
            <pc:sldMk cId="2515786347" sldId="268"/>
            <ac:spMk id="2" creationId="{EBFB5C55-D959-59EA-D7C7-24A5D5F1CDDA}"/>
          </ac:spMkLst>
        </pc:spChg>
        <pc:spChg chg="del">
          <ac:chgData name="Elaheh Moradi" userId="dd213cbb-1216-427c-866d-27ddf363c59c" providerId="ADAL" clId="{36AF39EF-4729-46BB-997F-B4029622F6B2}" dt="2023-10-21T10:13:09.693" v="351" actId="931"/>
          <ac:spMkLst>
            <pc:docMk/>
            <pc:sldMk cId="2515786347" sldId="268"/>
            <ac:spMk id="3" creationId="{7EFA1F38-3474-AE51-1F94-B2D9F28A2BBB}"/>
          </ac:spMkLst>
        </pc:spChg>
        <pc:spChg chg="add mod">
          <ac:chgData name="Elaheh Moradi" userId="dd213cbb-1216-427c-866d-27ddf363c59c" providerId="ADAL" clId="{36AF39EF-4729-46BB-997F-B4029622F6B2}" dt="2023-10-21T10:14:31.668" v="369" actId="1076"/>
          <ac:spMkLst>
            <pc:docMk/>
            <pc:sldMk cId="2515786347" sldId="268"/>
            <ac:spMk id="7" creationId="{19083D90-A2D8-2A45-8D35-93678EA392C6}"/>
          </ac:spMkLst>
        </pc:spChg>
        <pc:spChg chg="add del">
          <ac:chgData name="Elaheh Moradi" userId="dd213cbb-1216-427c-866d-27ddf363c59c" providerId="ADAL" clId="{36AF39EF-4729-46BB-997F-B4029622F6B2}" dt="2023-10-21T10:15:18.288" v="373" actId="22"/>
          <ac:spMkLst>
            <pc:docMk/>
            <pc:sldMk cId="2515786347" sldId="268"/>
            <ac:spMk id="9" creationId="{4E2D475E-8FAC-AC3E-4694-3E0D04535AB4}"/>
          </ac:spMkLst>
        </pc:spChg>
        <pc:picChg chg="add mod">
          <ac:chgData name="Elaheh Moradi" userId="dd213cbb-1216-427c-866d-27ddf363c59c" providerId="ADAL" clId="{36AF39EF-4729-46BB-997F-B4029622F6B2}" dt="2023-10-21T10:15:02.237" v="371" actId="1076"/>
          <ac:picMkLst>
            <pc:docMk/>
            <pc:sldMk cId="2515786347" sldId="268"/>
            <ac:picMk id="5" creationId="{16075049-F522-42AA-4996-E4AA6DA64277}"/>
          </ac:picMkLst>
        </pc:picChg>
      </pc:sldChg>
      <pc:sldChg chg="addSp delSp modSp new del mod">
        <pc:chgData name="Elaheh Moradi" userId="dd213cbb-1216-427c-866d-27ddf363c59c" providerId="ADAL" clId="{36AF39EF-4729-46BB-997F-B4029622F6B2}" dt="2023-10-21T10:51:24.274" v="509" actId="47"/>
        <pc:sldMkLst>
          <pc:docMk/>
          <pc:sldMk cId="3942733033" sldId="269"/>
        </pc:sldMkLst>
        <pc:spChg chg="mod">
          <ac:chgData name="Elaheh Moradi" userId="dd213cbb-1216-427c-866d-27ddf363c59c" providerId="ADAL" clId="{36AF39EF-4729-46BB-997F-B4029622F6B2}" dt="2023-10-21T10:30:07.865" v="378"/>
          <ac:spMkLst>
            <pc:docMk/>
            <pc:sldMk cId="3942733033" sldId="269"/>
            <ac:spMk id="2" creationId="{DE363CFF-8F2C-3D5E-7BC2-5357BF65A548}"/>
          </ac:spMkLst>
        </pc:spChg>
        <pc:spChg chg="del">
          <ac:chgData name="Elaheh Moradi" userId="dd213cbb-1216-427c-866d-27ddf363c59c" providerId="ADAL" clId="{36AF39EF-4729-46BB-997F-B4029622F6B2}" dt="2023-10-21T10:30:17.800" v="379"/>
          <ac:spMkLst>
            <pc:docMk/>
            <pc:sldMk cId="3942733033" sldId="269"/>
            <ac:spMk id="3" creationId="{1F3E06B7-42ED-1C3D-ECA0-32D9D77EF32D}"/>
          </ac:spMkLst>
        </pc:spChg>
        <pc:spChg chg="add del">
          <ac:chgData name="Elaheh Moradi" userId="dd213cbb-1216-427c-866d-27ddf363c59c" providerId="ADAL" clId="{36AF39EF-4729-46BB-997F-B4029622F6B2}" dt="2023-10-21T10:31:32.377" v="384" actId="22"/>
          <ac:spMkLst>
            <pc:docMk/>
            <pc:sldMk cId="3942733033" sldId="269"/>
            <ac:spMk id="6" creationId="{81E6DF56-F4BE-7991-02BB-D1A36B7BEE31}"/>
          </ac:spMkLst>
        </pc:spChg>
        <pc:graphicFrameChg chg="add mod modGraphic">
          <ac:chgData name="Elaheh Moradi" userId="dd213cbb-1216-427c-866d-27ddf363c59c" providerId="ADAL" clId="{36AF39EF-4729-46BB-997F-B4029622F6B2}" dt="2023-10-21T10:31:25.183" v="382" actId="1076"/>
          <ac:graphicFrameMkLst>
            <pc:docMk/>
            <pc:sldMk cId="3942733033" sldId="269"/>
            <ac:graphicFrameMk id="4" creationId="{FFA8A696-C667-458D-AFF6-C304282140BC}"/>
          </ac:graphicFrameMkLst>
        </pc:graphicFrameChg>
      </pc:sldChg>
      <pc:sldChg chg="modSp new mod">
        <pc:chgData name="Elaheh Moradi" userId="dd213cbb-1216-427c-866d-27ddf363c59c" providerId="ADAL" clId="{36AF39EF-4729-46BB-997F-B4029622F6B2}" dt="2023-10-21T10:32:20.769" v="393" actId="20577"/>
        <pc:sldMkLst>
          <pc:docMk/>
          <pc:sldMk cId="3172581643" sldId="270"/>
        </pc:sldMkLst>
        <pc:spChg chg="mod">
          <ac:chgData name="Elaheh Moradi" userId="dd213cbb-1216-427c-866d-27ddf363c59c" providerId="ADAL" clId="{36AF39EF-4729-46BB-997F-B4029622F6B2}" dt="2023-10-21T10:32:20.769" v="393" actId="20577"/>
          <ac:spMkLst>
            <pc:docMk/>
            <pc:sldMk cId="3172581643" sldId="270"/>
            <ac:spMk id="2" creationId="{51D376DC-13AA-340B-D4E2-5F236680ECA5}"/>
          </ac:spMkLst>
        </pc:spChg>
        <pc:spChg chg="mod">
          <ac:chgData name="Elaheh Moradi" userId="dd213cbb-1216-427c-866d-27ddf363c59c" providerId="ADAL" clId="{36AF39EF-4729-46BB-997F-B4029622F6B2}" dt="2023-10-21T10:32:11.366" v="391" actId="20577"/>
          <ac:spMkLst>
            <pc:docMk/>
            <pc:sldMk cId="3172581643" sldId="270"/>
            <ac:spMk id="3" creationId="{4903CA13-C3F7-D49F-31C0-36D038E717FA}"/>
          </ac:spMkLst>
        </pc:spChg>
      </pc:sldChg>
      <pc:sldChg chg="addSp modSp new mod">
        <pc:chgData name="Elaheh Moradi" userId="dd213cbb-1216-427c-866d-27ddf363c59c" providerId="ADAL" clId="{36AF39EF-4729-46BB-997F-B4029622F6B2}" dt="2023-10-22T20:31:07.229" v="606" actId="20577"/>
        <pc:sldMkLst>
          <pc:docMk/>
          <pc:sldMk cId="614341400" sldId="271"/>
        </pc:sldMkLst>
        <pc:spChg chg="mod">
          <ac:chgData name="Elaheh Moradi" userId="dd213cbb-1216-427c-866d-27ddf363c59c" providerId="ADAL" clId="{36AF39EF-4729-46BB-997F-B4029622F6B2}" dt="2023-10-21T10:32:58.780" v="398" actId="27636"/>
          <ac:spMkLst>
            <pc:docMk/>
            <pc:sldMk cId="614341400" sldId="271"/>
            <ac:spMk id="2" creationId="{28CC9D81-999A-E2DC-610C-1ED3667286BA}"/>
          </ac:spMkLst>
        </pc:spChg>
        <pc:spChg chg="mod">
          <ac:chgData name="Elaheh Moradi" userId="dd213cbb-1216-427c-866d-27ddf363c59c" providerId="ADAL" clId="{36AF39EF-4729-46BB-997F-B4029622F6B2}" dt="2023-10-21T10:34:15.535" v="428" actId="14100"/>
          <ac:spMkLst>
            <pc:docMk/>
            <pc:sldMk cId="614341400" sldId="271"/>
            <ac:spMk id="3" creationId="{CD3A99EA-3103-2BCA-F278-1A4B16321C4C}"/>
          </ac:spMkLst>
        </pc:spChg>
        <pc:spChg chg="add mod">
          <ac:chgData name="Elaheh Moradi" userId="dd213cbb-1216-427c-866d-27ddf363c59c" providerId="ADAL" clId="{36AF39EF-4729-46BB-997F-B4029622F6B2}" dt="2023-10-21T10:42:06.394" v="452" actId="255"/>
          <ac:spMkLst>
            <pc:docMk/>
            <pc:sldMk cId="614341400" sldId="271"/>
            <ac:spMk id="5" creationId="{8F85C7B1-D7C1-D31E-CF03-39DB04CC8E14}"/>
          </ac:spMkLst>
        </pc:spChg>
        <pc:spChg chg="add mod">
          <ac:chgData name="Elaheh Moradi" userId="dd213cbb-1216-427c-866d-27ddf363c59c" providerId="ADAL" clId="{36AF39EF-4729-46BB-997F-B4029622F6B2}" dt="2023-10-22T20:31:07.229" v="606" actId="20577"/>
          <ac:spMkLst>
            <pc:docMk/>
            <pc:sldMk cId="614341400" sldId="271"/>
            <ac:spMk id="7" creationId="{84C7713F-3252-2FB0-2D69-F0ECEF7AB42A}"/>
          </ac:spMkLst>
        </pc:spChg>
      </pc:sldChg>
      <pc:sldChg chg="modSp new del mod">
        <pc:chgData name="Elaheh Moradi" userId="dd213cbb-1216-427c-866d-27ddf363c59c" providerId="ADAL" clId="{36AF39EF-4729-46BB-997F-B4029622F6B2}" dt="2023-10-21T10:55:24.177" v="568" actId="2696"/>
        <pc:sldMkLst>
          <pc:docMk/>
          <pc:sldMk cId="2892909909" sldId="272"/>
        </pc:sldMkLst>
        <pc:spChg chg="mod">
          <ac:chgData name="Elaheh Moradi" userId="dd213cbb-1216-427c-866d-27ddf363c59c" providerId="ADAL" clId="{36AF39EF-4729-46BB-997F-B4029622F6B2}" dt="2023-10-21T10:52:55.516" v="510"/>
          <ac:spMkLst>
            <pc:docMk/>
            <pc:sldMk cId="2892909909" sldId="272"/>
            <ac:spMk id="2" creationId="{FCA83F27-D4EA-B916-DB06-6B724A2A0A62}"/>
          </ac:spMkLst>
        </pc:spChg>
        <pc:spChg chg="mod">
          <ac:chgData name="Elaheh Moradi" userId="dd213cbb-1216-427c-866d-27ddf363c59c" providerId="ADAL" clId="{36AF39EF-4729-46BB-997F-B4029622F6B2}" dt="2023-10-21T10:50:42.671" v="508" actId="14100"/>
          <ac:spMkLst>
            <pc:docMk/>
            <pc:sldMk cId="2892909909" sldId="272"/>
            <ac:spMk id="3" creationId="{F4CD95C2-C7AD-C88F-BA68-E1536A3B8A03}"/>
          </ac:spMkLst>
        </pc:spChg>
      </pc:sldChg>
      <pc:sldChg chg="new add del">
        <pc:chgData name="Elaheh Moradi" userId="dd213cbb-1216-427c-866d-27ddf363c59c" providerId="ADAL" clId="{36AF39EF-4729-46BB-997F-B4029622F6B2}" dt="2023-10-21T10:41:45.708" v="449" actId="680"/>
        <pc:sldMkLst>
          <pc:docMk/>
          <pc:sldMk cId="3008380546" sldId="272"/>
        </pc:sldMkLst>
      </pc:sldChg>
      <pc:sldChg chg="new add del">
        <pc:chgData name="Elaheh Moradi" userId="dd213cbb-1216-427c-866d-27ddf363c59c" providerId="ADAL" clId="{36AF39EF-4729-46BB-997F-B4029622F6B2}" dt="2023-10-21T10:41:44.956" v="448" actId="680"/>
        <pc:sldMkLst>
          <pc:docMk/>
          <pc:sldMk cId="2524671985" sldId="273"/>
        </pc:sldMkLst>
      </pc:sldChg>
      <pc:sldChg chg="modSp new mod">
        <pc:chgData name="Elaheh Moradi" userId="dd213cbb-1216-427c-866d-27ddf363c59c" providerId="ADAL" clId="{36AF39EF-4729-46BB-997F-B4029622F6B2}" dt="2023-10-22T20:43:33.195" v="750" actId="20577"/>
        <pc:sldMkLst>
          <pc:docMk/>
          <pc:sldMk cId="2746276093" sldId="273"/>
        </pc:sldMkLst>
        <pc:spChg chg="mod">
          <ac:chgData name="Elaheh Moradi" userId="dd213cbb-1216-427c-866d-27ddf363c59c" providerId="ADAL" clId="{36AF39EF-4729-46BB-997F-B4029622F6B2}" dt="2023-10-21T10:53:05.769" v="515" actId="27636"/>
          <ac:spMkLst>
            <pc:docMk/>
            <pc:sldMk cId="2746276093" sldId="273"/>
            <ac:spMk id="2" creationId="{DF238EBF-B3BA-24C7-4A23-E6E454F856DC}"/>
          </ac:spMkLst>
        </pc:spChg>
        <pc:spChg chg="mod">
          <ac:chgData name="Elaheh Moradi" userId="dd213cbb-1216-427c-866d-27ddf363c59c" providerId="ADAL" clId="{36AF39EF-4729-46BB-997F-B4029622F6B2}" dt="2023-10-22T20:43:33.195" v="750" actId="20577"/>
          <ac:spMkLst>
            <pc:docMk/>
            <pc:sldMk cId="2746276093" sldId="273"/>
            <ac:spMk id="3" creationId="{94C65715-7F6B-3F54-089B-92414390B167}"/>
          </ac:spMkLst>
        </pc:spChg>
      </pc:sldChg>
      <pc:sldChg chg="new add del">
        <pc:chgData name="Elaheh Moradi" userId="dd213cbb-1216-427c-866d-27ddf363c59c" providerId="ADAL" clId="{36AF39EF-4729-46BB-997F-B4029622F6B2}" dt="2023-10-21T10:41:44.651" v="447" actId="680"/>
        <pc:sldMkLst>
          <pc:docMk/>
          <pc:sldMk cId="793213835" sldId="274"/>
        </pc:sldMkLst>
      </pc:sldChg>
      <pc:sldChg chg="modSp new mod">
        <pc:chgData name="Elaheh Moradi" userId="dd213cbb-1216-427c-866d-27ddf363c59c" providerId="ADAL" clId="{36AF39EF-4729-46BB-997F-B4029622F6B2}" dt="2023-10-21T11:09:58.977" v="583" actId="5793"/>
        <pc:sldMkLst>
          <pc:docMk/>
          <pc:sldMk cId="1123916268" sldId="274"/>
        </pc:sldMkLst>
        <pc:spChg chg="mod">
          <ac:chgData name="Elaheh Moradi" userId="dd213cbb-1216-427c-866d-27ddf363c59c" providerId="ADAL" clId="{36AF39EF-4729-46BB-997F-B4029622F6B2}" dt="2023-10-21T10:56:21.216" v="571" actId="20577"/>
          <ac:spMkLst>
            <pc:docMk/>
            <pc:sldMk cId="1123916268" sldId="274"/>
            <ac:spMk id="2" creationId="{BB798B00-8CAE-8DBC-EAC4-2C98A8B666D0}"/>
          </ac:spMkLst>
        </pc:spChg>
        <pc:spChg chg="mod">
          <ac:chgData name="Elaheh Moradi" userId="dd213cbb-1216-427c-866d-27ddf363c59c" providerId="ADAL" clId="{36AF39EF-4729-46BB-997F-B4029622F6B2}" dt="2023-10-21T11:09:58.977" v="583" actId="5793"/>
          <ac:spMkLst>
            <pc:docMk/>
            <pc:sldMk cId="1123916268" sldId="274"/>
            <ac:spMk id="3" creationId="{B75C50E8-80DC-C69D-B87E-8ABCFB475666}"/>
          </ac:spMkLst>
        </pc:spChg>
      </pc:sldChg>
      <pc:sldChg chg="modSp new mod">
        <pc:chgData name="Elaheh Moradi" userId="dd213cbb-1216-427c-866d-27ddf363c59c" providerId="ADAL" clId="{36AF39EF-4729-46BB-997F-B4029622F6B2}" dt="2023-10-22T20:33:25.329" v="706" actId="20577"/>
        <pc:sldMkLst>
          <pc:docMk/>
          <pc:sldMk cId="1200559983" sldId="275"/>
        </pc:sldMkLst>
        <pc:spChg chg="mod">
          <ac:chgData name="Elaheh Moradi" userId="dd213cbb-1216-427c-866d-27ddf363c59c" providerId="ADAL" clId="{36AF39EF-4729-46BB-997F-B4029622F6B2}" dt="2023-10-22T20:33:25.329" v="706" actId="20577"/>
          <ac:spMkLst>
            <pc:docMk/>
            <pc:sldMk cId="1200559983" sldId="275"/>
            <ac:spMk id="2" creationId="{D245886B-C810-A49B-5C88-3360F8E729E6}"/>
          </ac:spMkLst>
        </pc:spChg>
        <pc:spChg chg="mod">
          <ac:chgData name="Elaheh Moradi" userId="dd213cbb-1216-427c-866d-27ddf363c59c" providerId="ADAL" clId="{36AF39EF-4729-46BB-997F-B4029622F6B2}" dt="2023-10-22T20:33:02.552" v="703" actId="20577"/>
          <ac:spMkLst>
            <pc:docMk/>
            <pc:sldMk cId="1200559983" sldId="275"/>
            <ac:spMk id="3" creationId="{CB52EE20-8152-E283-23F0-44B3A9E86277}"/>
          </ac:spMkLst>
        </pc:spChg>
      </pc:sldChg>
    </pc:docChg>
  </pc:docChgLst>
  <pc:docChgLst>
    <pc:chgData name="Elaheh Moradi" userId="dd213cbb-1216-427c-866d-27ddf363c59c" providerId="ADAL" clId="{3CFEDF5F-9843-4E7F-871E-9D7109856891}"/>
    <pc:docChg chg="modSld">
      <pc:chgData name="Elaheh Moradi" userId="dd213cbb-1216-427c-866d-27ddf363c59c" providerId="ADAL" clId="{3CFEDF5F-9843-4E7F-871E-9D7109856891}" dt="2023-12-03T17:38:15.091" v="1" actId="1035"/>
      <pc:docMkLst>
        <pc:docMk/>
      </pc:docMkLst>
      <pc:sldChg chg="modSp mod">
        <pc:chgData name="Elaheh Moradi" userId="dd213cbb-1216-427c-866d-27ddf363c59c" providerId="ADAL" clId="{3CFEDF5F-9843-4E7F-871E-9D7109856891}" dt="2023-12-03T17:38:15.091" v="1" actId="1035"/>
        <pc:sldMkLst>
          <pc:docMk/>
          <pc:sldMk cId="1200559983" sldId="275"/>
        </pc:sldMkLst>
        <pc:spChg chg="mod">
          <ac:chgData name="Elaheh Moradi" userId="dd213cbb-1216-427c-866d-27ddf363c59c" providerId="ADAL" clId="{3CFEDF5F-9843-4E7F-871E-9D7109856891}" dt="2023-12-03T17:38:15.091" v="1" actId="1035"/>
          <ac:spMkLst>
            <pc:docMk/>
            <pc:sldMk cId="1200559983" sldId="275"/>
            <ac:spMk id="3" creationId="{CB52EE20-8152-E283-23F0-44B3A9E86277}"/>
          </ac:spMkLst>
        </pc:spChg>
      </pc:sldChg>
    </pc:docChg>
  </pc:docChgLst>
  <pc:docChgLst>
    <pc:chgData name="Elaheh Moradi" userId="dd213cbb-1216-427c-866d-27ddf363c59c" providerId="ADAL" clId="{796C1FD1-FE83-40F5-A647-B02B40EC3611}"/>
    <pc:docChg chg="undo custSel addSld delSld modSld sldOrd modMainMaster">
      <pc:chgData name="Elaheh Moradi" userId="dd213cbb-1216-427c-866d-27ddf363c59c" providerId="ADAL" clId="{796C1FD1-FE83-40F5-A647-B02B40EC3611}" dt="2024-10-21T13:29:04.006" v="952"/>
      <pc:docMkLst>
        <pc:docMk/>
      </pc:docMkLst>
      <pc:sldChg chg="modSp mod setBg">
        <pc:chgData name="Elaheh Moradi" userId="dd213cbb-1216-427c-866d-27ddf363c59c" providerId="ADAL" clId="{796C1FD1-FE83-40F5-A647-B02B40EC3611}" dt="2024-10-20T20:06:57.186" v="485" actId="20577"/>
        <pc:sldMkLst>
          <pc:docMk/>
          <pc:sldMk cId="3256827199" sldId="256"/>
        </pc:sldMkLst>
        <pc:spChg chg="mod">
          <ac:chgData name="Elaheh Moradi" userId="dd213cbb-1216-427c-866d-27ddf363c59c" providerId="ADAL" clId="{796C1FD1-FE83-40F5-A647-B02B40EC3611}" dt="2024-10-20T14:53:35.501" v="122" actId="207"/>
          <ac:spMkLst>
            <pc:docMk/>
            <pc:sldMk cId="3256827199" sldId="256"/>
            <ac:spMk id="2" creationId="{83EF0F64-31E0-1411-5102-730F300B17BA}"/>
          </ac:spMkLst>
        </pc:spChg>
        <pc:spChg chg="mod">
          <ac:chgData name="Elaheh Moradi" userId="dd213cbb-1216-427c-866d-27ddf363c59c" providerId="ADAL" clId="{796C1FD1-FE83-40F5-A647-B02B40EC3611}" dt="2024-10-20T20:06:57.186" v="485" actId="20577"/>
          <ac:spMkLst>
            <pc:docMk/>
            <pc:sldMk cId="3256827199" sldId="256"/>
            <ac:spMk id="3" creationId="{CE2F2351-5A81-6222-BFB0-A124F3382195}"/>
          </ac:spMkLst>
        </pc:spChg>
      </pc:sldChg>
      <pc:sldChg chg="modSp mod">
        <pc:chgData name="Elaheh Moradi" userId="dd213cbb-1216-427c-866d-27ddf363c59c" providerId="ADAL" clId="{796C1FD1-FE83-40F5-A647-B02B40EC3611}" dt="2024-10-21T10:42:34.712" v="950" actId="20577"/>
        <pc:sldMkLst>
          <pc:docMk/>
          <pc:sldMk cId="3910690479" sldId="257"/>
        </pc:sldMkLst>
        <pc:spChg chg="mod">
          <ac:chgData name="Elaheh Moradi" userId="dd213cbb-1216-427c-866d-27ddf363c59c" providerId="ADAL" clId="{796C1FD1-FE83-40F5-A647-B02B40EC3611}" dt="2024-10-21T10:42:34.712" v="950" actId="20577"/>
          <ac:spMkLst>
            <pc:docMk/>
            <pc:sldMk cId="3910690479" sldId="257"/>
            <ac:spMk id="2" creationId="{C907C52D-55D5-DDD8-2E8B-2E715F0C9541}"/>
          </ac:spMkLst>
        </pc:spChg>
      </pc:sldChg>
      <pc:sldChg chg="modSp mod">
        <pc:chgData name="Elaheh Moradi" userId="dd213cbb-1216-427c-866d-27ddf363c59c" providerId="ADAL" clId="{796C1FD1-FE83-40F5-A647-B02B40EC3611}" dt="2024-10-21T09:28:47.414" v="702" actId="1036"/>
        <pc:sldMkLst>
          <pc:docMk/>
          <pc:sldMk cId="701465111" sldId="258"/>
        </pc:sldMkLst>
        <pc:spChg chg="mod">
          <ac:chgData name="Elaheh Moradi" userId="dd213cbb-1216-427c-866d-27ddf363c59c" providerId="ADAL" clId="{796C1FD1-FE83-40F5-A647-B02B40EC3611}" dt="2024-10-21T09:28:47.414" v="702" actId="1036"/>
          <ac:spMkLst>
            <pc:docMk/>
            <pc:sldMk cId="701465111" sldId="258"/>
            <ac:spMk id="2" creationId="{9FABB649-E828-36C6-6E0A-6877F02BADBD}"/>
          </ac:spMkLst>
        </pc:spChg>
        <pc:spChg chg="mod">
          <ac:chgData name="Elaheh Moradi" userId="dd213cbb-1216-427c-866d-27ddf363c59c" providerId="ADAL" clId="{796C1FD1-FE83-40F5-A647-B02B40EC3611}" dt="2024-10-20T14:23:02.500" v="120" actId="14100"/>
          <ac:spMkLst>
            <pc:docMk/>
            <pc:sldMk cId="701465111" sldId="258"/>
            <ac:spMk id="3" creationId="{8BC489D8-C61F-8CE0-8C0D-D1D59A172751}"/>
          </ac:spMkLst>
        </pc:spChg>
      </pc:sldChg>
      <pc:sldChg chg="modSp mod">
        <pc:chgData name="Elaheh Moradi" userId="dd213cbb-1216-427c-866d-27ddf363c59c" providerId="ADAL" clId="{796C1FD1-FE83-40F5-A647-B02B40EC3611}" dt="2024-10-21T09:29:58.522" v="722" actId="20577"/>
        <pc:sldMkLst>
          <pc:docMk/>
          <pc:sldMk cId="3280067616" sldId="260"/>
        </pc:sldMkLst>
        <pc:spChg chg="mod">
          <ac:chgData name="Elaheh Moradi" userId="dd213cbb-1216-427c-866d-27ddf363c59c" providerId="ADAL" clId="{796C1FD1-FE83-40F5-A647-B02B40EC3611}" dt="2024-10-21T09:28:59.561" v="704" actId="20577"/>
          <ac:spMkLst>
            <pc:docMk/>
            <pc:sldMk cId="3280067616" sldId="260"/>
            <ac:spMk id="2" creationId="{1147D890-7E88-365A-392D-16D91C60B855}"/>
          </ac:spMkLst>
        </pc:spChg>
        <pc:spChg chg="mod">
          <ac:chgData name="Elaheh Moradi" userId="dd213cbb-1216-427c-866d-27ddf363c59c" providerId="ADAL" clId="{796C1FD1-FE83-40F5-A647-B02B40EC3611}" dt="2024-10-21T09:29:58.522" v="722" actId="20577"/>
          <ac:spMkLst>
            <pc:docMk/>
            <pc:sldMk cId="3280067616" sldId="260"/>
            <ac:spMk id="3" creationId="{062D1197-C011-1CA5-83E4-43FFBF2F595B}"/>
          </ac:spMkLst>
        </pc:spChg>
      </pc:sldChg>
      <pc:sldChg chg="modSp mod">
        <pc:chgData name="Elaheh Moradi" userId="dd213cbb-1216-427c-866d-27ddf363c59c" providerId="ADAL" clId="{796C1FD1-FE83-40F5-A647-B02B40EC3611}" dt="2024-10-20T19:53:46.335" v="160" actId="20577"/>
        <pc:sldMkLst>
          <pc:docMk/>
          <pc:sldMk cId="3430046851" sldId="261"/>
        </pc:sldMkLst>
        <pc:spChg chg="mod">
          <ac:chgData name="Elaheh Moradi" userId="dd213cbb-1216-427c-866d-27ddf363c59c" providerId="ADAL" clId="{796C1FD1-FE83-40F5-A647-B02B40EC3611}" dt="2024-10-20T11:03:30.569" v="0"/>
          <ac:spMkLst>
            <pc:docMk/>
            <pc:sldMk cId="3430046851" sldId="261"/>
            <ac:spMk id="2" creationId="{16EBD4BF-2FB3-3F56-F3E1-04EF19F81D83}"/>
          </ac:spMkLst>
        </pc:spChg>
        <pc:spChg chg="mod">
          <ac:chgData name="Elaheh Moradi" userId="dd213cbb-1216-427c-866d-27ddf363c59c" providerId="ADAL" clId="{796C1FD1-FE83-40F5-A647-B02B40EC3611}" dt="2024-10-20T19:53:46.335" v="160" actId="20577"/>
          <ac:spMkLst>
            <pc:docMk/>
            <pc:sldMk cId="3430046851" sldId="261"/>
            <ac:spMk id="3" creationId="{5E569B29-E9D3-C4A8-779F-0E57ED3A43ED}"/>
          </ac:spMkLst>
        </pc:spChg>
      </pc:sldChg>
      <pc:sldChg chg="modSp mod">
        <pc:chgData name="Elaheh Moradi" userId="dd213cbb-1216-427c-866d-27ddf363c59c" providerId="ADAL" clId="{796C1FD1-FE83-40F5-A647-B02B40EC3611}" dt="2024-10-21T09:32:35.199" v="723" actId="313"/>
        <pc:sldMkLst>
          <pc:docMk/>
          <pc:sldMk cId="2703318555" sldId="262"/>
        </pc:sldMkLst>
        <pc:spChg chg="mod">
          <ac:chgData name="Elaheh Moradi" userId="dd213cbb-1216-427c-866d-27ddf363c59c" providerId="ADAL" clId="{796C1FD1-FE83-40F5-A647-B02B40EC3611}" dt="2024-10-21T09:32:35.199" v="723" actId="313"/>
          <ac:spMkLst>
            <pc:docMk/>
            <pc:sldMk cId="2703318555" sldId="262"/>
            <ac:spMk id="3" creationId="{B190EEE4-B2CE-851E-9654-86FBCAA83600}"/>
          </ac:spMkLst>
        </pc:spChg>
      </pc:sldChg>
      <pc:sldChg chg="modSp mod">
        <pc:chgData name="Elaheh Moradi" userId="dd213cbb-1216-427c-866d-27ddf363c59c" providerId="ADAL" clId="{796C1FD1-FE83-40F5-A647-B02B40EC3611}" dt="2024-10-21T13:29:04.006" v="952"/>
        <pc:sldMkLst>
          <pc:docMk/>
          <pc:sldMk cId="1147810252" sldId="263"/>
        </pc:sldMkLst>
        <pc:spChg chg="mod">
          <ac:chgData name="Elaheh Moradi" userId="dd213cbb-1216-427c-866d-27ddf363c59c" providerId="ADAL" clId="{796C1FD1-FE83-40F5-A647-B02B40EC3611}" dt="2024-10-20T11:03:30.569" v="0"/>
          <ac:spMkLst>
            <pc:docMk/>
            <pc:sldMk cId="1147810252" sldId="263"/>
            <ac:spMk id="2" creationId="{92DEB17F-C9AC-929D-315F-F5F87993BAD5}"/>
          </ac:spMkLst>
        </pc:spChg>
        <pc:spChg chg="mod">
          <ac:chgData name="Elaheh Moradi" userId="dd213cbb-1216-427c-866d-27ddf363c59c" providerId="ADAL" clId="{796C1FD1-FE83-40F5-A647-B02B40EC3611}" dt="2024-10-21T13:29:04.006" v="952"/>
          <ac:spMkLst>
            <pc:docMk/>
            <pc:sldMk cId="1147810252" sldId="263"/>
            <ac:spMk id="3" creationId="{5C57ED6D-C4C0-E0ED-EE56-C0557FCD6FF0}"/>
          </ac:spMkLst>
        </pc:spChg>
      </pc:sldChg>
      <pc:sldChg chg="modSp mod">
        <pc:chgData name="Elaheh Moradi" userId="dd213cbb-1216-427c-866d-27ddf363c59c" providerId="ADAL" clId="{796C1FD1-FE83-40F5-A647-B02B40EC3611}" dt="2024-10-20T20:25:41.794" v="700" actId="1076"/>
        <pc:sldMkLst>
          <pc:docMk/>
          <pc:sldMk cId="304270022" sldId="264"/>
        </pc:sldMkLst>
        <pc:spChg chg="mod">
          <ac:chgData name="Elaheh Moradi" userId="dd213cbb-1216-427c-866d-27ddf363c59c" providerId="ADAL" clId="{796C1FD1-FE83-40F5-A647-B02B40EC3611}" dt="2024-10-20T20:25:41.794" v="700" actId="1076"/>
          <ac:spMkLst>
            <pc:docMk/>
            <pc:sldMk cId="304270022" sldId="264"/>
            <ac:spMk id="2" creationId="{6529963E-6387-46E4-97EA-59E7BCBAAB85}"/>
          </ac:spMkLst>
        </pc:spChg>
        <pc:spChg chg="mod">
          <ac:chgData name="Elaheh Moradi" userId="dd213cbb-1216-427c-866d-27ddf363c59c" providerId="ADAL" clId="{796C1FD1-FE83-40F5-A647-B02B40EC3611}" dt="2024-10-20T11:03:30.569" v="0"/>
          <ac:spMkLst>
            <pc:docMk/>
            <pc:sldMk cId="304270022" sldId="264"/>
            <ac:spMk id="3" creationId="{A9909AE7-D645-3AEB-474A-CA721A35DF35}"/>
          </ac:spMkLst>
        </pc:spChg>
      </pc:sldChg>
      <pc:sldChg chg="modSp mod">
        <pc:chgData name="Elaheh Moradi" userId="dd213cbb-1216-427c-866d-27ddf363c59c" providerId="ADAL" clId="{796C1FD1-FE83-40F5-A647-B02B40EC3611}" dt="2024-10-20T20:14:28.242" v="557" actId="12"/>
        <pc:sldMkLst>
          <pc:docMk/>
          <pc:sldMk cId="3518257235" sldId="265"/>
        </pc:sldMkLst>
        <pc:spChg chg="mod">
          <ac:chgData name="Elaheh Moradi" userId="dd213cbb-1216-427c-866d-27ddf363c59c" providerId="ADAL" clId="{796C1FD1-FE83-40F5-A647-B02B40EC3611}" dt="2024-10-20T11:03:30.569" v="0"/>
          <ac:spMkLst>
            <pc:docMk/>
            <pc:sldMk cId="3518257235" sldId="265"/>
            <ac:spMk id="2" creationId="{6D4753D0-BD51-C414-0B52-6F3CBC1615F1}"/>
          </ac:spMkLst>
        </pc:spChg>
        <pc:spChg chg="mod">
          <ac:chgData name="Elaheh Moradi" userId="dd213cbb-1216-427c-866d-27ddf363c59c" providerId="ADAL" clId="{796C1FD1-FE83-40F5-A647-B02B40EC3611}" dt="2024-10-20T20:14:28.242" v="557" actId="12"/>
          <ac:spMkLst>
            <pc:docMk/>
            <pc:sldMk cId="3518257235" sldId="265"/>
            <ac:spMk id="3" creationId="{DB834B36-A954-5D91-F554-392C9C668A6B}"/>
          </ac:spMkLst>
        </pc:spChg>
      </pc:sldChg>
      <pc:sldChg chg="modSp mod">
        <pc:chgData name="Elaheh Moradi" userId="dd213cbb-1216-427c-866d-27ddf363c59c" providerId="ADAL" clId="{796C1FD1-FE83-40F5-A647-B02B40EC3611}" dt="2024-10-20T20:08:22.884" v="486" actId="207"/>
        <pc:sldMkLst>
          <pc:docMk/>
          <pc:sldMk cId="790348486" sldId="266"/>
        </pc:sldMkLst>
        <pc:spChg chg="mod">
          <ac:chgData name="Elaheh Moradi" userId="dd213cbb-1216-427c-866d-27ddf363c59c" providerId="ADAL" clId="{796C1FD1-FE83-40F5-A647-B02B40EC3611}" dt="2024-10-20T20:08:22.884" v="486" actId="207"/>
          <ac:spMkLst>
            <pc:docMk/>
            <pc:sldMk cId="790348486" sldId="266"/>
            <ac:spMk id="2" creationId="{D85C897E-C625-1F43-94E1-0A1EAE640C8A}"/>
          </ac:spMkLst>
        </pc:spChg>
      </pc:sldChg>
      <pc:sldChg chg="modSp mod">
        <pc:chgData name="Elaheh Moradi" userId="dd213cbb-1216-427c-866d-27ddf363c59c" providerId="ADAL" clId="{796C1FD1-FE83-40F5-A647-B02B40EC3611}" dt="2024-10-21T09:51:02.486" v="772" actId="1076"/>
        <pc:sldMkLst>
          <pc:docMk/>
          <pc:sldMk cId="2515786347" sldId="268"/>
        </pc:sldMkLst>
        <pc:spChg chg="mod">
          <ac:chgData name="Elaheh Moradi" userId="dd213cbb-1216-427c-866d-27ddf363c59c" providerId="ADAL" clId="{796C1FD1-FE83-40F5-A647-B02B40EC3611}" dt="2024-10-21T09:51:00.406" v="771" actId="1076"/>
          <ac:spMkLst>
            <pc:docMk/>
            <pc:sldMk cId="2515786347" sldId="268"/>
            <ac:spMk id="2" creationId="{EBFB5C55-D959-59EA-D7C7-24A5D5F1CDDA}"/>
          </ac:spMkLst>
        </pc:spChg>
        <pc:spChg chg="mod">
          <ac:chgData name="Elaheh Moradi" userId="dd213cbb-1216-427c-866d-27ddf363c59c" providerId="ADAL" clId="{796C1FD1-FE83-40F5-A647-B02B40EC3611}" dt="2024-10-20T20:08:45.483" v="487" actId="14100"/>
          <ac:spMkLst>
            <pc:docMk/>
            <pc:sldMk cId="2515786347" sldId="268"/>
            <ac:spMk id="7" creationId="{19083D90-A2D8-2A45-8D35-93678EA392C6}"/>
          </ac:spMkLst>
        </pc:spChg>
        <pc:picChg chg="mod">
          <ac:chgData name="Elaheh Moradi" userId="dd213cbb-1216-427c-866d-27ddf363c59c" providerId="ADAL" clId="{796C1FD1-FE83-40F5-A647-B02B40EC3611}" dt="2024-10-21T09:51:02.486" v="772" actId="1076"/>
          <ac:picMkLst>
            <pc:docMk/>
            <pc:sldMk cId="2515786347" sldId="268"/>
            <ac:picMk id="5" creationId="{16075049-F522-42AA-4996-E4AA6DA64277}"/>
          </ac:picMkLst>
        </pc:picChg>
      </pc:sldChg>
      <pc:sldChg chg="addSp modSp mod ord">
        <pc:chgData name="Elaheh Moradi" userId="dd213cbb-1216-427c-866d-27ddf363c59c" providerId="ADAL" clId="{796C1FD1-FE83-40F5-A647-B02B40EC3611}" dt="2024-10-21T10:28:13.181" v="869" actId="113"/>
        <pc:sldMkLst>
          <pc:docMk/>
          <pc:sldMk cId="3172581643" sldId="270"/>
        </pc:sldMkLst>
        <pc:spChg chg="mod">
          <ac:chgData name="Elaheh Moradi" userId="dd213cbb-1216-427c-866d-27ddf363c59c" providerId="ADAL" clId="{796C1FD1-FE83-40F5-A647-B02B40EC3611}" dt="2024-10-20T11:03:30.569" v="0"/>
          <ac:spMkLst>
            <pc:docMk/>
            <pc:sldMk cId="3172581643" sldId="270"/>
            <ac:spMk id="2" creationId="{51D376DC-13AA-340B-D4E2-5F236680ECA5}"/>
          </ac:spMkLst>
        </pc:spChg>
        <pc:spChg chg="mod">
          <ac:chgData name="Elaheh Moradi" userId="dd213cbb-1216-427c-866d-27ddf363c59c" providerId="ADAL" clId="{796C1FD1-FE83-40F5-A647-B02B40EC3611}" dt="2024-10-21T10:25:42.132" v="868" actId="1076"/>
          <ac:spMkLst>
            <pc:docMk/>
            <pc:sldMk cId="3172581643" sldId="270"/>
            <ac:spMk id="3" creationId="{4903CA13-C3F7-D49F-31C0-36D038E717FA}"/>
          </ac:spMkLst>
        </pc:spChg>
        <pc:spChg chg="add">
          <ac:chgData name="Elaheh Moradi" userId="dd213cbb-1216-427c-866d-27ddf363c59c" providerId="ADAL" clId="{796C1FD1-FE83-40F5-A647-B02B40EC3611}" dt="2024-10-21T10:20:33.955" v="788"/>
          <ac:spMkLst>
            <pc:docMk/>
            <pc:sldMk cId="3172581643" sldId="270"/>
            <ac:spMk id="4" creationId="{0C067175-6849-383C-D1F6-DF1EDE7424E9}"/>
          </ac:spMkLst>
        </pc:spChg>
        <pc:spChg chg="add mod">
          <ac:chgData name="Elaheh Moradi" userId="dd213cbb-1216-427c-866d-27ddf363c59c" providerId="ADAL" clId="{796C1FD1-FE83-40F5-A647-B02B40EC3611}" dt="2024-10-21T10:21:24.476" v="806" actId="1076"/>
          <ac:spMkLst>
            <pc:docMk/>
            <pc:sldMk cId="3172581643" sldId="270"/>
            <ac:spMk id="5" creationId="{32652690-D403-723D-4FCE-7FE8E4EAEB30}"/>
          </ac:spMkLst>
        </pc:spChg>
        <pc:spChg chg="add mod">
          <ac:chgData name="Elaheh Moradi" userId="dd213cbb-1216-427c-866d-27ddf363c59c" providerId="ADAL" clId="{796C1FD1-FE83-40F5-A647-B02B40EC3611}" dt="2024-10-21T10:28:13.181" v="869" actId="113"/>
          <ac:spMkLst>
            <pc:docMk/>
            <pc:sldMk cId="3172581643" sldId="270"/>
            <ac:spMk id="7" creationId="{FDFC9696-7C33-4060-0E55-1CAF5697A68F}"/>
          </ac:spMkLst>
        </pc:spChg>
        <pc:spChg chg="add mod">
          <ac:chgData name="Elaheh Moradi" userId="dd213cbb-1216-427c-866d-27ddf363c59c" providerId="ADAL" clId="{796C1FD1-FE83-40F5-A647-B02B40EC3611}" dt="2024-10-21T10:21:53.539" v="813" actId="1076"/>
          <ac:spMkLst>
            <pc:docMk/>
            <pc:sldMk cId="3172581643" sldId="270"/>
            <ac:spMk id="8" creationId="{6464FE98-6DD8-C3C3-E378-D8E65677AAEA}"/>
          </ac:spMkLst>
        </pc:spChg>
        <pc:spChg chg="add">
          <ac:chgData name="Elaheh Moradi" userId="dd213cbb-1216-427c-866d-27ddf363c59c" providerId="ADAL" clId="{796C1FD1-FE83-40F5-A647-B02B40EC3611}" dt="2024-10-21T10:22:07.263" v="818"/>
          <ac:spMkLst>
            <pc:docMk/>
            <pc:sldMk cId="3172581643" sldId="270"/>
            <ac:spMk id="9" creationId="{5A5D99D6-A9C6-5AAB-973D-07F92698C430}"/>
          </ac:spMkLst>
        </pc:spChg>
        <pc:spChg chg="add mod">
          <ac:chgData name="Elaheh Moradi" userId="dd213cbb-1216-427c-866d-27ddf363c59c" providerId="ADAL" clId="{796C1FD1-FE83-40F5-A647-B02B40EC3611}" dt="2024-10-21T10:22:25.404" v="822" actId="1076"/>
          <ac:spMkLst>
            <pc:docMk/>
            <pc:sldMk cId="3172581643" sldId="270"/>
            <ac:spMk id="10" creationId="{B3D087B1-5E45-CEAA-445B-6BAA3A34C579}"/>
          </ac:spMkLst>
        </pc:spChg>
        <pc:spChg chg="add">
          <ac:chgData name="Elaheh Moradi" userId="dd213cbb-1216-427c-866d-27ddf363c59c" providerId="ADAL" clId="{796C1FD1-FE83-40F5-A647-B02B40EC3611}" dt="2024-10-21T10:22:40.691" v="825"/>
          <ac:spMkLst>
            <pc:docMk/>
            <pc:sldMk cId="3172581643" sldId="270"/>
            <ac:spMk id="11" creationId="{9D2FBC46-1FAE-96F2-3417-9AAF540B3CF8}"/>
          </ac:spMkLst>
        </pc:spChg>
      </pc:sldChg>
      <pc:sldChg chg="modSp mod">
        <pc:chgData name="Elaheh Moradi" userId="dd213cbb-1216-427c-866d-27ddf363c59c" providerId="ADAL" clId="{796C1FD1-FE83-40F5-A647-B02B40EC3611}" dt="2024-10-20T20:09:08.230" v="493" actId="27636"/>
        <pc:sldMkLst>
          <pc:docMk/>
          <pc:sldMk cId="614341400" sldId="271"/>
        </pc:sldMkLst>
        <pc:spChg chg="mod">
          <ac:chgData name="Elaheh Moradi" userId="dd213cbb-1216-427c-866d-27ddf363c59c" providerId="ADAL" clId="{796C1FD1-FE83-40F5-A647-B02B40EC3611}" dt="2024-10-20T11:03:30.683" v="1" actId="27636"/>
          <ac:spMkLst>
            <pc:docMk/>
            <pc:sldMk cId="614341400" sldId="271"/>
            <ac:spMk id="2" creationId="{28CC9D81-999A-E2DC-610C-1ED3667286BA}"/>
          </ac:spMkLst>
        </pc:spChg>
        <pc:spChg chg="mod">
          <ac:chgData name="Elaheh Moradi" userId="dd213cbb-1216-427c-866d-27ddf363c59c" providerId="ADAL" clId="{796C1FD1-FE83-40F5-A647-B02B40EC3611}" dt="2024-10-20T20:09:08.230" v="493" actId="27636"/>
          <ac:spMkLst>
            <pc:docMk/>
            <pc:sldMk cId="614341400" sldId="271"/>
            <ac:spMk id="3" creationId="{CD3A99EA-3103-2BCA-F278-1A4B16321C4C}"/>
          </ac:spMkLst>
        </pc:spChg>
        <pc:spChg chg="mod">
          <ac:chgData name="Elaheh Moradi" userId="dd213cbb-1216-427c-866d-27ddf363c59c" providerId="ADAL" clId="{796C1FD1-FE83-40F5-A647-B02B40EC3611}" dt="2024-10-20T20:08:54.001" v="488" actId="1076"/>
          <ac:spMkLst>
            <pc:docMk/>
            <pc:sldMk cId="614341400" sldId="271"/>
            <ac:spMk id="5" creationId="{8F85C7B1-D7C1-D31E-CF03-39DB04CC8E14}"/>
          </ac:spMkLst>
        </pc:spChg>
      </pc:sldChg>
      <pc:sldChg chg="addSp modSp mod">
        <pc:chgData name="Elaheh Moradi" userId="dd213cbb-1216-427c-866d-27ddf363c59c" providerId="ADAL" clId="{796C1FD1-FE83-40F5-A647-B02B40EC3611}" dt="2024-10-21T10:34:29.195" v="948" actId="20577"/>
        <pc:sldMkLst>
          <pc:docMk/>
          <pc:sldMk cId="2746276093" sldId="273"/>
        </pc:sldMkLst>
        <pc:spChg chg="mod">
          <ac:chgData name="Elaheh Moradi" userId="dd213cbb-1216-427c-866d-27ddf363c59c" providerId="ADAL" clId="{796C1FD1-FE83-40F5-A647-B02B40EC3611}" dt="2024-10-20T11:03:30.569" v="0"/>
          <ac:spMkLst>
            <pc:docMk/>
            <pc:sldMk cId="2746276093" sldId="273"/>
            <ac:spMk id="2" creationId="{DF238EBF-B3BA-24C7-4A23-E6E454F856DC}"/>
          </ac:spMkLst>
        </pc:spChg>
        <pc:spChg chg="mod">
          <ac:chgData name="Elaheh Moradi" userId="dd213cbb-1216-427c-866d-27ddf363c59c" providerId="ADAL" clId="{796C1FD1-FE83-40F5-A647-B02B40EC3611}" dt="2024-10-21T10:34:29.195" v="948" actId="20577"/>
          <ac:spMkLst>
            <pc:docMk/>
            <pc:sldMk cId="2746276093" sldId="273"/>
            <ac:spMk id="3" creationId="{94C65715-7F6B-3F54-089B-92414390B167}"/>
          </ac:spMkLst>
        </pc:spChg>
        <pc:spChg chg="add">
          <ac:chgData name="Elaheh Moradi" userId="dd213cbb-1216-427c-866d-27ddf363c59c" providerId="ADAL" clId="{796C1FD1-FE83-40F5-A647-B02B40EC3611}" dt="2024-10-21T10:33:12.164" v="907"/>
          <ac:spMkLst>
            <pc:docMk/>
            <pc:sldMk cId="2746276093" sldId="273"/>
            <ac:spMk id="4" creationId="{F59B0A9C-655E-4A96-CCA5-5256DE60CDC3}"/>
          </ac:spMkLst>
        </pc:spChg>
        <pc:spChg chg="add">
          <ac:chgData name="Elaheh Moradi" userId="dd213cbb-1216-427c-866d-27ddf363c59c" providerId="ADAL" clId="{796C1FD1-FE83-40F5-A647-B02B40EC3611}" dt="2024-10-21T10:33:25.594" v="908"/>
          <ac:spMkLst>
            <pc:docMk/>
            <pc:sldMk cId="2746276093" sldId="273"/>
            <ac:spMk id="5" creationId="{C0C98866-8AE5-26A9-13E4-09F10E52951F}"/>
          </ac:spMkLst>
        </pc:spChg>
        <pc:spChg chg="add">
          <ac:chgData name="Elaheh Moradi" userId="dd213cbb-1216-427c-866d-27ddf363c59c" providerId="ADAL" clId="{796C1FD1-FE83-40F5-A647-B02B40EC3611}" dt="2024-10-21T10:33:32.729" v="909"/>
          <ac:spMkLst>
            <pc:docMk/>
            <pc:sldMk cId="2746276093" sldId="273"/>
            <ac:spMk id="6" creationId="{A10388D5-7B7F-95D8-4A19-2D2CC9C87D8C}"/>
          </ac:spMkLst>
        </pc:spChg>
      </pc:sldChg>
      <pc:sldChg chg="modSp">
        <pc:chgData name="Elaheh Moradi" userId="dd213cbb-1216-427c-866d-27ddf363c59c" providerId="ADAL" clId="{796C1FD1-FE83-40F5-A647-B02B40EC3611}" dt="2024-10-20T11:03:30.569" v="0"/>
        <pc:sldMkLst>
          <pc:docMk/>
          <pc:sldMk cId="1123916268" sldId="274"/>
        </pc:sldMkLst>
        <pc:spChg chg="mod">
          <ac:chgData name="Elaheh Moradi" userId="dd213cbb-1216-427c-866d-27ddf363c59c" providerId="ADAL" clId="{796C1FD1-FE83-40F5-A647-B02B40EC3611}" dt="2024-10-20T11:03:30.569" v="0"/>
          <ac:spMkLst>
            <pc:docMk/>
            <pc:sldMk cId="1123916268" sldId="274"/>
            <ac:spMk id="2" creationId="{BB798B00-8CAE-8DBC-EAC4-2C98A8B666D0}"/>
          </ac:spMkLst>
        </pc:spChg>
        <pc:spChg chg="mod">
          <ac:chgData name="Elaheh Moradi" userId="dd213cbb-1216-427c-866d-27ddf363c59c" providerId="ADAL" clId="{796C1FD1-FE83-40F5-A647-B02B40EC3611}" dt="2024-10-20T11:03:30.569" v="0"/>
          <ac:spMkLst>
            <pc:docMk/>
            <pc:sldMk cId="1123916268" sldId="274"/>
            <ac:spMk id="3" creationId="{B75C50E8-80DC-C69D-B87E-8ABCFB475666}"/>
          </ac:spMkLst>
        </pc:spChg>
      </pc:sldChg>
      <pc:sldChg chg="modSp mod">
        <pc:chgData name="Elaheh Moradi" userId="dd213cbb-1216-427c-866d-27ddf363c59c" providerId="ADAL" clId="{796C1FD1-FE83-40F5-A647-B02B40EC3611}" dt="2024-10-20T20:14:37.344" v="558" actId="14100"/>
        <pc:sldMkLst>
          <pc:docMk/>
          <pc:sldMk cId="1200559983" sldId="275"/>
        </pc:sldMkLst>
        <pc:spChg chg="mod">
          <ac:chgData name="Elaheh Moradi" userId="dd213cbb-1216-427c-866d-27ddf363c59c" providerId="ADAL" clId="{796C1FD1-FE83-40F5-A647-B02B40EC3611}" dt="2024-10-20T20:10:02.433" v="498" actId="1076"/>
          <ac:spMkLst>
            <pc:docMk/>
            <pc:sldMk cId="1200559983" sldId="275"/>
            <ac:spMk id="2" creationId="{D245886B-C810-A49B-5C88-3360F8E729E6}"/>
          </ac:spMkLst>
        </pc:spChg>
        <pc:spChg chg="mod">
          <ac:chgData name="Elaheh Moradi" userId="dd213cbb-1216-427c-866d-27ddf363c59c" providerId="ADAL" clId="{796C1FD1-FE83-40F5-A647-B02B40EC3611}" dt="2024-10-20T20:14:37.344" v="558" actId="14100"/>
          <ac:spMkLst>
            <pc:docMk/>
            <pc:sldMk cId="1200559983" sldId="275"/>
            <ac:spMk id="3" creationId="{CB52EE20-8152-E283-23F0-44B3A9E86277}"/>
          </ac:spMkLst>
        </pc:spChg>
      </pc:sldChg>
      <pc:sldChg chg="modSp new mod">
        <pc:chgData name="Elaheh Moradi" userId="dd213cbb-1216-427c-866d-27ddf363c59c" providerId="ADAL" clId="{796C1FD1-FE83-40F5-A647-B02B40EC3611}" dt="2024-10-21T09:39:15.476" v="769" actId="12"/>
        <pc:sldMkLst>
          <pc:docMk/>
          <pc:sldMk cId="782448041" sldId="276"/>
        </pc:sldMkLst>
        <pc:spChg chg="mod">
          <ac:chgData name="Elaheh Moradi" userId="dd213cbb-1216-427c-866d-27ddf363c59c" providerId="ADAL" clId="{796C1FD1-FE83-40F5-A647-B02B40EC3611}" dt="2024-10-20T20:25:32.134" v="699"/>
          <ac:spMkLst>
            <pc:docMk/>
            <pc:sldMk cId="782448041" sldId="276"/>
            <ac:spMk id="2" creationId="{54244FBA-9B69-0D63-8504-799F1BF2113B}"/>
          </ac:spMkLst>
        </pc:spChg>
        <pc:spChg chg="mod">
          <ac:chgData name="Elaheh Moradi" userId="dd213cbb-1216-427c-866d-27ddf363c59c" providerId="ADAL" clId="{796C1FD1-FE83-40F5-A647-B02B40EC3611}" dt="2024-10-21T09:39:15.476" v="769" actId="12"/>
          <ac:spMkLst>
            <pc:docMk/>
            <pc:sldMk cId="782448041" sldId="276"/>
            <ac:spMk id="3" creationId="{2C2E19B5-B865-B1AE-2A0B-2AD8111D7888}"/>
          </ac:spMkLst>
        </pc:spChg>
      </pc:sldChg>
      <pc:sldChg chg="new del">
        <pc:chgData name="Elaheh Moradi" userId="dd213cbb-1216-427c-866d-27ddf363c59c" providerId="ADAL" clId="{796C1FD1-FE83-40F5-A647-B02B40EC3611}" dt="2024-10-20T13:03:02.564" v="115" actId="680"/>
        <pc:sldMkLst>
          <pc:docMk/>
          <pc:sldMk cId="990002881" sldId="276"/>
        </pc:sldMkLst>
      </pc:sldChg>
      <pc:sldChg chg="modSp new del mod">
        <pc:chgData name="Elaheh Moradi" userId="dd213cbb-1216-427c-866d-27ddf363c59c" providerId="ADAL" clId="{796C1FD1-FE83-40F5-A647-B02B40EC3611}" dt="2024-10-20T20:15:59.540" v="639" actId="2696"/>
        <pc:sldMkLst>
          <pc:docMk/>
          <pc:sldMk cId="1229439216" sldId="276"/>
        </pc:sldMkLst>
        <pc:spChg chg="mod">
          <ac:chgData name="Elaheh Moradi" userId="dd213cbb-1216-427c-866d-27ddf363c59c" providerId="ADAL" clId="{796C1FD1-FE83-40F5-A647-B02B40EC3611}" dt="2024-10-20T20:15:02.127" v="570" actId="20577"/>
          <ac:spMkLst>
            <pc:docMk/>
            <pc:sldMk cId="1229439216" sldId="276"/>
            <ac:spMk id="2" creationId="{413CA1A6-F3CF-D831-F418-0E5CECCD1CAE}"/>
          </ac:spMkLst>
        </pc:spChg>
        <pc:spChg chg="mod">
          <ac:chgData name="Elaheh Moradi" userId="dd213cbb-1216-427c-866d-27ddf363c59c" providerId="ADAL" clId="{796C1FD1-FE83-40F5-A647-B02B40EC3611}" dt="2024-10-20T20:15:34.023" v="638" actId="20577"/>
          <ac:spMkLst>
            <pc:docMk/>
            <pc:sldMk cId="1229439216" sldId="276"/>
            <ac:spMk id="3" creationId="{95A11AC6-94EE-D1CB-E179-2C124B959883}"/>
          </ac:spMkLst>
        </pc:spChg>
      </pc:sldChg>
      <pc:sldChg chg="new del">
        <pc:chgData name="Elaheh Moradi" userId="dd213cbb-1216-427c-866d-27ddf363c59c" providerId="ADAL" clId="{796C1FD1-FE83-40F5-A647-B02B40EC3611}" dt="2024-10-20T20:09:53.656" v="496" actId="680"/>
        <pc:sldMkLst>
          <pc:docMk/>
          <pc:sldMk cId="2208851650" sldId="276"/>
        </pc:sldMkLst>
      </pc:sldChg>
      <pc:sldChg chg="new del">
        <pc:chgData name="Elaheh Moradi" userId="dd213cbb-1216-427c-866d-27ddf363c59c" providerId="ADAL" clId="{796C1FD1-FE83-40F5-A647-B02B40EC3611}" dt="2024-10-20T13:02:51.956" v="113" actId="680"/>
        <pc:sldMkLst>
          <pc:docMk/>
          <pc:sldMk cId="3517404196" sldId="276"/>
        </pc:sldMkLst>
      </pc:sldChg>
      <pc:sldMasterChg chg="setBg modSldLayout">
        <pc:chgData name="Elaheh Moradi" userId="dd213cbb-1216-427c-866d-27ddf363c59c" providerId="ADAL" clId="{796C1FD1-FE83-40F5-A647-B02B40EC3611}" dt="2024-10-20T11:05:28.015" v="109"/>
        <pc:sldMasterMkLst>
          <pc:docMk/>
          <pc:sldMasterMk cId="3956945363" sldId="2147483899"/>
        </pc:sldMasterMkLst>
        <pc:sldLayoutChg chg="setBg">
          <pc:chgData name="Elaheh Moradi" userId="dd213cbb-1216-427c-866d-27ddf363c59c" providerId="ADAL" clId="{796C1FD1-FE83-40F5-A647-B02B40EC3611}" dt="2024-10-20T11:05:28.015" v="109"/>
          <pc:sldLayoutMkLst>
            <pc:docMk/>
            <pc:sldMasterMk cId="3956945363" sldId="2147483899"/>
            <pc:sldLayoutMk cId="1773825383" sldId="2147483900"/>
          </pc:sldLayoutMkLst>
        </pc:sldLayoutChg>
        <pc:sldLayoutChg chg="setBg">
          <pc:chgData name="Elaheh Moradi" userId="dd213cbb-1216-427c-866d-27ddf363c59c" providerId="ADAL" clId="{796C1FD1-FE83-40F5-A647-B02B40EC3611}" dt="2024-10-20T11:05:28.015" v="109"/>
          <pc:sldLayoutMkLst>
            <pc:docMk/>
            <pc:sldMasterMk cId="3956945363" sldId="2147483899"/>
            <pc:sldLayoutMk cId="213164386" sldId="2147483901"/>
          </pc:sldLayoutMkLst>
        </pc:sldLayoutChg>
        <pc:sldLayoutChg chg="setBg">
          <pc:chgData name="Elaheh Moradi" userId="dd213cbb-1216-427c-866d-27ddf363c59c" providerId="ADAL" clId="{796C1FD1-FE83-40F5-A647-B02B40EC3611}" dt="2024-10-20T11:05:28.015" v="109"/>
          <pc:sldLayoutMkLst>
            <pc:docMk/>
            <pc:sldMasterMk cId="3956945363" sldId="2147483899"/>
            <pc:sldLayoutMk cId="1235754571" sldId="2147483902"/>
          </pc:sldLayoutMkLst>
        </pc:sldLayoutChg>
        <pc:sldLayoutChg chg="setBg">
          <pc:chgData name="Elaheh Moradi" userId="dd213cbb-1216-427c-866d-27ddf363c59c" providerId="ADAL" clId="{796C1FD1-FE83-40F5-A647-B02B40EC3611}" dt="2024-10-20T11:05:28.015" v="109"/>
          <pc:sldLayoutMkLst>
            <pc:docMk/>
            <pc:sldMasterMk cId="3956945363" sldId="2147483899"/>
            <pc:sldLayoutMk cId="125483360" sldId="2147483903"/>
          </pc:sldLayoutMkLst>
        </pc:sldLayoutChg>
        <pc:sldLayoutChg chg="setBg">
          <pc:chgData name="Elaheh Moradi" userId="dd213cbb-1216-427c-866d-27ddf363c59c" providerId="ADAL" clId="{796C1FD1-FE83-40F5-A647-B02B40EC3611}" dt="2024-10-20T11:05:28.015" v="109"/>
          <pc:sldLayoutMkLst>
            <pc:docMk/>
            <pc:sldMasterMk cId="3956945363" sldId="2147483899"/>
            <pc:sldLayoutMk cId="2699266118" sldId="2147483904"/>
          </pc:sldLayoutMkLst>
        </pc:sldLayoutChg>
        <pc:sldLayoutChg chg="setBg">
          <pc:chgData name="Elaheh Moradi" userId="dd213cbb-1216-427c-866d-27ddf363c59c" providerId="ADAL" clId="{796C1FD1-FE83-40F5-A647-B02B40EC3611}" dt="2024-10-20T11:05:28.015" v="109"/>
          <pc:sldLayoutMkLst>
            <pc:docMk/>
            <pc:sldMasterMk cId="3956945363" sldId="2147483899"/>
            <pc:sldLayoutMk cId="576702631" sldId="2147483905"/>
          </pc:sldLayoutMkLst>
        </pc:sldLayoutChg>
        <pc:sldLayoutChg chg="setBg">
          <pc:chgData name="Elaheh Moradi" userId="dd213cbb-1216-427c-866d-27ddf363c59c" providerId="ADAL" clId="{796C1FD1-FE83-40F5-A647-B02B40EC3611}" dt="2024-10-20T11:05:28.015" v="109"/>
          <pc:sldLayoutMkLst>
            <pc:docMk/>
            <pc:sldMasterMk cId="3956945363" sldId="2147483899"/>
            <pc:sldLayoutMk cId="2532038934" sldId="2147483906"/>
          </pc:sldLayoutMkLst>
        </pc:sldLayoutChg>
        <pc:sldLayoutChg chg="setBg">
          <pc:chgData name="Elaheh Moradi" userId="dd213cbb-1216-427c-866d-27ddf363c59c" providerId="ADAL" clId="{796C1FD1-FE83-40F5-A647-B02B40EC3611}" dt="2024-10-20T11:05:28.015" v="109"/>
          <pc:sldLayoutMkLst>
            <pc:docMk/>
            <pc:sldMasterMk cId="3956945363" sldId="2147483899"/>
            <pc:sldLayoutMk cId="3340770939" sldId="2147483907"/>
          </pc:sldLayoutMkLst>
        </pc:sldLayoutChg>
        <pc:sldLayoutChg chg="setBg">
          <pc:chgData name="Elaheh Moradi" userId="dd213cbb-1216-427c-866d-27ddf363c59c" providerId="ADAL" clId="{796C1FD1-FE83-40F5-A647-B02B40EC3611}" dt="2024-10-20T11:05:28.015" v="109"/>
          <pc:sldLayoutMkLst>
            <pc:docMk/>
            <pc:sldMasterMk cId="3956945363" sldId="2147483899"/>
            <pc:sldLayoutMk cId="3940348340" sldId="2147483908"/>
          </pc:sldLayoutMkLst>
        </pc:sldLayoutChg>
        <pc:sldLayoutChg chg="setBg">
          <pc:chgData name="Elaheh Moradi" userId="dd213cbb-1216-427c-866d-27ddf363c59c" providerId="ADAL" clId="{796C1FD1-FE83-40F5-A647-B02B40EC3611}" dt="2024-10-20T11:05:28.015" v="109"/>
          <pc:sldLayoutMkLst>
            <pc:docMk/>
            <pc:sldMasterMk cId="3956945363" sldId="2147483899"/>
            <pc:sldLayoutMk cId="1791176992" sldId="2147483909"/>
          </pc:sldLayoutMkLst>
        </pc:sldLayoutChg>
        <pc:sldLayoutChg chg="setBg">
          <pc:chgData name="Elaheh Moradi" userId="dd213cbb-1216-427c-866d-27ddf363c59c" providerId="ADAL" clId="{796C1FD1-FE83-40F5-A647-B02B40EC3611}" dt="2024-10-20T11:05:28.015" v="109"/>
          <pc:sldLayoutMkLst>
            <pc:docMk/>
            <pc:sldMasterMk cId="3956945363" sldId="2147483899"/>
            <pc:sldLayoutMk cId="4219783755" sldId="2147483910"/>
          </pc:sldLayoutMkLst>
        </pc:sldLayoutChg>
        <pc:sldLayoutChg chg="setBg">
          <pc:chgData name="Elaheh Moradi" userId="dd213cbb-1216-427c-866d-27ddf363c59c" providerId="ADAL" clId="{796C1FD1-FE83-40F5-A647-B02B40EC3611}" dt="2024-10-20T11:05:28.015" v="109"/>
          <pc:sldLayoutMkLst>
            <pc:docMk/>
            <pc:sldMasterMk cId="3956945363" sldId="2147483899"/>
            <pc:sldLayoutMk cId="3318126652" sldId="2147483911"/>
          </pc:sldLayoutMkLst>
        </pc:sldLayoutChg>
        <pc:sldLayoutChg chg="setBg">
          <pc:chgData name="Elaheh Moradi" userId="dd213cbb-1216-427c-866d-27ddf363c59c" providerId="ADAL" clId="{796C1FD1-FE83-40F5-A647-B02B40EC3611}" dt="2024-10-20T11:05:28.015" v="109"/>
          <pc:sldLayoutMkLst>
            <pc:docMk/>
            <pc:sldMasterMk cId="3956945363" sldId="2147483899"/>
            <pc:sldLayoutMk cId="660653380" sldId="2147483912"/>
          </pc:sldLayoutMkLst>
        </pc:sldLayoutChg>
        <pc:sldLayoutChg chg="setBg">
          <pc:chgData name="Elaheh Moradi" userId="dd213cbb-1216-427c-866d-27ddf363c59c" providerId="ADAL" clId="{796C1FD1-FE83-40F5-A647-B02B40EC3611}" dt="2024-10-20T11:05:28.015" v="109"/>
          <pc:sldLayoutMkLst>
            <pc:docMk/>
            <pc:sldMasterMk cId="3956945363" sldId="2147483899"/>
            <pc:sldLayoutMk cId="1303826898" sldId="2147483913"/>
          </pc:sldLayoutMkLst>
        </pc:sldLayoutChg>
        <pc:sldLayoutChg chg="setBg">
          <pc:chgData name="Elaheh Moradi" userId="dd213cbb-1216-427c-866d-27ddf363c59c" providerId="ADAL" clId="{796C1FD1-FE83-40F5-A647-B02B40EC3611}" dt="2024-10-20T11:05:28.015" v="109"/>
          <pc:sldLayoutMkLst>
            <pc:docMk/>
            <pc:sldMasterMk cId="3956945363" sldId="2147483899"/>
            <pc:sldLayoutMk cId="2579906514" sldId="2147483914"/>
          </pc:sldLayoutMkLst>
        </pc:sldLayoutChg>
        <pc:sldLayoutChg chg="setBg">
          <pc:chgData name="Elaheh Moradi" userId="dd213cbb-1216-427c-866d-27ddf363c59c" providerId="ADAL" clId="{796C1FD1-FE83-40F5-A647-B02B40EC3611}" dt="2024-10-20T11:05:28.015" v="109"/>
          <pc:sldLayoutMkLst>
            <pc:docMk/>
            <pc:sldMasterMk cId="3956945363" sldId="2147483899"/>
            <pc:sldLayoutMk cId="2826903990" sldId="2147483915"/>
          </pc:sldLayoutMkLst>
        </pc:sldLayoutChg>
        <pc:sldLayoutChg chg="setBg">
          <pc:chgData name="Elaheh Moradi" userId="dd213cbb-1216-427c-866d-27ddf363c59c" providerId="ADAL" clId="{796C1FD1-FE83-40F5-A647-B02B40EC3611}" dt="2024-10-20T11:05:28.015" v="109"/>
          <pc:sldLayoutMkLst>
            <pc:docMk/>
            <pc:sldMasterMk cId="3956945363" sldId="2147483899"/>
            <pc:sldLayoutMk cId="2706604066" sldId="214748391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42834A-5B06-4CC0-990C-119967F92E93}" type="datetimeFigureOut">
              <a:rPr lang="fi-FI" smtClean="0"/>
              <a:t>21.10.2024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3389A02-B4D6-4704-AA53-8A51EF35C1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382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834A-5B06-4CC0-990C-119967F92E93}" type="datetimeFigureOut">
              <a:rPr lang="fi-FI" smtClean="0"/>
              <a:t>21.10.2024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9A02-B4D6-4704-AA53-8A51EF35C1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117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834A-5B06-4CC0-990C-119967F92E93}" type="datetimeFigureOut">
              <a:rPr lang="fi-FI" smtClean="0"/>
              <a:t>21.10.2024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9A02-B4D6-4704-AA53-8A51EF35C1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19783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834A-5B06-4CC0-990C-119967F92E93}" type="datetimeFigureOut">
              <a:rPr lang="fi-FI" smtClean="0"/>
              <a:t>21.10.2024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9A02-B4D6-4704-AA53-8A51EF35C1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8126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834A-5B06-4CC0-990C-119967F92E93}" type="datetimeFigureOut">
              <a:rPr lang="fi-FI" smtClean="0"/>
              <a:t>21.10.2024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9A02-B4D6-4704-AA53-8A51EF35C1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0653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834A-5B06-4CC0-990C-119967F92E93}" type="datetimeFigureOut">
              <a:rPr lang="fi-FI" smtClean="0"/>
              <a:t>21.10.2024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9A02-B4D6-4704-AA53-8A51EF35C1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03826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834A-5B06-4CC0-990C-119967F92E93}" type="datetimeFigureOut">
              <a:rPr lang="fi-FI" smtClean="0"/>
              <a:t>21.10.2024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9A02-B4D6-4704-AA53-8A51EF35C1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9906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42834A-5B06-4CC0-990C-119967F92E93}" type="datetimeFigureOut">
              <a:rPr lang="fi-FI" smtClean="0"/>
              <a:t>21.10.2024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9A02-B4D6-4704-AA53-8A51EF35C1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6903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42834A-5B06-4CC0-990C-119967F92E93}" type="datetimeFigureOut">
              <a:rPr lang="fi-FI" smtClean="0"/>
              <a:t>21.10.2024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9A02-B4D6-4704-AA53-8A51EF35C1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0660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834A-5B06-4CC0-990C-119967F92E93}" type="datetimeFigureOut">
              <a:rPr lang="fi-FI" smtClean="0"/>
              <a:t>21.10.2024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9A02-B4D6-4704-AA53-8A51EF35C1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16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834A-5B06-4CC0-990C-119967F92E93}" type="datetimeFigureOut">
              <a:rPr lang="fi-FI" smtClean="0"/>
              <a:t>21.10.2024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9A02-B4D6-4704-AA53-8A51EF35C1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3575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834A-5B06-4CC0-990C-119967F92E93}" type="datetimeFigureOut">
              <a:rPr lang="fi-FI" smtClean="0"/>
              <a:t>21.10.2024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9A02-B4D6-4704-AA53-8A51EF35C1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48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834A-5B06-4CC0-990C-119967F92E93}" type="datetimeFigureOut">
              <a:rPr lang="fi-FI" smtClean="0"/>
              <a:t>21.10.2024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9A02-B4D6-4704-AA53-8A51EF35C1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9926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834A-5B06-4CC0-990C-119967F92E93}" type="datetimeFigureOut">
              <a:rPr lang="fi-FI" smtClean="0"/>
              <a:t>21.10.2024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9A02-B4D6-4704-AA53-8A51EF35C1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7670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834A-5B06-4CC0-990C-119967F92E93}" type="datetimeFigureOut">
              <a:rPr lang="fi-FI" smtClean="0"/>
              <a:t>21.10.2024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9A02-B4D6-4704-AA53-8A51EF35C1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3203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834A-5B06-4CC0-990C-119967F92E93}" type="datetimeFigureOut">
              <a:rPr lang="fi-FI" smtClean="0"/>
              <a:t>21.10.2024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9A02-B4D6-4704-AA53-8A51EF35C1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4077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834A-5B06-4CC0-990C-119967F92E93}" type="datetimeFigureOut">
              <a:rPr lang="fi-FI" smtClean="0"/>
              <a:t>21.10.2024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9A02-B4D6-4704-AA53-8A51EF35C1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4034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42834A-5B06-4CC0-990C-119967F92E93}" type="datetimeFigureOut">
              <a:rPr lang="fi-FI" smtClean="0"/>
              <a:t>21.10.2024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i-FI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3389A02-B4D6-4704-AA53-8A51EF35C1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5694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blog/top-programming-languages-for-data-scientists-in-2022?utm_source=google&amp;utm_medium=paid_search&amp;utm_campaignid=19589720818&amp;utm_adgroupid=152984009694&amp;utm_device=c&amp;utm_keyword=&amp;utm_matchtype=&amp;utm_network=g&amp;utm_adpostion=&amp;utm_creative=676354849094&amp;utm_targetid=dsa-2222697811358&amp;utm_loc_interest_ms=&amp;utm_loc_physical_ms=1005738&amp;utm_content=DSA~blog~Data-Science&amp;utm_campaign=230119_1-sea~dsa~tofu_2-b2c_3-eu_4-prc_5-na_6-na_7-le_8-pdsh-go_9-na_10-na_11-na-oct23&amp;gclid=CjwKCAjw7c2pBhAZEiwA88pOF6daINYBxzQkBkasKi9FUrg9IMJkTClRqeJSx5vjyzM3fqXAcPsPzhoCriQQAvD_Bw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quest.io/blog/python-vs-r/" TargetMode="External"/><Relationship Id="rId2" Type="http://schemas.openxmlformats.org/officeDocument/2006/relationships/hyperlink" Target="https://medium.com/analytics-and-data/r-vs-python-a-comprehensive-guide-for-data-professionals-321e8dead59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sit.co/blog/r-vs-python-what-s-the-best-for-language-for-data-science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meritus.org/in/learn/importance-of-r-in-data-scienc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.colostate.edu/~jah/talks_public_html/isec2020/installRStudio.html" TargetMode="External"/><Relationship Id="rId2" Type="http://schemas.openxmlformats.org/officeDocument/2006/relationships/hyperlink" Target="https://rstudio-education.github.io/hopr/starting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learn.uef.fi/course/view.php?id=9778" TargetMode="External"/><Relationship Id="rId2" Type="http://schemas.openxmlformats.org/officeDocument/2006/relationships/hyperlink" Target="https://elearn.uef.fi/course/view.php?id=977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0F64-31E0-1411-5102-730F300B1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670048"/>
          </a:xfrm>
        </p:spPr>
        <p:txBody>
          <a:bodyPr/>
          <a:lstStyle/>
          <a:p>
            <a:pPr algn="ctr"/>
            <a:r>
              <a:rPr lang="fi-FI" b="1" dirty="0" err="1">
                <a:solidFill>
                  <a:schemeClr val="bg1"/>
                </a:solidFill>
              </a:rPr>
              <a:t>Insights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from</a:t>
            </a:r>
            <a:r>
              <a:rPr lang="fi-FI" b="1" dirty="0">
                <a:solidFill>
                  <a:schemeClr val="bg1"/>
                </a:solidFill>
              </a:rPr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F2351-5A81-6222-BFB0-A124F3382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981090"/>
            <a:ext cx="9418320" cy="1691640"/>
          </a:xfrm>
        </p:spPr>
        <p:txBody>
          <a:bodyPr>
            <a:noAutofit/>
          </a:bodyPr>
          <a:lstStyle/>
          <a:p>
            <a:pPr algn="ctr"/>
            <a:r>
              <a:rPr lang="fi-FI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Opening</a:t>
            </a:r>
            <a:r>
              <a:rPr lang="fi-FI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lecture</a:t>
            </a:r>
            <a:endParaRPr lang="fi-FI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fi-FI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Elaheh Moradi</a:t>
            </a:r>
          </a:p>
          <a:p>
            <a:pPr algn="ctr"/>
            <a:r>
              <a:rPr lang="fi-FI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elaheh.moradi@uef.fi </a:t>
            </a:r>
          </a:p>
          <a:p>
            <a:pPr algn="ctr"/>
            <a:r>
              <a:rPr lang="fi-FI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21.10.2024</a:t>
            </a:r>
          </a:p>
        </p:txBody>
      </p:sp>
    </p:spTree>
    <p:extLst>
      <p:ext uri="{BB962C8B-B14F-4D97-AF65-F5344CB8AC3E}">
        <p14:creationId xmlns:p14="http://schemas.microsoft.com/office/powerpoint/2010/main" val="325682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53D0-BD51-C414-0B52-6F3CBC16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Course </a:t>
            </a:r>
            <a:r>
              <a:rPr lang="fi-FI" dirty="0" err="1"/>
              <a:t>contents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4B36-A954-5D91-F554-392C9C668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55011"/>
            <a:ext cx="8595360" cy="38251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i-FI" sz="2000" dirty="0" err="1">
                <a:effectLst/>
                <a:ea typeface="Arial" panose="020B0604020202020204" pitchFamily="34" charset="0"/>
              </a:rPr>
              <a:t>Introduction</a:t>
            </a:r>
            <a:r>
              <a:rPr lang="fi-FI" sz="2000" dirty="0">
                <a:effectLst/>
                <a:ea typeface="Arial" panose="020B0604020202020204" pitchFamily="34" charset="0"/>
              </a:rPr>
              <a:t> to Data Science and 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i-FI" sz="2000" dirty="0">
                <a:effectLst/>
                <a:ea typeface="Arial" panose="020B0604020202020204" pitchFamily="34" charset="0"/>
              </a:rPr>
              <a:t>Data </a:t>
            </a:r>
            <a:r>
              <a:rPr lang="fi-FI" sz="2000" dirty="0" err="1">
                <a:effectLst/>
                <a:ea typeface="Arial" panose="020B0604020202020204" pitchFamily="34" charset="0"/>
              </a:rPr>
              <a:t>Preprocessing</a:t>
            </a:r>
            <a:r>
              <a:rPr lang="fi-FI" sz="2000" dirty="0">
                <a:effectLst/>
                <a:ea typeface="Arial" panose="020B0604020202020204" pitchFamily="34" charset="0"/>
              </a:rPr>
              <a:t> and </a:t>
            </a:r>
            <a:r>
              <a:rPr lang="fi-FI" sz="2000" dirty="0" err="1">
                <a:effectLst/>
                <a:ea typeface="Arial" panose="020B0604020202020204" pitchFamily="34" charset="0"/>
              </a:rPr>
              <a:t>Cleaning</a:t>
            </a:r>
            <a:endParaRPr lang="fi-FI" sz="2000" dirty="0">
              <a:effectLst/>
              <a:ea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i-FI" sz="2000" dirty="0">
                <a:effectLst/>
                <a:ea typeface="Arial" panose="020B0604020202020204" pitchFamily="34" charset="0"/>
              </a:rPr>
              <a:t>Data </a:t>
            </a:r>
            <a:r>
              <a:rPr lang="fi-FI" sz="2000" dirty="0" err="1">
                <a:effectLst/>
                <a:ea typeface="Arial" panose="020B0604020202020204" pitchFamily="34" charset="0"/>
              </a:rPr>
              <a:t>Visualization</a:t>
            </a:r>
            <a:r>
              <a:rPr lang="fi-FI" sz="2000" dirty="0">
                <a:effectLst/>
                <a:ea typeface="Arial" panose="020B0604020202020204" pitchFamily="34" charset="0"/>
              </a:rPr>
              <a:t> </a:t>
            </a:r>
            <a:r>
              <a:rPr lang="fi-FI" sz="2000" dirty="0" err="1">
                <a:effectLst/>
                <a:ea typeface="Arial" panose="020B0604020202020204" pitchFamily="34" charset="0"/>
              </a:rPr>
              <a:t>with</a:t>
            </a:r>
            <a:r>
              <a:rPr lang="fi-FI" sz="2000" dirty="0">
                <a:effectLst/>
                <a:ea typeface="Arial" panose="020B0604020202020204" pitchFamily="34" charset="0"/>
              </a:rPr>
              <a:t> ggplot2</a:t>
            </a:r>
            <a:endParaRPr lang="fi-FI" sz="2000" dirty="0">
              <a:ea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i-FI" sz="2000" dirty="0" err="1">
                <a:effectLst/>
                <a:ea typeface="Arial" panose="020B0604020202020204" pitchFamily="34" charset="0"/>
              </a:rPr>
              <a:t>Exploratory</a:t>
            </a:r>
            <a:r>
              <a:rPr lang="fi-FI" sz="2000" dirty="0">
                <a:effectLst/>
                <a:ea typeface="Arial" panose="020B0604020202020204" pitchFamily="34" charset="0"/>
              </a:rPr>
              <a:t> Data Analysis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i-FI" sz="2000" dirty="0">
                <a:effectLst/>
                <a:ea typeface="Arial" panose="020B0604020202020204" pitchFamily="34" charset="0"/>
              </a:rPr>
              <a:t>Clustering for </a:t>
            </a:r>
            <a:r>
              <a:rPr lang="fi-FI" sz="2000" dirty="0" err="1">
                <a:effectLst/>
                <a:ea typeface="Arial" panose="020B0604020202020204" pitchFamily="34" charset="0"/>
              </a:rPr>
              <a:t>Pattern</a:t>
            </a:r>
            <a:r>
              <a:rPr lang="fi-FI" sz="2000" dirty="0">
                <a:effectLst/>
                <a:ea typeface="Arial" panose="020B0604020202020204" pitchFamily="34" charset="0"/>
              </a:rPr>
              <a:t> </a:t>
            </a:r>
            <a:r>
              <a:rPr lang="fi-FI" sz="2000" dirty="0" err="1">
                <a:effectLst/>
                <a:ea typeface="Arial" panose="020B0604020202020204" pitchFamily="34" charset="0"/>
              </a:rPr>
              <a:t>Discovery</a:t>
            </a:r>
            <a:endParaRPr lang="fi-FI" sz="2000" dirty="0">
              <a:ea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i-FI" sz="2000" dirty="0" err="1">
                <a:effectLst/>
                <a:ea typeface="Arial" panose="020B0604020202020204" pitchFamily="34" charset="0"/>
              </a:rPr>
              <a:t>Introduction</a:t>
            </a:r>
            <a:r>
              <a:rPr lang="fi-FI" sz="2000" dirty="0">
                <a:effectLst/>
                <a:ea typeface="Arial" panose="020B0604020202020204" pitchFamily="34" charset="0"/>
              </a:rPr>
              <a:t> to 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3518257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897E-C625-1F43-94E1-0A1EAE64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98" y="2513737"/>
            <a:ext cx="9692640" cy="1325562"/>
          </a:xfrm>
        </p:spPr>
        <p:txBody>
          <a:bodyPr/>
          <a:lstStyle/>
          <a:p>
            <a:r>
              <a:rPr lang="fi-FI" sz="44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Introduction</a:t>
            </a:r>
            <a:r>
              <a:rPr lang="fi-FI" sz="44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to Data Science</a:t>
            </a:r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4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0946-64B3-730A-2603-739B2C37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442" y="1219775"/>
            <a:ext cx="9692640" cy="1325562"/>
          </a:xfrm>
        </p:spPr>
        <p:txBody>
          <a:bodyPr/>
          <a:lstStyle/>
          <a:p>
            <a:pPr algn="ctr"/>
            <a:r>
              <a:rPr lang="fi-FI" dirty="0"/>
              <a:t>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66AA-26A4-4A29-C9B1-8B01D1967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062377"/>
            <a:ext cx="9012188" cy="8540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Gaining insights from data through computational analysis </a:t>
            </a:r>
            <a:endParaRPr lang="fi-FI" sz="2000" dirty="0"/>
          </a:p>
          <a:p>
            <a:pPr marL="0" indent="0" algn="ctr">
              <a:buNone/>
            </a:pP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492620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5C55-D959-59EA-D7C7-24A5D5F1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161" y="667910"/>
            <a:ext cx="9692640" cy="902323"/>
          </a:xfrm>
        </p:spPr>
        <p:txBody>
          <a:bodyPr/>
          <a:lstStyle/>
          <a:p>
            <a:r>
              <a:rPr lang="fi-FI" dirty="0" err="1"/>
              <a:t>Why</a:t>
            </a:r>
            <a:r>
              <a:rPr lang="fi-FI" dirty="0"/>
              <a:t> Data Science?</a:t>
            </a:r>
          </a:p>
        </p:txBody>
      </p:sp>
      <p:pic>
        <p:nvPicPr>
          <p:cNvPr id="5" name="Content Placeholder 4" descr="A screenshot of a data chart&#10;&#10;Description automatically generated">
            <a:extLst>
              <a:ext uri="{FF2B5EF4-FFF2-40B4-BE49-F238E27FC236}">
                <a16:creationId xmlns:a16="http://schemas.microsoft.com/office/drawing/2014/main" id="{16075049-F522-42AA-4996-E4AA6DA64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462" y="1679451"/>
            <a:ext cx="4955689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083D90-A2D8-2A45-8D35-93678EA392C6}"/>
              </a:ext>
            </a:extLst>
          </p:cNvPr>
          <p:cNvSpPr txBox="1"/>
          <p:nvPr/>
        </p:nvSpPr>
        <p:spPr>
          <a:xfrm>
            <a:off x="1084771" y="6307574"/>
            <a:ext cx="9869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dirty="0"/>
              <a:t>Image </a:t>
            </a:r>
            <a:r>
              <a:rPr lang="fi-FI" dirty="0" err="1"/>
              <a:t>from</a:t>
            </a:r>
            <a:r>
              <a:rPr lang="fi-FI" dirty="0"/>
              <a:t>: https://financesonline.com/how-much-data-is-created-every-day/</a:t>
            </a:r>
          </a:p>
        </p:txBody>
      </p:sp>
    </p:spTree>
    <p:extLst>
      <p:ext uri="{BB962C8B-B14F-4D97-AF65-F5344CB8AC3E}">
        <p14:creationId xmlns:p14="http://schemas.microsoft.com/office/powerpoint/2010/main" val="2515786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9D81-999A-E2DC-610C-1ED36672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Top programming languages for data scientists in 2023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A99EA-3103-2BCA-F278-1A4B16321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66" y="2312893"/>
            <a:ext cx="1981660" cy="3972645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Julia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Scala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C/C++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Swift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MATLAB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SAS</a:t>
            </a:r>
          </a:p>
          <a:p>
            <a:endParaRPr lang="fi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5C7B1-D7C1-D31E-CF03-39DB04CC8E14}"/>
              </a:ext>
            </a:extLst>
          </p:cNvPr>
          <p:cNvSpPr txBox="1"/>
          <p:nvPr/>
        </p:nvSpPr>
        <p:spPr>
          <a:xfrm>
            <a:off x="3102682" y="2619112"/>
            <a:ext cx="7349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dirty="0" err="1"/>
              <a:t>Link</a:t>
            </a:r>
            <a:r>
              <a:rPr lang="fi-FI" sz="1600" dirty="0"/>
              <a:t>: </a:t>
            </a:r>
            <a:r>
              <a:rPr lang="en-US" sz="1600" b="1" dirty="0">
                <a:hlinkClick r:id="rId2"/>
              </a:rPr>
              <a:t>Top programming languages for data scientists in 2023</a:t>
            </a:r>
            <a:endParaRPr lang="fi-FI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7713F-3252-2FB0-2D69-F0ECEF7AB42A}"/>
              </a:ext>
            </a:extLst>
          </p:cNvPr>
          <p:cNvSpPr txBox="1"/>
          <p:nvPr/>
        </p:nvSpPr>
        <p:spPr>
          <a:xfrm>
            <a:off x="3243532" y="3105834"/>
            <a:ext cx="6866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Python and R are the preferred languages in Data Science Data Analysis, Machine Learning, etc.</a:t>
            </a:r>
          </a:p>
        </p:txBody>
      </p:sp>
    </p:spTree>
    <p:extLst>
      <p:ext uri="{BB962C8B-B14F-4D97-AF65-F5344CB8AC3E}">
        <p14:creationId xmlns:p14="http://schemas.microsoft.com/office/powerpoint/2010/main" val="614341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76DC-13AA-340B-D4E2-5F236680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R vs. Python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3CA13-C3F7-D49F-31C0-36D038E71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748" y="5373868"/>
            <a:ext cx="11670500" cy="13119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i-FI" dirty="0">
                <a:hlinkClick r:id="rId2"/>
              </a:rPr>
              <a:t>https://medium.com/analytics-and-data/r-vs-python-a-comprehensive-guide-for-data-professionals-321e8dead598</a:t>
            </a:r>
            <a:endParaRPr lang="fi-FI" dirty="0"/>
          </a:p>
          <a:p>
            <a:pPr marL="0" indent="0">
              <a:buNone/>
            </a:pPr>
            <a:r>
              <a:rPr lang="fi-FI" dirty="0">
                <a:hlinkClick r:id="rId3"/>
              </a:rPr>
              <a:t>https://www.dataquest.io/blog/python-vs-r/</a:t>
            </a:r>
            <a:endParaRPr lang="fi-FI" dirty="0"/>
          </a:p>
          <a:p>
            <a:pPr marL="0" indent="0">
              <a:buNone/>
            </a:pPr>
            <a:r>
              <a:rPr lang="fi-FI" dirty="0">
                <a:hlinkClick r:id="rId4"/>
              </a:rPr>
              <a:t>https://posit.co/blog/r-vs-python-what-s-the-best-for-language-for-data-science/</a:t>
            </a:r>
            <a:endParaRPr lang="fi-F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C9696-7C33-4060-0E55-1CAF5697A68F}"/>
              </a:ext>
            </a:extLst>
          </p:cNvPr>
          <p:cNvSpPr txBox="1"/>
          <p:nvPr/>
        </p:nvSpPr>
        <p:spPr>
          <a:xfrm>
            <a:off x="367748" y="2234547"/>
            <a:ext cx="1138427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Python: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widely used in web development, automation, and data science, excellent for machine learning with strong libraries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Easy to learn for beginners, with a readable syntax.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Strong community and extensive resources across many fields.</a:t>
            </a:r>
          </a:p>
          <a:p>
            <a:r>
              <a:rPr lang="en-US" b="1" dirty="0"/>
              <a:t>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Tailored for statistical analysis and data visualization.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Contains a vast library of 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Ideal for analytics in fields like bioinformatics, economics, and social sciences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Integrated well with data science-specific tasks like statistical modeling and exploratory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3172581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8EBF-B3BA-24C7-4A23-E6E454F8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Features of R Programming Language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65715-7F6B-3F54-089B-92414390B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2603500"/>
            <a:ext cx="11100021" cy="34163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 is built for statistics and data visualization, offering specialized tools for analyzing and interpreting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 has thousands of packages dedicated to data manipulation, visualization, and advanced data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i-FI" sz="2400" dirty="0"/>
              <a:t>Data </a:t>
            </a:r>
            <a:r>
              <a:rPr lang="fi-FI" sz="2400" dirty="0" err="1"/>
              <a:t>Manipulation</a:t>
            </a:r>
            <a:r>
              <a:rPr lang="fi-FI" sz="2400" dirty="0"/>
              <a:t> and Data </a:t>
            </a:r>
            <a:r>
              <a:rPr lang="fi-FI" sz="2400" dirty="0" err="1"/>
              <a:t>Visualization</a:t>
            </a:r>
            <a:endParaRPr lang="fi-FI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Compatibility</a:t>
            </a:r>
          </a:p>
          <a:p>
            <a:pPr>
              <a:buFont typeface="Wingdings" panose="05000000000000000000" pitchFamily="2" charset="2"/>
              <a:buChar char="Ø"/>
            </a:pPr>
            <a:endParaRPr lang="fi-FI" sz="2400" dirty="0"/>
          </a:p>
          <a:p>
            <a:pPr marL="0" indent="0">
              <a:buNone/>
            </a:pPr>
            <a:r>
              <a:rPr lang="en-US" sz="2400" dirty="0"/>
              <a:t>Link: </a:t>
            </a:r>
            <a:r>
              <a:rPr lang="en-US" sz="2400" dirty="0">
                <a:hlinkClick r:id="rId2"/>
              </a:rPr>
              <a:t>https://emeritus.org/in/learn/importance-of-r-in-data-science/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6276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8B00-8CAE-8DBC-EAC4-2C98A8B6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Install the R Program?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50E8-80DC-C69D-B87E-8ABCFB475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 err="1"/>
              <a:t>Installing</a:t>
            </a:r>
            <a:r>
              <a:rPr lang="fi-FI" b="1" dirty="0"/>
              <a:t> R and </a:t>
            </a:r>
            <a:r>
              <a:rPr lang="fi-FI" b="1" dirty="0" err="1"/>
              <a:t>RStudio</a:t>
            </a:r>
            <a:endParaRPr lang="fi-FI" dirty="0">
              <a:hlinkClick r:id="rId2"/>
            </a:endParaRPr>
          </a:p>
          <a:p>
            <a:r>
              <a:rPr lang="fi-FI" dirty="0">
                <a:hlinkClick r:id="rId3"/>
              </a:rPr>
              <a:t>https://www.stat.colostate.edu/~jah/talks_public_html/isec2020/installRStudio.html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23916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886B-C810-A49B-5C88-3360F8E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Next </a:t>
            </a:r>
            <a:r>
              <a:rPr lang="fi-FI" dirty="0" err="1"/>
              <a:t>Steps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EE20-8152-E283-23F0-44B3A9E8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429000"/>
            <a:ext cx="8595360" cy="2732475"/>
          </a:xfrm>
        </p:spPr>
        <p:txBody>
          <a:bodyPr/>
          <a:lstStyle/>
          <a:p>
            <a:pPr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3B3B3B"/>
                </a:solidFill>
                <a:effectLst/>
                <a:latin typeface="Arial" panose="020B0604020202020204" pitchFamily="34" charset="0"/>
              </a:rPr>
              <a:t>Next session </a:t>
            </a:r>
            <a:r>
              <a:rPr lang="en-US" sz="2200" dirty="0">
                <a:solidFill>
                  <a:srgbClr val="3B3B3B"/>
                </a:solidFill>
                <a:latin typeface="Arial" panose="020B0604020202020204" pitchFamily="34" charset="0"/>
              </a:rPr>
              <a:t>on-site, </a:t>
            </a:r>
            <a:r>
              <a:rPr lang="en-US" sz="2200" b="0" i="0" u="none" strike="noStrike" dirty="0">
                <a:solidFill>
                  <a:srgbClr val="3B3B3B"/>
                </a:solidFill>
                <a:effectLst/>
                <a:latin typeface="Arial" panose="020B0604020202020204" pitchFamily="34" charset="0"/>
              </a:rPr>
              <a:t>Thursday (Kuopio) or Friday(Joensuu).</a:t>
            </a:r>
            <a:endParaRPr lang="en-US" sz="2200" b="0" i="0" u="none" strike="noStrike" dirty="0">
              <a:solidFill>
                <a:srgbClr val="C4820E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3B3B3B"/>
                </a:solidFill>
                <a:effectLst/>
                <a:latin typeface="Arial" panose="020B0604020202020204" pitchFamily="34" charset="0"/>
              </a:rPr>
              <a:t>Attendance is </a:t>
            </a:r>
            <a:r>
              <a:rPr lang="en-US" sz="2200" u="sng" dirty="0">
                <a:solidFill>
                  <a:srgbClr val="3B3B3B"/>
                </a:solidFill>
                <a:latin typeface="Arial" panose="020B0604020202020204" pitchFamily="34" charset="0"/>
              </a:rPr>
              <a:t>important</a:t>
            </a:r>
            <a:endParaRPr lang="en-US" sz="2200" b="0" i="0" u="none" strike="noStrike" dirty="0">
              <a:solidFill>
                <a:srgbClr val="C4820E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0055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C52D-55D5-DDD8-2E8B-2E715F0C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solidFill>
                  <a:schemeClr val="bg1"/>
                </a:solidFill>
              </a:rPr>
              <a:t>Welcome</a:t>
            </a:r>
            <a:r>
              <a:rPr lang="fi-FI" dirty="0">
                <a:solidFill>
                  <a:schemeClr val="bg1"/>
                </a:solidFill>
              </a:rPr>
              <a:t> to </a:t>
            </a:r>
            <a:r>
              <a:rPr lang="fi-FI" dirty="0" err="1">
                <a:solidFill>
                  <a:schemeClr val="bg1"/>
                </a:solidFill>
              </a:rPr>
              <a:t>Insights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from</a:t>
            </a:r>
            <a:r>
              <a:rPr lang="fi-FI" dirty="0">
                <a:solidFill>
                  <a:schemeClr val="bg1"/>
                </a:solidFill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2197E-1D02-9353-70DA-8089A6D9C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260121"/>
            <a:ext cx="8595360" cy="3920016"/>
          </a:xfrm>
        </p:spPr>
        <p:txBody>
          <a:bodyPr/>
          <a:lstStyle/>
          <a:p>
            <a:r>
              <a:rPr lang="fi-FI" dirty="0"/>
              <a:t>Course </a:t>
            </a:r>
            <a:r>
              <a:rPr lang="fi-FI" dirty="0" err="1"/>
              <a:t>information</a:t>
            </a:r>
            <a:endParaRPr lang="fi-FI" dirty="0"/>
          </a:p>
          <a:p>
            <a:r>
              <a:rPr lang="fi-FI" dirty="0"/>
              <a:t>Course </a:t>
            </a:r>
            <a:r>
              <a:rPr lang="fi-FI" dirty="0" err="1"/>
              <a:t>contents</a:t>
            </a:r>
            <a:endParaRPr lang="fi-FI" dirty="0"/>
          </a:p>
          <a:p>
            <a:r>
              <a:rPr lang="fi-FI" dirty="0" err="1"/>
              <a:t>Introduction</a:t>
            </a:r>
            <a:r>
              <a:rPr lang="fi-FI" dirty="0"/>
              <a:t> to data science</a:t>
            </a:r>
          </a:p>
          <a:p>
            <a:r>
              <a:rPr lang="fi-FI" dirty="0"/>
              <a:t>R and </a:t>
            </a:r>
            <a:r>
              <a:rPr lang="fi-FI" dirty="0" err="1"/>
              <a:t>Rstudio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1069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D4BF-2FB3-3F56-F3E1-04EF19F8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course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69B29-E9D3-C4A8-779F-0E57ED3A4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primary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 </a:t>
            </a:r>
            <a:r>
              <a:rPr lang="fi-FI" dirty="0" err="1"/>
              <a:t>channel</a:t>
            </a:r>
            <a:r>
              <a:rPr lang="fi-FI" dirty="0"/>
              <a:t> is </a:t>
            </a:r>
            <a:r>
              <a:rPr lang="fi-FI" dirty="0" err="1"/>
              <a:t>the</a:t>
            </a:r>
            <a:r>
              <a:rPr lang="fi-FI" dirty="0"/>
              <a:t> Moodle </a:t>
            </a:r>
            <a:r>
              <a:rPr lang="fi-FI" dirty="0" err="1"/>
              <a:t>page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course</a:t>
            </a:r>
            <a:r>
              <a:rPr lang="fi-FI" dirty="0"/>
              <a:t> at </a:t>
            </a:r>
            <a:r>
              <a:rPr lang="fi-FI" dirty="0">
                <a:hlinkClick r:id="rId2"/>
              </a:rPr>
              <a:t>https://elearn.uef.fi/course/view.php?id=9777</a:t>
            </a:r>
            <a:endParaRPr lang="fi-FI" dirty="0"/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dirty="0">
                <a:hlinkClick r:id="rId3"/>
              </a:rPr>
              <a:t>https://elearn.uef.fi/course/view.php?id=9778</a:t>
            </a:r>
            <a:endParaRPr lang="fi-FI" dirty="0"/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lectures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online</a:t>
            </a:r>
            <a:r>
              <a:rPr lang="fi-FI" dirty="0"/>
              <a:t> (</a:t>
            </a:r>
            <a:r>
              <a:rPr lang="fi-FI" dirty="0" err="1"/>
              <a:t>except</a:t>
            </a:r>
            <a:r>
              <a:rPr lang="fi-FI" dirty="0"/>
              <a:t> for </a:t>
            </a:r>
            <a:r>
              <a:rPr lang="fi-FI" dirty="0" err="1"/>
              <a:t>three</a:t>
            </a:r>
            <a:r>
              <a:rPr lang="fi-FI" dirty="0"/>
              <a:t> </a:t>
            </a:r>
            <a:r>
              <a:rPr lang="fi-FI" dirty="0" err="1"/>
              <a:t>sessions</a:t>
            </a:r>
            <a:r>
              <a:rPr lang="fi-FI" dirty="0"/>
              <a:t>) </a:t>
            </a:r>
            <a:r>
              <a:rPr lang="fi-FI" dirty="0" err="1"/>
              <a:t>through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Zoom</a:t>
            </a:r>
            <a:endParaRPr lang="fi-FI" dirty="0"/>
          </a:p>
          <a:p>
            <a:r>
              <a:rPr lang="en-US" dirty="0"/>
              <a:t>Course Material: The main material for this course is the lecture slides, which will be made available on Moodle at the end of each week.</a:t>
            </a:r>
            <a:endParaRPr lang="fi-FI" dirty="0"/>
          </a:p>
          <a:p>
            <a:r>
              <a:rPr lang="fi-FI" dirty="0" err="1"/>
              <a:t>See</a:t>
            </a:r>
            <a:r>
              <a:rPr lang="fi-FI" dirty="0"/>
              <a:t> </a:t>
            </a:r>
            <a:r>
              <a:rPr lang="fi-FI" dirty="0" err="1"/>
              <a:t>details</a:t>
            </a:r>
            <a:r>
              <a:rPr lang="fi-FI" dirty="0"/>
              <a:t> in Moodle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3004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B649-E828-36C6-6E0A-6877F02B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293" y="769101"/>
            <a:ext cx="9692640" cy="1109357"/>
          </a:xfrm>
        </p:spPr>
        <p:txBody>
          <a:bodyPr/>
          <a:lstStyle/>
          <a:p>
            <a:r>
              <a:rPr lang="fi-FI" dirty="0"/>
              <a:t>Course </a:t>
            </a:r>
            <a:r>
              <a:rPr lang="fi-FI" dirty="0" err="1"/>
              <a:t>Overview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489D8-C61F-8CE0-8C0D-D1D59A172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178" y="2182265"/>
            <a:ext cx="9478014" cy="420128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Goals: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Introduce the fundamentals of data analysis.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Equip students with the essential skills to analyze, interpret, and visualize data using the R programming language.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Provide a foundational understanding for those interested in pursuing a career in data science or related fields. This course serves as starting point to more advanced topics.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Outcomes: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Gain hands-on experience in data analysis, visualization, and presentation.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Develop practical skills in interpreting and deriving meaningful insights from complex datasets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Build a strong foundation for further studies or professional work in data science and related fields.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Acquire the ability to present data-driven findings effectively</a:t>
            </a:r>
            <a:endParaRPr lang="fi-FI" sz="1600" dirty="0"/>
          </a:p>
        </p:txBody>
      </p:sp>
    </p:spTree>
    <p:extLst>
      <p:ext uri="{BB962C8B-B14F-4D97-AF65-F5344CB8AC3E}">
        <p14:creationId xmlns:p14="http://schemas.microsoft.com/office/powerpoint/2010/main" val="70146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D890-7E88-365A-392D-16D91C60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Lectures</a:t>
            </a:r>
            <a:r>
              <a:rPr lang="fi-FI" dirty="0"/>
              <a:t> and </a:t>
            </a:r>
            <a:r>
              <a:rPr lang="fi-FI" dirty="0" err="1"/>
              <a:t>Exercises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D1197-C011-1CA5-83E4-43FFBF2F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2312894"/>
            <a:ext cx="9442731" cy="4011066"/>
          </a:xfrm>
        </p:spPr>
        <p:txBody>
          <a:bodyPr>
            <a:normAutofit lnSpcReduction="10000"/>
          </a:bodyPr>
          <a:lstStyle/>
          <a:p>
            <a:pPr rtl="0">
              <a:buFont typeface="Wingdings" panose="05000000000000000000" pitchFamily="2" charset="2"/>
              <a:buChar char="Ø"/>
            </a:pPr>
            <a:r>
              <a:rPr lang="en-US" dirty="0"/>
              <a:t>Lectures: Thursdays from 14:00 to 16:00, Fridays from 12:00 to 14:00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dirty="0"/>
              <a:t>Exercise sessions: Fridays 14:00-16:00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dirty="0"/>
              <a:t>Exceptions: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21.10.2024: Opening lecture from 10:00 to 12:00 via Zoom.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On-site sessions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Week 44: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Lectures: Tuesday 8:00-10:00 and Thursday 12:00-14:00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Exercise: Thursday 14:00-16:00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Week 48: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Lectures: Wednesday 12:00-14:00 and Thursday 14:00-16:00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Exercise: Wednesday 14:00-16:00</a:t>
            </a:r>
          </a:p>
          <a:p>
            <a:pPr rtl="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6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B17F-C9AC-929D-315F-F5F87993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On-site Sessions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ED6D-C4C0-E0ED-EE56-C0557FCD6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Week 43: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Thursday (24.10) from 10:00 to 14:00, E24+25 (Kuopio)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Friday (25.10) from 10:00 to 14:00, M104 (Joensuu)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Week 46: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Thursday (14.11) from 10:00 to 14:00, E24+25 (Kuopio)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Friday (15.11) from 12:00 to 16:00, M104 (Joensuu)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Week 49: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Tuesday  (3.12) from 10:00 to 16:00, M104(Joensuu)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Wednesday </a:t>
            </a:r>
            <a:r>
              <a:rPr lang="en-US" dirty="0"/>
              <a:t>(4.12) from 10:00 to 16:00, E24+25 (Kuopio)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4781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E731-02C2-07C9-742D-E67F28D1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57134"/>
            <a:ext cx="9692640" cy="1325562"/>
          </a:xfrm>
        </p:spPr>
        <p:txBody>
          <a:bodyPr/>
          <a:lstStyle/>
          <a:p>
            <a:r>
              <a:rPr lang="en-US" dirty="0"/>
              <a:t>Assessment and Final Grade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EEE4-B2CE-851E-9654-86FBCAA83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37758"/>
            <a:ext cx="8595360" cy="384237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Final grade will be determined based on three assignments and a final presentation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Project work 1: 20%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Project work 2: 30%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Project work 3: 50% (30% for the project work and 20% for the presentation). Furthermore, an additional credit can be earned by completing an extra task in the final project.</a:t>
            </a:r>
          </a:p>
        </p:txBody>
      </p:sp>
    </p:spTree>
    <p:extLst>
      <p:ext uri="{BB962C8B-B14F-4D97-AF65-F5344CB8AC3E}">
        <p14:creationId xmlns:p14="http://schemas.microsoft.com/office/powerpoint/2010/main" val="270331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963E-6387-46E4-97EA-59E7BCBA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88" y="603965"/>
            <a:ext cx="9692640" cy="1135236"/>
          </a:xfrm>
        </p:spPr>
        <p:txBody>
          <a:bodyPr/>
          <a:lstStyle/>
          <a:p>
            <a:r>
              <a:rPr lang="fi-FI" dirty="0"/>
              <a:t>Project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9AE7-D645-3AEB-474A-CA721A35D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Three Project Works:</a:t>
            </a:r>
            <a:r>
              <a:rPr lang="en-US" sz="2000" dirty="0"/>
              <a:t> These project works are equivalent in scope to extended weekly exercises.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Detailed Reports:</a:t>
            </a:r>
            <a:r>
              <a:rPr lang="en-US" sz="2000" dirty="0"/>
              <a:t> You will be required to submit a comprehensive report for each project, detailing your methodology, analysis, and result interpretation.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Moodle Posting:</a:t>
            </a:r>
            <a:r>
              <a:rPr lang="en-US" sz="2000" dirty="0"/>
              <a:t> Each project will be made available on Moodle at least 2 weeks before the deadline.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Final Project Presentation: </a:t>
            </a:r>
            <a:r>
              <a:rPr lang="en-US" sz="2000" dirty="0"/>
              <a:t>A five-minute presentation for the final project work.</a:t>
            </a:r>
          </a:p>
        </p:txBody>
      </p:sp>
    </p:spTree>
    <p:extLst>
      <p:ext uri="{BB962C8B-B14F-4D97-AF65-F5344CB8AC3E}">
        <p14:creationId xmlns:p14="http://schemas.microsoft.com/office/powerpoint/2010/main" val="30427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4FBA-9B69-0D63-8504-799F1BF2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Completion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19B5-B865-B1AE-2A0B-2AD8111D7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To complete the course, you must fulfill the following mandatory requirements: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Complete at least 40% of the exercises.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Submit three project assignments.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Deliver a presentation for the final project.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This is a 4+1 credits course</a:t>
            </a:r>
          </a:p>
          <a:p>
            <a:pPr marL="40005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2448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932</TotalTime>
  <Words>915</Words>
  <Application>Microsoft Office PowerPoint</Application>
  <PresentationFormat>Widescreen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Ion Boardroom</vt:lpstr>
      <vt:lpstr>Insights from Data</vt:lpstr>
      <vt:lpstr>Welcome to Insights from Data</vt:lpstr>
      <vt:lpstr>Welcome to the course</vt:lpstr>
      <vt:lpstr>Course Overview</vt:lpstr>
      <vt:lpstr>Lectures and Exercises</vt:lpstr>
      <vt:lpstr>On-site Sessions</vt:lpstr>
      <vt:lpstr>Assessment and Final Grade</vt:lpstr>
      <vt:lpstr>Project Works</vt:lpstr>
      <vt:lpstr>Course Completion Requirements</vt:lpstr>
      <vt:lpstr>Course contents</vt:lpstr>
      <vt:lpstr>Introduction to Data Science</vt:lpstr>
      <vt:lpstr>Data Science</vt:lpstr>
      <vt:lpstr>Why Data Science?</vt:lpstr>
      <vt:lpstr>Top programming languages for data scientists in 2023</vt:lpstr>
      <vt:lpstr>R vs. Python</vt:lpstr>
      <vt:lpstr>Features of R Programming Language</vt:lpstr>
      <vt:lpstr>How to Install the R Program?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from Data</dc:title>
  <dc:creator>Elaheh Moradi</dc:creator>
  <cp:lastModifiedBy>Elaheh Moradi</cp:lastModifiedBy>
  <cp:revision>2</cp:revision>
  <dcterms:created xsi:type="dcterms:W3CDTF">2023-10-06T12:55:54Z</dcterms:created>
  <dcterms:modified xsi:type="dcterms:W3CDTF">2024-10-21T13:29:07Z</dcterms:modified>
</cp:coreProperties>
</file>