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4" r:id="rId4"/>
    <p:sldId id="297" r:id="rId5"/>
    <p:sldId id="265" r:id="rId6"/>
    <p:sldId id="261" r:id="rId7"/>
    <p:sldId id="260" r:id="rId8"/>
    <p:sldId id="277" r:id="rId9"/>
    <p:sldId id="292" r:id="rId10"/>
    <p:sldId id="271" r:id="rId11"/>
    <p:sldId id="273" r:id="rId12"/>
    <p:sldId id="295" r:id="rId13"/>
    <p:sldId id="262" r:id="rId14"/>
    <p:sldId id="274" r:id="rId15"/>
    <p:sldId id="275" r:id="rId16"/>
    <p:sldId id="276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98" r:id="rId25"/>
    <p:sldId id="285" r:id="rId26"/>
    <p:sldId id="286" r:id="rId27"/>
    <p:sldId id="287" r:id="rId28"/>
    <p:sldId id="288" r:id="rId29"/>
    <p:sldId id="290" r:id="rId30"/>
    <p:sldId id="289" r:id="rId31"/>
    <p:sldId id="29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4CFC5-D16C-42D3-9C13-C83D661E7E7E}" v="30" dt="2024-10-24T04:55:37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heh Moradi" userId="dd213cbb-1216-427c-866d-27ddf363c59c" providerId="ADAL" clId="{04B4CFC5-D16C-42D3-9C13-C83D661E7E7E}"/>
    <pc:docChg chg="undo custSel addSld delSld modSld sldOrd addSection delSection">
      <pc:chgData name="Elaheh Moradi" userId="dd213cbb-1216-427c-866d-27ddf363c59c" providerId="ADAL" clId="{04B4CFC5-D16C-42D3-9C13-C83D661E7E7E}" dt="2024-10-24T18:18:38.677" v="1681" actId="14100"/>
      <pc:docMkLst>
        <pc:docMk/>
      </pc:docMkLst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2162359545" sldId="256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162359545" sldId="256"/>
            <ac:spMk id="2" creationId="{2DD2FB77-AA2D-6A50-AFF4-D5D5E53DEB05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162359545" sldId="256"/>
            <ac:spMk id="3" creationId="{CFB3F3DD-32FF-96BB-D62F-61852E35CCDA}"/>
          </ac:spMkLst>
        </pc:spChg>
      </pc:sldChg>
      <pc:sldChg chg="modSp mod">
        <pc:chgData name="Elaheh Moradi" userId="dd213cbb-1216-427c-866d-27ddf363c59c" providerId="ADAL" clId="{04B4CFC5-D16C-42D3-9C13-C83D661E7E7E}" dt="2024-10-23T18:12:17.224" v="1109" actId="2710"/>
        <pc:sldMkLst>
          <pc:docMk/>
          <pc:sldMk cId="4194669430" sldId="257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4194669430" sldId="257"/>
            <ac:spMk id="2" creationId="{0098B3BA-E142-CBB8-E5C9-18D9B1BC1C6E}"/>
          </ac:spMkLst>
        </pc:spChg>
        <pc:spChg chg="mod">
          <ac:chgData name="Elaheh Moradi" userId="dd213cbb-1216-427c-866d-27ddf363c59c" providerId="ADAL" clId="{04B4CFC5-D16C-42D3-9C13-C83D661E7E7E}" dt="2024-10-23T18:12:17.224" v="1109" actId="2710"/>
          <ac:spMkLst>
            <pc:docMk/>
            <pc:sldMk cId="4194669430" sldId="257"/>
            <ac:spMk id="3" creationId="{DDDCB141-4784-8E95-EDEC-E472AD766B93}"/>
          </ac:spMkLst>
        </pc:spChg>
      </pc:sldChg>
      <pc:sldChg chg="modSp mod modShow">
        <pc:chgData name="Elaheh Moradi" userId="dd213cbb-1216-427c-866d-27ddf363c59c" providerId="ADAL" clId="{04B4CFC5-D16C-42D3-9C13-C83D661E7E7E}" dt="2024-10-23T20:41:12.518" v="1294" actId="729"/>
        <pc:sldMkLst>
          <pc:docMk/>
          <pc:sldMk cId="759187639" sldId="260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759187639" sldId="260"/>
            <ac:spMk id="2" creationId="{A5D88170-F892-0381-3240-63149B5667AB}"/>
          </ac:spMkLst>
        </pc:spChg>
        <pc:spChg chg="mod">
          <ac:chgData name="Elaheh Moradi" userId="dd213cbb-1216-427c-866d-27ddf363c59c" providerId="ADAL" clId="{04B4CFC5-D16C-42D3-9C13-C83D661E7E7E}" dt="2024-10-23T18:52:02.640" v="1286" actId="2710"/>
          <ac:spMkLst>
            <pc:docMk/>
            <pc:sldMk cId="759187639" sldId="260"/>
            <ac:spMk id="3" creationId="{27FDC71B-CDB0-DBE1-23AC-DC3D3F39E153}"/>
          </ac:spMkLst>
        </pc:spChg>
      </pc:sldChg>
      <pc:sldChg chg="modSp mod ord">
        <pc:chgData name="Elaheh Moradi" userId="dd213cbb-1216-427c-866d-27ddf363c59c" providerId="ADAL" clId="{04B4CFC5-D16C-42D3-9C13-C83D661E7E7E}" dt="2024-10-24T04:51:30.505" v="1540" actId="1036"/>
        <pc:sldMkLst>
          <pc:docMk/>
          <pc:sldMk cId="3831786097" sldId="261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3831786097" sldId="261"/>
            <ac:spMk id="2" creationId="{AFA97DB7-043A-6F0E-E1D2-7E706272F019}"/>
          </ac:spMkLst>
        </pc:spChg>
        <pc:spChg chg="mod">
          <ac:chgData name="Elaheh Moradi" userId="dd213cbb-1216-427c-866d-27ddf363c59c" providerId="ADAL" clId="{04B4CFC5-D16C-42D3-9C13-C83D661E7E7E}" dt="2024-10-24T04:51:30.505" v="1540" actId="1036"/>
          <ac:spMkLst>
            <pc:docMk/>
            <pc:sldMk cId="3831786097" sldId="261"/>
            <ac:spMk id="3" creationId="{3C0EACCE-15EC-CA4F-7516-BAEE620A765C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3445545614" sldId="262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3445545614" sldId="262"/>
            <ac:spMk id="2" creationId="{9B816961-70E6-9D37-EF56-F8D6C26D7196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3445545614" sldId="262"/>
            <ac:spMk id="3" creationId="{8A3A688E-BCE6-D773-4A5C-BBAD5F102E00}"/>
          </ac:spMkLst>
        </pc:spChg>
      </pc:sldChg>
      <pc:sldChg chg="addSp delSp modSp mod">
        <pc:chgData name="Elaheh Moradi" userId="dd213cbb-1216-427c-866d-27ddf363c59c" providerId="ADAL" clId="{04B4CFC5-D16C-42D3-9C13-C83D661E7E7E}" dt="2024-10-24T04:20:42.685" v="1405" actId="20577"/>
        <pc:sldMkLst>
          <pc:docMk/>
          <pc:sldMk cId="2157040191" sldId="264"/>
        </pc:sldMkLst>
        <pc:spChg chg="mod">
          <ac:chgData name="Elaheh Moradi" userId="dd213cbb-1216-427c-866d-27ddf363c59c" providerId="ADAL" clId="{04B4CFC5-D16C-42D3-9C13-C83D661E7E7E}" dt="2024-10-23T16:40:16.687" v="40" actId="1076"/>
          <ac:spMkLst>
            <pc:docMk/>
            <pc:sldMk cId="2157040191" sldId="264"/>
            <ac:spMk id="2" creationId="{516D7A07-3F82-82E5-5233-32A7802F2A1C}"/>
          </ac:spMkLst>
        </pc:spChg>
        <pc:spChg chg="del mod">
          <ac:chgData name="Elaheh Moradi" userId="dd213cbb-1216-427c-866d-27ddf363c59c" providerId="ADAL" clId="{04B4CFC5-D16C-42D3-9C13-C83D661E7E7E}" dt="2024-10-23T16:34:13.950" v="1"/>
          <ac:spMkLst>
            <pc:docMk/>
            <pc:sldMk cId="2157040191" sldId="264"/>
            <ac:spMk id="3" creationId="{95B59AE5-1321-CF72-B5CA-7CED3B02C036}"/>
          </ac:spMkLst>
        </pc:spChg>
        <pc:spChg chg="add del mod">
          <ac:chgData name="Elaheh Moradi" userId="dd213cbb-1216-427c-866d-27ddf363c59c" providerId="ADAL" clId="{04B4CFC5-D16C-42D3-9C13-C83D661E7E7E}" dt="2024-10-23T16:34:31.088" v="5" actId="478"/>
          <ac:spMkLst>
            <pc:docMk/>
            <pc:sldMk cId="2157040191" sldId="264"/>
            <ac:spMk id="4" creationId="{03E06017-2BCB-FFF5-8C18-9D928384430D}"/>
          </ac:spMkLst>
        </pc:spChg>
        <pc:spChg chg="add mod">
          <ac:chgData name="Elaheh Moradi" userId="dd213cbb-1216-427c-866d-27ddf363c59c" providerId="ADAL" clId="{04B4CFC5-D16C-42D3-9C13-C83D661E7E7E}" dt="2024-10-24T04:20:42.685" v="1405" actId="20577"/>
          <ac:spMkLst>
            <pc:docMk/>
            <pc:sldMk cId="2157040191" sldId="264"/>
            <ac:spMk id="5" creationId="{F84B2F13-354A-F5D8-067F-986F3364A6B7}"/>
          </ac:spMkLst>
        </pc:spChg>
        <pc:spChg chg="add del mod">
          <ac:chgData name="Elaheh Moradi" userId="dd213cbb-1216-427c-866d-27ddf363c59c" providerId="ADAL" clId="{04B4CFC5-D16C-42D3-9C13-C83D661E7E7E}" dt="2024-10-23T20:39:27.610" v="1289"/>
          <ac:spMkLst>
            <pc:docMk/>
            <pc:sldMk cId="2157040191" sldId="264"/>
            <ac:spMk id="9" creationId="{97C118A3-E799-CC5F-CB7F-647F025B1862}"/>
          </ac:spMkLst>
        </pc:spChg>
        <pc:picChg chg="add del mod">
          <ac:chgData name="Elaheh Moradi" userId="dd213cbb-1216-427c-866d-27ddf363c59c" providerId="ADAL" clId="{04B4CFC5-D16C-42D3-9C13-C83D661E7E7E}" dt="2024-10-23T16:44:41.740" v="110" actId="478"/>
          <ac:picMkLst>
            <pc:docMk/>
            <pc:sldMk cId="2157040191" sldId="264"/>
            <ac:picMk id="7" creationId="{195A18BA-6200-1B94-2DB5-C48079BD44FF}"/>
          </ac:picMkLst>
        </pc:picChg>
        <pc:picChg chg="add del">
          <ac:chgData name="Elaheh Moradi" userId="dd213cbb-1216-427c-866d-27ddf363c59c" providerId="ADAL" clId="{04B4CFC5-D16C-42D3-9C13-C83D661E7E7E}" dt="2024-10-23T18:13:04.913" v="1113" actId="22"/>
          <ac:picMkLst>
            <pc:docMk/>
            <pc:sldMk cId="2157040191" sldId="264"/>
            <ac:picMk id="11" creationId="{C9D754A4-3996-E7A7-62A5-EB7572490036}"/>
          </ac:picMkLst>
        </pc:pic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1606650368" sldId="265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606650368" sldId="265"/>
            <ac:spMk id="2" creationId="{5B862697-3795-3C32-15E1-48E48AD33067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606650368" sldId="265"/>
            <ac:spMk id="3" creationId="{84D8AF1C-3388-A810-4AF2-C26D41561EBE}"/>
          </ac:spMkLst>
        </pc:spChg>
      </pc:sldChg>
      <pc:sldChg chg="modSp mod modShow">
        <pc:chgData name="Elaheh Moradi" userId="dd213cbb-1216-427c-866d-27ddf363c59c" providerId="ADAL" clId="{04B4CFC5-D16C-42D3-9C13-C83D661E7E7E}" dt="2024-10-23T20:41:31.883" v="1295" actId="729"/>
        <pc:sldMkLst>
          <pc:docMk/>
          <pc:sldMk cId="1797046836" sldId="269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797046836" sldId="269"/>
            <ac:spMk id="2" creationId="{ECFA17F2-4AA1-42B6-3F3C-8135C400A87E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797046836" sldId="269"/>
            <ac:spMk id="3" creationId="{980E9C84-86CF-3987-B736-2AD4D5904D9D}"/>
          </ac:spMkLst>
        </pc:spChg>
      </pc:sldChg>
      <pc:sldChg chg="modSp del mod">
        <pc:chgData name="Elaheh Moradi" userId="dd213cbb-1216-427c-866d-27ddf363c59c" providerId="ADAL" clId="{04B4CFC5-D16C-42D3-9C13-C83D661E7E7E}" dt="2024-10-23T18:47:33.767" v="1274" actId="2696"/>
        <pc:sldMkLst>
          <pc:docMk/>
          <pc:sldMk cId="884179662" sldId="270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884179662" sldId="270"/>
            <ac:spMk id="2" creationId="{1B66B780-5C37-1363-9C5D-18F4AEA28AAF}"/>
          </ac:spMkLst>
        </pc:spChg>
        <pc:spChg chg="mod">
          <ac:chgData name="Elaheh Moradi" userId="dd213cbb-1216-427c-866d-27ddf363c59c" providerId="ADAL" clId="{04B4CFC5-D16C-42D3-9C13-C83D661E7E7E}" dt="2024-10-23T18:25:04.812" v="1230" actId="14100"/>
          <ac:spMkLst>
            <pc:docMk/>
            <pc:sldMk cId="884179662" sldId="270"/>
            <ac:spMk id="3" creationId="{52DA7AFF-1B89-CFBD-0EEF-E0F32A218FA6}"/>
          </ac:spMkLst>
        </pc:spChg>
      </pc:sldChg>
      <pc:sldChg chg="modSp mod">
        <pc:chgData name="Elaheh Moradi" userId="dd213cbb-1216-427c-866d-27ddf363c59c" providerId="ADAL" clId="{04B4CFC5-D16C-42D3-9C13-C83D661E7E7E}" dt="2024-10-23T17:06:33.932" v="116" actId="1076"/>
        <pc:sldMkLst>
          <pc:docMk/>
          <pc:sldMk cId="379402355" sldId="271"/>
        </pc:sldMkLst>
        <pc:spChg chg="mod">
          <ac:chgData name="Elaheh Moradi" userId="dd213cbb-1216-427c-866d-27ddf363c59c" providerId="ADAL" clId="{04B4CFC5-D16C-42D3-9C13-C83D661E7E7E}" dt="2024-10-23T16:39:02.697" v="37" actId="27636"/>
          <ac:spMkLst>
            <pc:docMk/>
            <pc:sldMk cId="379402355" sldId="271"/>
            <ac:spMk id="2" creationId="{8DD78CBC-1437-73DE-12E4-6F5230D9448B}"/>
          </ac:spMkLst>
        </pc:spChg>
        <pc:spChg chg="mod">
          <ac:chgData name="Elaheh Moradi" userId="dd213cbb-1216-427c-866d-27ddf363c59c" providerId="ADAL" clId="{04B4CFC5-D16C-42D3-9C13-C83D661E7E7E}" dt="2024-10-23T17:06:33.932" v="116" actId="1076"/>
          <ac:spMkLst>
            <pc:docMk/>
            <pc:sldMk cId="379402355" sldId="271"/>
            <ac:spMk id="4" creationId="{93B43964-FDAD-8C74-20E8-AA8AC6D088EE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3844440466" sldId="272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3844440466" sldId="272"/>
            <ac:spMk id="2" creationId="{0B16E27B-D70A-CFA8-00C8-FB9DE09B1E27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3844440466" sldId="272"/>
            <ac:spMk id="3" creationId="{DC8DBB25-89C1-A289-CD97-475FD9CAEB71}"/>
          </ac:spMkLst>
        </pc:spChg>
      </pc:sldChg>
      <pc:sldChg chg="modSp mod">
        <pc:chgData name="Elaheh Moradi" userId="dd213cbb-1216-427c-866d-27ddf363c59c" providerId="ADAL" clId="{04B4CFC5-D16C-42D3-9C13-C83D661E7E7E}" dt="2024-10-23T20:44:17.083" v="1301" actId="12"/>
        <pc:sldMkLst>
          <pc:docMk/>
          <pc:sldMk cId="2660089521" sldId="274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660089521" sldId="274"/>
            <ac:spMk id="2" creationId="{8BE691C3-762D-6813-FC05-21B3299DC61E}"/>
          </ac:spMkLst>
        </pc:spChg>
        <pc:spChg chg="mod">
          <ac:chgData name="Elaheh Moradi" userId="dd213cbb-1216-427c-866d-27ddf363c59c" providerId="ADAL" clId="{04B4CFC5-D16C-42D3-9C13-C83D661E7E7E}" dt="2024-10-23T20:44:17.083" v="1301" actId="12"/>
          <ac:spMkLst>
            <pc:docMk/>
            <pc:sldMk cId="2660089521" sldId="274"/>
            <ac:spMk id="3" creationId="{9909D72A-DBE9-66E5-94C7-31F46AAF0B66}"/>
          </ac:spMkLst>
        </pc:spChg>
      </pc:sldChg>
      <pc:sldChg chg="modSp mod">
        <pc:chgData name="Elaheh Moradi" userId="dd213cbb-1216-427c-866d-27ddf363c59c" providerId="ADAL" clId="{04B4CFC5-D16C-42D3-9C13-C83D661E7E7E}" dt="2024-10-24T07:30:53.677" v="1680" actId="20577"/>
        <pc:sldMkLst>
          <pc:docMk/>
          <pc:sldMk cId="2717201253" sldId="276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717201253" sldId="276"/>
            <ac:spMk id="2" creationId="{6C002722-3B12-C34B-8D9B-544D71412CB7}"/>
          </ac:spMkLst>
        </pc:spChg>
        <pc:spChg chg="mod">
          <ac:chgData name="Elaheh Moradi" userId="dd213cbb-1216-427c-866d-27ddf363c59c" providerId="ADAL" clId="{04B4CFC5-D16C-42D3-9C13-C83D661E7E7E}" dt="2024-10-24T07:30:53.677" v="1680" actId="20577"/>
          <ac:spMkLst>
            <pc:docMk/>
            <pc:sldMk cId="2717201253" sldId="276"/>
            <ac:spMk id="3" creationId="{7413C003-7AD6-D076-C27F-EE7632D8D2A5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2009060116" sldId="277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009060116" sldId="277"/>
            <ac:spMk id="2" creationId="{25B63D1C-E2CA-771E-78A6-75C6198729F5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009060116" sldId="277"/>
            <ac:spMk id="3" creationId="{EE180BAD-AE91-B06E-9615-91FCCF24F98B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115937432" sldId="278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15937432" sldId="278"/>
            <ac:spMk id="2" creationId="{6F65FE77-A09F-C32B-753D-44C2DDDED018}"/>
          </ac:spMkLst>
        </pc:spChg>
      </pc:sldChg>
      <pc:sldChg chg="modSp mod">
        <pc:chgData name="Elaheh Moradi" userId="dd213cbb-1216-427c-866d-27ddf363c59c" providerId="ADAL" clId="{04B4CFC5-D16C-42D3-9C13-C83D661E7E7E}" dt="2024-10-23T17:45:49.507" v="1097" actId="12"/>
        <pc:sldMkLst>
          <pc:docMk/>
          <pc:sldMk cId="4143577859" sldId="279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4143577859" sldId="279"/>
            <ac:spMk id="2" creationId="{CBC7E977-0855-AE80-65BA-80CFF76358AD}"/>
          </ac:spMkLst>
        </pc:spChg>
        <pc:spChg chg="mod">
          <ac:chgData name="Elaheh Moradi" userId="dd213cbb-1216-427c-866d-27ddf363c59c" providerId="ADAL" clId="{04B4CFC5-D16C-42D3-9C13-C83D661E7E7E}" dt="2024-10-23T17:45:49.507" v="1097" actId="12"/>
          <ac:spMkLst>
            <pc:docMk/>
            <pc:sldMk cId="4143577859" sldId="279"/>
            <ac:spMk id="3" creationId="{62E76D90-4B7F-F721-F393-4738DDBAC264}"/>
          </ac:spMkLst>
        </pc:spChg>
        <pc:spChg chg="mod">
          <ac:chgData name="Elaheh Moradi" userId="dd213cbb-1216-427c-866d-27ddf363c59c" providerId="ADAL" clId="{04B4CFC5-D16C-42D3-9C13-C83D661E7E7E}" dt="2024-10-23T17:45:23.262" v="1094" actId="1076"/>
          <ac:spMkLst>
            <pc:docMk/>
            <pc:sldMk cId="4143577859" sldId="279"/>
            <ac:spMk id="4" creationId="{1CEEE9A5-4FFF-1359-3F97-9899A6D6BC7D}"/>
          </ac:spMkLst>
        </pc:spChg>
        <pc:spChg chg="mod">
          <ac:chgData name="Elaheh Moradi" userId="dd213cbb-1216-427c-866d-27ddf363c59c" providerId="ADAL" clId="{04B4CFC5-D16C-42D3-9C13-C83D661E7E7E}" dt="2024-10-23T17:44:38.057" v="1088" actId="1076"/>
          <ac:spMkLst>
            <pc:docMk/>
            <pc:sldMk cId="4143577859" sldId="279"/>
            <ac:spMk id="5" creationId="{C4E96484-CC76-3589-AA19-170DF5129BB7}"/>
          </ac:spMkLst>
        </pc:spChg>
        <pc:spChg chg="mod">
          <ac:chgData name="Elaheh Moradi" userId="dd213cbb-1216-427c-866d-27ddf363c59c" providerId="ADAL" clId="{04B4CFC5-D16C-42D3-9C13-C83D661E7E7E}" dt="2024-10-23T17:44:43.008" v="1089" actId="1076"/>
          <ac:spMkLst>
            <pc:docMk/>
            <pc:sldMk cId="4143577859" sldId="279"/>
            <ac:spMk id="6" creationId="{FB1DFD82-2E0D-DB78-C92D-F511B8752B71}"/>
          </ac:spMkLst>
        </pc:spChg>
        <pc:spChg chg="mod">
          <ac:chgData name="Elaheh Moradi" userId="dd213cbb-1216-427c-866d-27ddf363c59c" providerId="ADAL" clId="{04B4CFC5-D16C-42D3-9C13-C83D661E7E7E}" dt="2024-10-23T17:45:08.549" v="1090" actId="1076"/>
          <ac:spMkLst>
            <pc:docMk/>
            <pc:sldMk cId="4143577859" sldId="279"/>
            <ac:spMk id="7" creationId="{34D0463F-C46E-CB8A-12DD-974F94480392}"/>
          </ac:spMkLst>
        </pc:spChg>
        <pc:spChg chg="mod">
          <ac:chgData name="Elaheh Moradi" userId="dd213cbb-1216-427c-866d-27ddf363c59c" providerId="ADAL" clId="{04B4CFC5-D16C-42D3-9C13-C83D661E7E7E}" dt="2024-10-23T17:45:12.566" v="1091" actId="1076"/>
          <ac:spMkLst>
            <pc:docMk/>
            <pc:sldMk cId="4143577859" sldId="279"/>
            <ac:spMk id="8" creationId="{4BD25B61-888F-B8DF-A445-4BAD3664218E}"/>
          </ac:spMkLst>
        </pc:spChg>
        <pc:spChg chg="mod">
          <ac:chgData name="Elaheh Moradi" userId="dd213cbb-1216-427c-866d-27ddf363c59c" providerId="ADAL" clId="{04B4CFC5-D16C-42D3-9C13-C83D661E7E7E}" dt="2024-10-23T17:45:15.575" v="1092" actId="1076"/>
          <ac:spMkLst>
            <pc:docMk/>
            <pc:sldMk cId="4143577859" sldId="279"/>
            <ac:spMk id="9" creationId="{297ABB8F-22D7-A57E-6EEE-9698B8115E07}"/>
          </ac:spMkLst>
        </pc:spChg>
      </pc:sldChg>
      <pc:sldChg chg="modSp mod">
        <pc:chgData name="Elaheh Moradi" userId="dd213cbb-1216-427c-866d-27ddf363c59c" providerId="ADAL" clId="{04B4CFC5-D16C-42D3-9C13-C83D661E7E7E}" dt="2024-10-23T17:46:24.975" v="1102" actId="1076"/>
        <pc:sldMkLst>
          <pc:docMk/>
          <pc:sldMk cId="1916243175" sldId="280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916243175" sldId="280"/>
            <ac:spMk id="2" creationId="{439FA0FC-F768-E5F6-59ED-CE74992BA18F}"/>
          </ac:spMkLst>
        </pc:spChg>
        <pc:spChg chg="mod">
          <ac:chgData name="Elaheh Moradi" userId="dd213cbb-1216-427c-866d-27ddf363c59c" providerId="ADAL" clId="{04B4CFC5-D16C-42D3-9C13-C83D661E7E7E}" dt="2024-10-23T17:46:10.539" v="1098" actId="1076"/>
          <ac:spMkLst>
            <pc:docMk/>
            <pc:sldMk cId="1916243175" sldId="280"/>
            <ac:spMk id="3" creationId="{2081E6F4-EF07-DDBD-2E1D-853769CB0985}"/>
          </ac:spMkLst>
        </pc:spChg>
        <pc:spChg chg="mod">
          <ac:chgData name="Elaheh Moradi" userId="dd213cbb-1216-427c-866d-27ddf363c59c" providerId="ADAL" clId="{04B4CFC5-D16C-42D3-9C13-C83D661E7E7E}" dt="2024-10-23T17:46:14.743" v="1099" actId="1076"/>
          <ac:spMkLst>
            <pc:docMk/>
            <pc:sldMk cId="1916243175" sldId="280"/>
            <ac:spMk id="4" creationId="{034F2475-0145-17C4-FE0A-5C593538552F}"/>
          </ac:spMkLst>
        </pc:spChg>
        <pc:spChg chg="mod">
          <ac:chgData name="Elaheh Moradi" userId="dd213cbb-1216-427c-866d-27ddf363c59c" providerId="ADAL" clId="{04B4CFC5-D16C-42D3-9C13-C83D661E7E7E}" dt="2024-10-23T17:46:21.245" v="1101" actId="1076"/>
          <ac:spMkLst>
            <pc:docMk/>
            <pc:sldMk cId="1916243175" sldId="280"/>
            <ac:spMk id="14" creationId="{7FC344CB-DCE8-EA41-6DB3-FCAB08C23E6C}"/>
          </ac:spMkLst>
        </pc:spChg>
        <pc:picChg chg="mod">
          <ac:chgData name="Elaheh Moradi" userId="dd213cbb-1216-427c-866d-27ddf363c59c" providerId="ADAL" clId="{04B4CFC5-D16C-42D3-9C13-C83D661E7E7E}" dt="2024-10-23T17:46:19.325" v="1100" actId="1076"/>
          <ac:picMkLst>
            <pc:docMk/>
            <pc:sldMk cId="1916243175" sldId="280"/>
            <ac:picMk id="15" creationId="{F18DB919-75D7-7B34-AFB8-A9E06E603A90}"/>
          </ac:picMkLst>
        </pc:picChg>
        <pc:picChg chg="mod">
          <ac:chgData name="Elaheh Moradi" userId="dd213cbb-1216-427c-866d-27ddf363c59c" providerId="ADAL" clId="{04B4CFC5-D16C-42D3-9C13-C83D661E7E7E}" dt="2024-10-23T17:46:24.975" v="1102" actId="1076"/>
          <ac:picMkLst>
            <pc:docMk/>
            <pc:sldMk cId="1916243175" sldId="280"/>
            <ac:picMk id="16" creationId="{AE8F0F7B-87D6-F2D1-18E4-75D2686990D1}"/>
          </ac:picMkLst>
        </pc:pic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1968971314" sldId="281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968971314" sldId="281"/>
            <ac:spMk id="2" creationId="{D094A5C7-12BD-0DE6-6D43-93C4404467EF}"/>
          </ac:spMkLst>
        </pc:spChg>
      </pc:sldChg>
      <pc:sldChg chg="modSp mod">
        <pc:chgData name="Elaheh Moradi" userId="dd213cbb-1216-427c-866d-27ddf363c59c" providerId="ADAL" clId="{04B4CFC5-D16C-42D3-9C13-C83D661E7E7E}" dt="2024-10-23T20:46:08.855" v="1305" actId="12"/>
        <pc:sldMkLst>
          <pc:docMk/>
          <pc:sldMk cId="2485310467" sldId="282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485310467" sldId="282"/>
            <ac:spMk id="2" creationId="{110126F3-D11F-A901-7F65-8F47E9454F6A}"/>
          </ac:spMkLst>
        </pc:spChg>
        <pc:spChg chg="mod">
          <ac:chgData name="Elaheh Moradi" userId="dd213cbb-1216-427c-866d-27ddf363c59c" providerId="ADAL" clId="{04B4CFC5-D16C-42D3-9C13-C83D661E7E7E}" dt="2024-10-23T20:46:08.855" v="1305" actId="12"/>
          <ac:spMkLst>
            <pc:docMk/>
            <pc:sldMk cId="2485310467" sldId="282"/>
            <ac:spMk id="3" creationId="{C6D4E215-2355-7F6A-4980-E46996FFB979}"/>
          </ac:spMkLst>
        </pc:spChg>
        <pc:picChg chg="mod">
          <ac:chgData name="Elaheh Moradi" userId="dd213cbb-1216-427c-866d-27ddf363c59c" providerId="ADAL" clId="{04B4CFC5-D16C-42D3-9C13-C83D661E7E7E}" dt="2024-10-23T17:46:36.049" v="1103" actId="1076"/>
          <ac:picMkLst>
            <pc:docMk/>
            <pc:sldMk cId="2485310467" sldId="282"/>
            <ac:picMk id="11" creationId="{B37DEC57-FBB0-CF78-EC37-666EF76700EF}"/>
          </ac:picMkLst>
        </pc:picChg>
      </pc:sldChg>
      <pc:sldChg chg="modSp mod">
        <pc:chgData name="Elaheh Moradi" userId="dd213cbb-1216-427c-866d-27ddf363c59c" providerId="ADAL" clId="{04B4CFC5-D16C-42D3-9C13-C83D661E7E7E}" dt="2024-10-23T20:46:52.843" v="1309" actId="114"/>
        <pc:sldMkLst>
          <pc:docMk/>
          <pc:sldMk cId="2660019688" sldId="283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660019688" sldId="283"/>
            <ac:spMk id="2" creationId="{92814674-B38C-F305-ABD0-700B0EA75A75}"/>
          </ac:spMkLst>
        </pc:spChg>
        <pc:spChg chg="mod">
          <ac:chgData name="Elaheh Moradi" userId="dd213cbb-1216-427c-866d-27ddf363c59c" providerId="ADAL" clId="{04B4CFC5-D16C-42D3-9C13-C83D661E7E7E}" dt="2024-10-23T20:46:52.843" v="1309" actId="114"/>
          <ac:spMkLst>
            <pc:docMk/>
            <pc:sldMk cId="2660019688" sldId="283"/>
            <ac:spMk id="3" creationId="{CFACC8DA-3D81-2645-48CD-983333BDCE70}"/>
          </ac:spMkLst>
        </pc:spChg>
        <pc:spChg chg="mod">
          <ac:chgData name="Elaheh Moradi" userId="dd213cbb-1216-427c-866d-27ddf363c59c" providerId="ADAL" clId="{04B4CFC5-D16C-42D3-9C13-C83D661E7E7E}" dt="2024-10-23T17:47:52.084" v="1105" actId="1076"/>
          <ac:spMkLst>
            <pc:docMk/>
            <pc:sldMk cId="2660019688" sldId="283"/>
            <ac:spMk id="7" creationId="{823784D1-820B-8626-4B7C-58E5BAEA7F0F}"/>
          </ac:spMkLst>
        </pc:spChg>
        <pc:spChg chg="mod">
          <ac:chgData name="Elaheh Moradi" userId="dd213cbb-1216-427c-866d-27ddf363c59c" providerId="ADAL" clId="{04B4CFC5-D16C-42D3-9C13-C83D661E7E7E}" dt="2024-10-23T17:51:20.992" v="1106" actId="1076"/>
          <ac:spMkLst>
            <pc:docMk/>
            <pc:sldMk cId="2660019688" sldId="283"/>
            <ac:spMk id="9" creationId="{65606840-4194-76BE-E615-241629032623}"/>
          </ac:spMkLst>
        </pc:spChg>
        <pc:picChg chg="mod">
          <ac:chgData name="Elaheh Moradi" userId="dd213cbb-1216-427c-866d-27ddf363c59c" providerId="ADAL" clId="{04B4CFC5-D16C-42D3-9C13-C83D661E7E7E}" dt="2024-10-23T17:51:26.264" v="1107" actId="1076"/>
          <ac:picMkLst>
            <pc:docMk/>
            <pc:sldMk cId="2660019688" sldId="283"/>
            <ac:picMk id="8" creationId="{812E3210-3AA4-AD4A-59C6-E1AFB63FCE31}"/>
          </ac:picMkLst>
        </pc:picChg>
      </pc:sldChg>
      <pc:sldChg chg="modSp ord">
        <pc:chgData name="Elaheh Moradi" userId="dd213cbb-1216-427c-866d-27ddf363c59c" providerId="ADAL" clId="{04B4CFC5-D16C-42D3-9C13-C83D661E7E7E}" dt="2024-10-23T21:00:11.865" v="1402"/>
        <pc:sldMkLst>
          <pc:docMk/>
          <pc:sldMk cId="2546342469" sldId="284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546342469" sldId="284"/>
            <ac:spMk id="2" creationId="{34972ADD-CF10-0DB5-7967-3B92296A5714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1742961198" sldId="285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742961198" sldId="285"/>
            <ac:spMk id="2" creationId="{9FA9989D-848F-D65A-0436-59737E2317E1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1742961198" sldId="285"/>
            <ac:spMk id="3" creationId="{5E0917FB-D17E-2ABE-4248-614361F09EA6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2097550440" sldId="286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097550440" sldId="286"/>
            <ac:spMk id="2" creationId="{036CD126-17E7-F5CF-9AF9-0D413160A145}"/>
          </ac:spMkLst>
        </pc:spChg>
      </pc:sldChg>
      <pc:sldChg chg="modSp mod">
        <pc:chgData name="Elaheh Moradi" userId="dd213cbb-1216-427c-866d-27ddf363c59c" providerId="ADAL" clId="{04B4CFC5-D16C-42D3-9C13-C83D661E7E7E}" dt="2024-10-24T18:18:38.677" v="1681" actId="14100"/>
        <pc:sldMkLst>
          <pc:docMk/>
          <pc:sldMk cId="4032900820" sldId="287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4032900820" sldId="287"/>
            <ac:spMk id="2" creationId="{486503F4-4971-E134-D096-0FAF22C1A1C6}"/>
          </ac:spMkLst>
        </pc:spChg>
        <pc:spChg chg="mod">
          <ac:chgData name="Elaheh Moradi" userId="dd213cbb-1216-427c-866d-27ddf363c59c" providerId="ADAL" clId="{04B4CFC5-D16C-42D3-9C13-C83D661E7E7E}" dt="2024-10-24T18:18:38.677" v="1681" actId="14100"/>
          <ac:spMkLst>
            <pc:docMk/>
            <pc:sldMk cId="4032900820" sldId="287"/>
            <ac:spMk id="3" creationId="{53268B1E-8671-F788-EA7C-15BBA72896DA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3928182659" sldId="288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3928182659" sldId="288"/>
            <ac:spMk id="2" creationId="{8D596097-6BD7-6362-5B66-F4D717D9E664}"/>
          </ac:spMkLst>
        </pc:spChg>
      </pc:sldChg>
      <pc:sldChg chg="modSp mod ord">
        <pc:chgData name="Elaheh Moradi" userId="dd213cbb-1216-427c-866d-27ddf363c59c" providerId="ADAL" clId="{04B4CFC5-D16C-42D3-9C13-C83D661E7E7E}" dt="2024-10-24T05:17:27.063" v="1676" actId="20577"/>
        <pc:sldMkLst>
          <pc:docMk/>
          <pc:sldMk cId="4129231329" sldId="289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4129231329" sldId="289"/>
            <ac:spMk id="2" creationId="{10150014-E8CB-EC6F-2721-4429E44FD79B}"/>
          </ac:spMkLst>
        </pc:spChg>
        <pc:spChg chg="mod">
          <ac:chgData name="Elaheh Moradi" userId="dd213cbb-1216-427c-866d-27ddf363c59c" providerId="ADAL" clId="{04B4CFC5-D16C-42D3-9C13-C83D661E7E7E}" dt="2024-10-24T05:17:27.063" v="1676" actId="20577"/>
          <ac:spMkLst>
            <pc:docMk/>
            <pc:sldMk cId="4129231329" sldId="289"/>
            <ac:spMk id="3" creationId="{A12FEC8F-EB6C-49D8-FCC7-3520BC95358D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2437119650" sldId="290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437119650" sldId="290"/>
            <ac:spMk id="2" creationId="{55FA28B9-59EA-FDFD-D16A-AAD6F9F09024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437119650" sldId="290"/>
            <ac:spMk id="3" creationId="{13171510-D2D2-9173-4C82-CDF78080F58F}"/>
          </ac:spMkLst>
        </pc:spChg>
      </pc:sldChg>
      <pc:sldChg chg="modSp del">
        <pc:chgData name="Elaheh Moradi" userId="dd213cbb-1216-427c-866d-27ddf363c59c" providerId="ADAL" clId="{04B4CFC5-D16C-42D3-9C13-C83D661E7E7E}" dt="2024-10-24T05:12:21.571" v="1649" actId="2696"/>
        <pc:sldMkLst>
          <pc:docMk/>
          <pc:sldMk cId="2204922213" sldId="291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204922213" sldId="291"/>
            <ac:spMk id="2" creationId="{63A866B0-B77A-18EB-CB88-2390DDC589EA}"/>
          </ac:spMkLst>
        </pc:spChg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2204922213" sldId="291"/>
            <ac:spMk id="3" creationId="{58C88D99-2295-A9E1-B2B6-E5A41BB4417C}"/>
          </ac:spMkLst>
        </pc:spChg>
      </pc:sldChg>
      <pc:sldChg chg="modSp">
        <pc:chgData name="Elaheh Moradi" userId="dd213cbb-1216-427c-866d-27ddf363c59c" providerId="ADAL" clId="{04B4CFC5-D16C-42D3-9C13-C83D661E7E7E}" dt="2024-10-23T16:39:26.713" v="39"/>
        <pc:sldMkLst>
          <pc:docMk/>
          <pc:sldMk cId="567135983" sldId="292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567135983" sldId="292"/>
            <ac:spMk id="2" creationId="{265DAE9E-DC22-4882-436D-486620E8FD9D}"/>
          </ac:spMkLst>
        </pc:spChg>
      </pc:sldChg>
      <pc:sldChg chg="modSp mod">
        <pc:chgData name="Elaheh Moradi" userId="dd213cbb-1216-427c-866d-27ddf363c59c" providerId="ADAL" clId="{04B4CFC5-D16C-42D3-9C13-C83D661E7E7E}" dt="2024-10-24T05:18:00.134" v="1679" actId="12"/>
        <pc:sldMkLst>
          <pc:docMk/>
          <pc:sldMk cId="3757498750" sldId="293"/>
        </pc:sldMkLst>
        <pc:spChg chg="mod">
          <ac:chgData name="Elaheh Moradi" userId="dd213cbb-1216-427c-866d-27ddf363c59c" providerId="ADAL" clId="{04B4CFC5-D16C-42D3-9C13-C83D661E7E7E}" dt="2024-10-23T16:39:26.713" v="39"/>
          <ac:spMkLst>
            <pc:docMk/>
            <pc:sldMk cId="3757498750" sldId="293"/>
            <ac:spMk id="2" creationId="{EAF395A7-2D29-4F76-7B8D-68611043C268}"/>
          </ac:spMkLst>
        </pc:spChg>
        <pc:spChg chg="mod">
          <ac:chgData name="Elaheh Moradi" userId="dd213cbb-1216-427c-866d-27ddf363c59c" providerId="ADAL" clId="{04B4CFC5-D16C-42D3-9C13-C83D661E7E7E}" dt="2024-10-24T05:18:00.134" v="1679" actId="12"/>
          <ac:spMkLst>
            <pc:docMk/>
            <pc:sldMk cId="3757498750" sldId="293"/>
            <ac:spMk id="3" creationId="{27D600A3-D1C2-1552-D16D-6F367B7296B5}"/>
          </ac:spMkLst>
        </pc:spChg>
      </pc:sldChg>
      <pc:sldChg chg="modSp new del mod">
        <pc:chgData name="Elaheh Moradi" userId="dd213cbb-1216-427c-866d-27ddf363c59c" providerId="ADAL" clId="{04B4CFC5-D16C-42D3-9C13-C83D661E7E7E}" dt="2024-10-23T18:20:03.903" v="1228" actId="2696"/>
        <pc:sldMkLst>
          <pc:docMk/>
          <pc:sldMk cId="1073536116" sldId="294"/>
        </pc:sldMkLst>
        <pc:spChg chg="mod">
          <ac:chgData name="Elaheh Moradi" userId="dd213cbb-1216-427c-866d-27ddf363c59c" providerId="ADAL" clId="{04B4CFC5-D16C-42D3-9C13-C83D661E7E7E}" dt="2024-10-23T16:46:25.995" v="114"/>
          <ac:spMkLst>
            <pc:docMk/>
            <pc:sldMk cId="1073536116" sldId="294"/>
            <ac:spMk id="3" creationId="{EE77454C-2C2B-952C-7E84-F6969CFAB14D}"/>
          </ac:spMkLst>
        </pc:spChg>
      </pc:sldChg>
      <pc:sldChg chg="addSp delSp modSp new mod ord">
        <pc:chgData name="Elaheh Moradi" userId="dd213cbb-1216-427c-866d-27ddf363c59c" providerId="ADAL" clId="{04B4CFC5-D16C-42D3-9C13-C83D661E7E7E}" dt="2024-10-24T04:58:39.032" v="1590" actId="113"/>
        <pc:sldMkLst>
          <pc:docMk/>
          <pc:sldMk cId="1027207663" sldId="295"/>
        </pc:sldMkLst>
        <pc:spChg chg="mod">
          <ac:chgData name="Elaheh Moradi" userId="dd213cbb-1216-427c-866d-27ddf363c59c" providerId="ADAL" clId="{04B4CFC5-D16C-42D3-9C13-C83D661E7E7E}" dt="2024-10-23T20:43:08.340" v="1299" actId="20577"/>
          <ac:spMkLst>
            <pc:docMk/>
            <pc:sldMk cId="1027207663" sldId="295"/>
            <ac:spMk id="2" creationId="{CD0A84C6-A535-E750-2D5C-56212924EE1E}"/>
          </ac:spMkLst>
        </pc:spChg>
        <pc:spChg chg="del mod">
          <ac:chgData name="Elaheh Moradi" userId="dd213cbb-1216-427c-866d-27ddf363c59c" providerId="ADAL" clId="{04B4CFC5-D16C-42D3-9C13-C83D661E7E7E}" dt="2024-10-24T04:55:03.839" v="1553" actId="478"/>
          <ac:spMkLst>
            <pc:docMk/>
            <pc:sldMk cId="1027207663" sldId="295"/>
            <ac:spMk id="3" creationId="{F97D36FA-CD76-0484-C7EE-53D579F6C652}"/>
          </ac:spMkLst>
        </pc:spChg>
        <pc:spChg chg="add">
          <ac:chgData name="Elaheh Moradi" userId="dd213cbb-1216-427c-866d-27ddf363c59c" providerId="ADAL" clId="{04B4CFC5-D16C-42D3-9C13-C83D661E7E7E}" dt="2024-10-24T04:54:58.387" v="1552"/>
          <ac:spMkLst>
            <pc:docMk/>
            <pc:sldMk cId="1027207663" sldId="295"/>
            <ac:spMk id="4" creationId="{997F29F4-4626-F267-A327-5BCFA60E9C03}"/>
          </ac:spMkLst>
        </pc:spChg>
        <pc:spChg chg="add del mod">
          <ac:chgData name="Elaheh Moradi" userId="dd213cbb-1216-427c-866d-27ddf363c59c" providerId="ADAL" clId="{04B4CFC5-D16C-42D3-9C13-C83D661E7E7E}" dt="2024-10-24T04:55:17.726" v="1554" actId="478"/>
          <ac:spMkLst>
            <pc:docMk/>
            <pc:sldMk cId="1027207663" sldId="295"/>
            <ac:spMk id="6" creationId="{1D1178A7-8C85-7637-A3B9-5BAEBE291195}"/>
          </ac:spMkLst>
        </pc:spChg>
        <pc:spChg chg="add mod">
          <ac:chgData name="Elaheh Moradi" userId="dd213cbb-1216-427c-866d-27ddf363c59c" providerId="ADAL" clId="{04B4CFC5-D16C-42D3-9C13-C83D661E7E7E}" dt="2024-10-24T04:58:39.032" v="1590" actId="113"/>
          <ac:spMkLst>
            <pc:docMk/>
            <pc:sldMk cId="1027207663" sldId="295"/>
            <ac:spMk id="7" creationId="{6C0CAB9C-55A3-E693-6A3C-5EE324B5F957}"/>
          </ac:spMkLst>
        </pc:spChg>
        <pc:spChg chg="add mod">
          <ac:chgData name="Elaheh Moradi" userId="dd213cbb-1216-427c-866d-27ddf363c59c" providerId="ADAL" clId="{04B4CFC5-D16C-42D3-9C13-C83D661E7E7E}" dt="2024-10-24T04:55:36.761" v="1558" actId="1076"/>
          <ac:spMkLst>
            <pc:docMk/>
            <pc:sldMk cId="1027207663" sldId="295"/>
            <ac:spMk id="8" creationId="{8F901DBF-F81C-026E-8B75-36151B9122D4}"/>
          </ac:spMkLst>
        </pc:spChg>
      </pc:sldChg>
      <pc:sldChg chg="modSp new mod modShow">
        <pc:chgData name="Elaheh Moradi" userId="dd213cbb-1216-427c-866d-27ddf363c59c" providerId="ADAL" clId="{04B4CFC5-D16C-42D3-9C13-C83D661E7E7E}" dt="2024-10-23T20:40:50.069" v="1293" actId="255"/>
        <pc:sldMkLst>
          <pc:docMk/>
          <pc:sldMk cId="1933197457" sldId="296"/>
        </pc:sldMkLst>
        <pc:spChg chg="mod">
          <ac:chgData name="Elaheh Moradi" userId="dd213cbb-1216-427c-866d-27ddf363c59c" providerId="ADAL" clId="{04B4CFC5-D16C-42D3-9C13-C83D661E7E7E}" dt="2024-10-23T18:47:50.860" v="1275" actId="20577"/>
          <ac:spMkLst>
            <pc:docMk/>
            <pc:sldMk cId="1933197457" sldId="296"/>
            <ac:spMk id="2" creationId="{F0D68CCF-67F0-8F12-77CD-3BAAB49B86C1}"/>
          </ac:spMkLst>
        </pc:spChg>
        <pc:spChg chg="mod">
          <ac:chgData name="Elaheh Moradi" userId="dd213cbb-1216-427c-866d-27ddf363c59c" providerId="ADAL" clId="{04B4CFC5-D16C-42D3-9C13-C83D661E7E7E}" dt="2024-10-23T20:40:50.069" v="1293" actId="255"/>
          <ac:spMkLst>
            <pc:docMk/>
            <pc:sldMk cId="1933197457" sldId="296"/>
            <ac:spMk id="3" creationId="{6B1A4095-2056-4566-5515-B88FF6A4D3EA}"/>
          </ac:spMkLst>
        </pc:spChg>
      </pc:sldChg>
      <pc:sldChg chg="addSp delSp modSp new mod">
        <pc:chgData name="Elaheh Moradi" userId="dd213cbb-1216-427c-866d-27ddf363c59c" providerId="ADAL" clId="{04B4CFC5-D16C-42D3-9C13-C83D661E7E7E}" dt="2024-10-24T04:22:08.594" v="1449" actId="20577"/>
        <pc:sldMkLst>
          <pc:docMk/>
          <pc:sldMk cId="117096983" sldId="297"/>
        </pc:sldMkLst>
        <pc:spChg chg="mod">
          <ac:chgData name="Elaheh Moradi" userId="dd213cbb-1216-427c-866d-27ddf363c59c" providerId="ADAL" clId="{04B4CFC5-D16C-42D3-9C13-C83D661E7E7E}" dt="2024-10-23T18:42:42.424" v="1270" actId="14100"/>
          <ac:spMkLst>
            <pc:docMk/>
            <pc:sldMk cId="117096983" sldId="297"/>
            <ac:spMk id="2" creationId="{0D1D513D-F1CC-6E35-CEA6-E582BDEDDBA4}"/>
          </ac:spMkLst>
        </pc:spChg>
        <pc:spChg chg="del mod">
          <ac:chgData name="Elaheh Moradi" userId="dd213cbb-1216-427c-866d-27ddf363c59c" providerId="ADAL" clId="{04B4CFC5-D16C-42D3-9C13-C83D661E7E7E}" dt="2024-10-23T18:38:59.736" v="1234"/>
          <ac:spMkLst>
            <pc:docMk/>
            <pc:sldMk cId="117096983" sldId="297"/>
            <ac:spMk id="3" creationId="{3A76F0E3-B36A-230A-94EC-785F464D18C1}"/>
          </ac:spMkLst>
        </pc:spChg>
        <pc:spChg chg="add del mod">
          <ac:chgData name="Elaheh Moradi" userId="dd213cbb-1216-427c-866d-27ddf363c59c" providerId="ADAL" clId="{04B4CFC5-D16C-42D3-9C13-C83D661E7E7E}" dt="2024-10-23T18:39:03.985" v="1235" actId="478"/>
          <ac:spMkLst>
            <pc:docMk/>
            <pc:sldMk cId="117096983" sldId="297"/>
            <ac:spMk id="4" creationId="{A57F7D98-8C07-B1FA-DC4D-B427316F3300}"/>
          </ac:spMkLst>
        </pc:spChg>
        <pc:spChg chg="add del mod">
          <ac:chgData name="Elaheh Moradi" userId="dd213cbb-1216-427c-866d-27ddf363c59c" providerId="ADAL" clId="{04B4CFC5-D16C-42D3-9C13-C83D661E7E7E}" dt="2024-10-23T18:39:12.029" v="1236" actId="478"/>
          <ac:spMkLst>
            <pc:docMk/>
            <pc:sldMk cId="117096983" sldId="297"/>
            <ac:spMk id="5" creationId="{830016B5-80BE-24EB-0B0F-69B7A9EB51AA}"/>
          </ac:spMkLst>
        </pc:spChg>
        <pc:spChg chg="add del mod">
          <ac:chgData name="Elaheh Moradi" userId="dd213cbb-1216-427c-866d-27ddf363c59c" providerId="ADAL" clId="{04B4CFC5-D16C-42D3-9C13-C83D661E7E7E}" dt="2024-10-23T18:39:37.317" v="1243" actId="14100"/>
          <ac:spMkLst>
            <pc:docMk/>
            <pc:sldMk cId="117096983" sldId="297"/>
            <ac:spMk id="6" creationId="{ADD8D60B-CFC5-9F31-AA82-3DC4E2CACC85}"/>
          </ac:spMkLst>
        </pc:spChg>
        <pc:spChg chg="add">
          <ac:chgData name="Elaheh Moradi" userId="dd213cbb-1216-427c-866d-27ddf363c59c" providerId="ADAL" clId="{04B4CFC5-D16C-42D3-9C13-C83D661E7E7E}" dt="2024-10-23T18:39:19.664" v="1238"/>
          <ac:spMkLst>
            <pc:docMk/>
            <pc:sldMk cId="117096983" sldId="297"/>
            <ac:spMk id="7" creationId="{DD9D6881-35E9-0B2B-7879-D8AD6F0F5F3C}"/>
          </ac:spMkLst>
        </pc:spChg>
        <pc:spChg chg="add mod">
          <ac:chgData name="Elaheh Moradi" userId="dd213cbb-1216-427c-866d-27ddf363c59c" providerId="ADAL" clId="{04B4CFC5-D16C-42D3-9C13-C83D661E7E7E}" dt="2024-10-24T04:22:08.594" v="1449" actId="20577"/>
          <ac:spMkLst>
            <pc:docMk/>
            <pc:sldMk cId="117096983" sldId="297"/>
            <ac:spMk id="8" creationId="{F60A365F-9920-DF3E-6804-93DF977C06F0}"/>
          </ac:spMkLst>
        </pc:spChg>
      </pc:sldChg>
      <pc:sldChg chg="addSp delSp modSp new mod">
        <pc:chgData name="Elaheh Moradi" userId="dd213cbb-1216-427c-866d-27ddf363c59c" providerId="ADAL" clId="{04B4CFC5-D16C-42D3-9C13-C83D661E7E7E}" dt="2024-10-24T04:39:10.834" v="1539" actId="113"/>
        <pc:sldMkLst>
          <pc:docMk/>
          <pc:sldMk cId="3471702130" sldId="298"/>
        </pc:sldMkLst>
        <pc:spChg chg="mod">
          <ac:chgData name="Elaheh Moradi" userId="dd213cbb-1216-427c-866d-27ddf363c59c" providerId="ADAL" clId="{04B4CFC5-D16C-42D3-9C13-C83D661E7E7E}" dt="2024-10-23T21:00:05.027" v="1400"/>
          <ac:spMkLst>
            <pc:docMk/>
            <pc:sldMk cId="3471702130" sldId="298"/>
            <ac:spMk id="2" creationId="{D1D0F297-0054-ED22-7D7D-754647EE0034}"/>
          </ac:spMkLst>
        </pc:spChg>
        <pc:spChg chg="del mod">
          <ac:chgData name="Elaheh Moradi" userId="dd213cbb-1216-427c-866d-27ddf363c59c" providerId="ADAL" clId="{04B4CFC5-D16C-42D3-9C13-C83D661E7E7E}" dt="2024-10-23T20:52:08.731" v="1371" actId="478"/>
          <ac:spMkLst>
            <pc:docMk/>
            <pc:sldMk cId="3471702130" sldId="298"/>
            <ac:spMk id="3" creationId="{00F5E7C0-2911-1771-61CF-FE4C113E0DD1}"/>
          </ac:spMkLst>
        </pc:spChg>
        <pc:spChg chg="add del mod">
          <ac:chgData name="Elaheh Moradi" userId="dd213cbb-1216-427c-866d-27ddf363c59c" providerId="ADAL" clId="{04B4CFC5-D16C-42D3-9C13-C83D661E7E7E}" dt="2024-10-23T20:52:11.281" v="1372" actId="478"/>
          <ac:spMkLst>
            <pc:docMk/>
            <pc:sldMk cId="3471702130" sldId="298"/>
            <ac:spMk id="5" creationId="{14098765-7827-6DE2-22DD-C346F68BE186}"/>
          </ac:spMkLst>
        </pc:spChg>
        <pc:spChg chg="add mod">
          <ac:chgData name="Elaheh Moradi" userId="dd213cbb-1216-427c-866d-27ddf363c59c" providerId="ADAL" clId="{04B4CFC5-D16C-42D3-9C13-C83D661E7E7E}" dt="2024-10-24T04:39:10.834" v="1539" actId="113"/>
          <ac:spMkLst>
            <pc:docMk/>
            <pc:sldMk cId="3471702130" sldId="298"/>
            <ac:spMk id="6" creationId="{6109B7D4-8A6D-683C-9A80-FBEF3E78C5FD}"/>
          </ac:spMkLst>
        </pc:spChg>
      </pc:sldChg>
    </pc:docChg>
  </pc:docChgLst>
  <pc:docChgLst>
    <pc:chgData name="Elaheh Moradi" userId="dd213cbb-1216-427c-866d-27ddf363c59c" providerId="ADAL" clId="{9B164430-1678-4CE9-BA49-67BD82E620C3}"/>
    <pc:docChg chg="undo redo custSel addSld delSld modSld sldOrd">
      <pc:chgData name="Elaheh Moradi" userId="dd213cbb-1216-427c-866d-27ddf363c59c" providerId="ADAL" clId="{9B164430-1678-4CE9-BA49-67BD82E620C3}" dt="2023-10-28T07:59:25.347" v="5119"/>
      <pc:docMkLst>
        <pc:docMk/>
      </pc:docMkLst>
      <pc:sldChg chg="modSp mod">
        <pc:chgData name="Elaheh Moradi" userId="dd213cbb-1216-427c-866d-27ddf363c59c" providerId="ADAL" clId="{9B164430-1678-4CE9-BA49-67BD82E620C3}" dt="2023-10-26T17:12:22.475" v="4947" actId="1036"/>
        <pc:sldMkLst>
          <pc:docMk/>
          <pc:sldMk cId="2162359545" sldId="256"/>
        </pc:sldMkLst>
        <pc:spChg chg="mod">
          <ac:chgData name="Elaheh Moradi" userId="dd213cbb-1216-427c-866d-27ddf363c59c" providerId="ADAL" clId="{9B164430-1678-4CE9-BA49-67BD82E620C3}" dt="2023-10-26T03:30:51.569" v="3689" actId="790"/>
          <ac:spMkLst>
            <pc:docMk/>
            <pc:sldMk cId="2162359545" sldId="256"/>
            <ac:spMk id="2" creationId="{2DD2FB77-AA2D-6A50-AFF4-D5D5E53DEB05}"/>
          </ac:spMkLst>
        </pc:spChg>
        <pc:spChg chg="mod">
          <ac:chgData name="Elaheh Moradi" userId="dd213cbb-1216-427c-866d-27ddf363c59c" providerId="ADAL" clId="{9B164430-1678-4CE9-BA49-67BD82E620C3}" dt="2023-10-26T17:12:22.475" v="4947" actId="1036"/>
          <ac:spMkLst>
            <pc:docMk/>
            <pc:sldMk cId="2162359545" sldId="256"/>
            <ac:spMk id="3" creationId="{CFB3F3DD-32FF-96BB-D62F-61852E35CCDA}"/>
          </ac:spMkLst>
        </pc:spChg>
      </pc:sldChg>
      <pc:sldChg chg="addSp delSp modSp mod">
        <pc:chgData name="Elaheh Moradi" userId="dd213cbb-1216-427c-866d-27ddf363c59c" providerId="ADAL" clId="{9B164430-1678-4CE9-BA49-67BD82E620C3}" dt="2023-10-25T17:50:45.287" v="2342" actId="12"/>
        <pc:sldMkLst>
          <pc:docMk/>
          <pc:sldMk cId="4194669430" sldId="257"/>
        </pc:sldMkLst>
        <pc:spChg chg="mod">
          <ac:chgData name="Elaheh Moradi" userId="dd213cbb-1216-427c-866d-27ddf363c59c" providerId="ADAL" clId="{9B164430-1678-4CE9-BA49-67BD82E620C3}" dt="2023-10-25T17:48:12.538" v="2324" actId="790"/>
          <ac:spMkLst>
            <pc:docMk/>
            <pc:sldMk cId="4194669430" sldId="257"/>
            <ac:spMk id="2" creationId="{0098B3BA-E142-CBB8-E5C9-18D9B1BC1C6E}"/>
          </ac:spMkLst>
        </pc:spChg>
        <pc:spChg chg="mod">
          <ac:chgData name="Elaheh Moradi" userId="dd213cbb-1216-427c-866d-27ddf363c59c" providerId="ADAL" clId="{9B164430-1678-4CE9-BA49-67BD82E620C3}" dt="2023-10-25T17:50:45.287" v="2342" actId="12"/>
          <ac:spMkLst>
            <pc:docMk/>
            <pc:sldMk cId="4194669430" sldId="257"/>
            <ac:spMk id="3" creationId="{DDDCB141-4784-8E95-EDEC-E472AD766B93}"/>
          </ac:spMkLst>
        </pc:spChg>
        <pc:spChg chg="add del mod">
          <ac:chgData name="Elaheh Moradi" userId="dd213cbb-1216-427c-866d-27ddf363c59c" providerId="ADAL" clId="{9B164430-1678-4CE9-BA49-67BD82E620C3}" dt="2023-10-25T03:52:45.594" v="582"/>
          <ac:spMkLst>
            <pc:docMk/>
            <pc:sldMk cId="4194669430" sldId="257"/>
            <ac:spMk id="5" creationId="{896F7244-8630-D32A-B9BF-DAAC1C2B394B}"/>
          </ac:spMkLst>
        </pc:spChg>
      </pc:sldChg>
      <pc:sldChg chg="modSp del mod">
        <pc:chgData name="Elaheh Moradi" userId="dd213cbb-1216-427c-866d-27ddf363c59c" providerId="ADAL" clId="{9B164430-1678-4CE9-BA49-67BD82E620C3}" dt="2023-10-25T04:01:38.080" v="728" actId="2696"/>
        <pc:sldMkLst>
          <pc:docMk/>
          <pc:sldMk cId="763258048" sldId="258"/>
        </pc:sldMkLst>
        <pc:spChg chg="mod">
          <ac:chgData name="Elaheh Moradi" userId="dd213cbb-1216-427c-866d-27ddf363c59c" providerId="ADAL" clId="{9B164430-1678-4CE9-BA49-67BD82E620C3}" dt="2023-10-25T03:57:40.597" v="588" actId="1076"/>
          <ac:spMkLst>
            <pc:docMk/>
            <pc:sldMk cId="763258048" sldId="258"/>
            <ac:spMk id="4" creationId="{A684F415-AF10-F8C1-0133-096FD024E0E1}"/>
          </ac:spMkLst>
        </pc:spChg>
        <pc:spChg chg="mod">
          <ac:chgData name="Elaheh Moradi" userId="dd213cbb-1216-427c-866d-27ddf363c59c" providerId="ADAL" clId="{9B164430-1678-4CE9-BA49-67BD82E620C3}" dt="2023-10-25T03:57:18.028" v="585" actId="1076"/>
          <ac:spMkLst>
            <pc:docMk/>
            <pc:sldMk cId="763258048" sldId="258"/>
            <ac:spMk id="8" creationId="{DF4B39E1-D90C-C5B2-E885-A55950587207}"/>
          </ac:spMkLst>
        </pc:spChg>
        <pc:spChg chg="mod">
          <ac:chgData name="Elaheh Moradi" userId="dd213cbb-1216-427c-866d-27ddf363c59c" providerId="ADAL" clId="{9B164430-1678-4CE9-BA49-67BD82E620C3}" dt="2023-10-25T03:57:20.219" v="586" actId="1076"/>
          <ac:spMkLst>
            <pc:docMk/>
            <pc:sldMk cId="763258048" sldId="258"/>
            <ac:spMk id="11" creationId="{E499CA42-8CC8-4C3C-0D92-5F76D2473B15}"/>
          </ac:spMkLst>
        </pc:spChg>
        <pc:spChg chg="mod">
          <ac:chgData name="Elaheh Moradi" userId="dd213cbb-1216-427c-866d-27ddf363c59c" providerId="ADAL" clId="{9B164430-1678-4CE9-BA49-67BD82E620C3}" dt="2023-10-25T03:57:24.843" v="587" actId="1076"/>
          <ac:spMkLst>
            <pc:docMk/>
            <pc:sldMk cId="763258048" sldId="258"/>
            <ac:spMk id="13" creationId="{04424E7D-E2BC-9F96-8B6D-BFACBABE497C}"/>
          </ac:spMkLst>
        </pc:spChg>
      </pc:sldChg>
      <pc:sldChg chg="addSp delSp modSp del mod">
        <pc:chgData name="Elaheh Moradi" userId="dd213cbb-1216-427c-866d-27ddf363c59c" providerId="ADAL" clId="{9B164430-1678-4CE9-BA49-67BD82E620C3}" dt="2023-10-25T04:12:52.747" v="757" actId="2696"/>
        <pc:sldMkLst>
          <pc:docMk/>
          <pc:sldMk cId="2705685263" sldId="259"/>
        </pc:sldMkLst>
        <pc:spChg chg="add del mod">
          <ac:chgData name="Elaheh Moradi" userId="dd213cbb-1216-427c-866d-27ddf363c59c" providerId="ADAL" clId="{9B164430-1678-4CE9-BA49-67BD82E620C3}" dt="2023-10-24T18:13:53.137" v="221" actId="14100"/>
          <ac:spMkLst>
            <pc:docMk/>
            <pc:sldMk cId="2705685263" sldId="259"/>
            <ac:spMk id="3" creationId="{540FEBB0-F266-E939-5A2C-8C9917E9BBD5}"/>
          </ac:spMkLst>
        </pc:spChg>
        <pc:spChg chg="add mod">
          <ac:chgData name="Elaheh Moradi" userId="dd213cbb-1216-427c-866d-27ddf363c59c" providerId="ADAL" clId="{9B164430-1678-4CE9-BA49-67BD82E620C3}" dt="2023-10-24T18:13:04.542" v="214" actId="20577"/>
          <ac:spMkLst>
            <pc:docMk/>
            <pc:sldMk cId="2705685263" sldId="259"/>
            <ac:spMk id="4" creationId="{9DA1F953-FD36-3C7F-492D-3EABD28519CB}"/>
          </ac:spMkLst>
        </pc:spChg>
        <pc:spChg chg="add del mod">
          <ac:chgData name="Elaheh Moradi" userId="dd213cbb-1216-427c-866d-27ddf363c59c" providerId="ADAL" clId="{9B164430-1678-4CE9-BA49-67BD82E620C3}" dt="2023-10-24T18:08:46.716" v="172"/>
          <ac:spMkLst>
            <pc:docMk/>
            <pc:sldMk cId="2705685263" sldId="259"/>
            <ac:spMk id="5" creationId="{F7FA4DD7-716E-8BE3-12C9-543D1E8CEF67}"/>
          </ac:spMkLst>
        </pc:spChg>
        <pc:spChg chg="add mod">
          <ac:chgData name="Elaheh Moradi" userId="dd213cbb-1216-427c-866d-27ddf363c59c" providerId="ADAL" clId="{9B164430-1678-4CE9-BA49-67BD82E620C3}" dt="2023-10-24T18:13:18.516" v="215" actId="1076"/>
          <ac:spMkLst>
            <pc:docMk/>
            <pc:sldMk cId="2705685263" sldId="259"/>
            <ac:spMk id="6" creationId="{C047B3D9-1024-F0F5-E32C-C62D761E49C5}"/>
          </ac:spMkLst>
        </pc:spChg>
        <pc:spChg chg="add mod">
          <ac:chgData name="Elaheh Moradi" userId="dd213cbb-1216-427c-866d-27ddf363c59c" providerId="ADAL" clId="{9B164430-1678-4CE9-BA49-67BD82E620C3}" dt="2023-10-24T18:13:23.120" v="216" actId="1076"/>
          <ac:spMkLst>
            <pc:docMk/>
            <pc:sldMk cId="2705685263" sldId="259"/>
            <ac:spMk id="7" creationId="{5F514F33-1726-40B2-8FF3-8197B0839602}"/>
          </ac:spMkLst>
        </pc:spChg>
        <pc:spChg chg="add del mod">
          <ac:chgData name="Elaheh Moradi" userId="dd213cbb-1216-427c-866d-27ddf363c59c" providerId="ADAL" clId="{9B164430-1678-4CE9-BA49-67BD82E620C3}" dt="2023-10-24T18:13:56.467" v="223"/>
          <ac:spMkLst>
            <pc:docMk/>
            <pc:sldMk cId="2705685263" sldId="259"/>
            <ac:spMk id="8" creationId="{D762E682-FAC6-C9EE-0104-75202BCF3F71}"/>
          </ac:spMkLst>
        </pc:spChg>
        <pc:spChg chg="add mod">
          <ac:chgData name="Elaheh Moradi" userId="dd213cbb-1216-427c-866d-27ddf363c59c" providerId="ADAL" clId="{9B164430-1678-4CE9-BA49-67BD82E620C3}" dt="2023-10-24T18:12:35.029" v="209" actId="20577"/>
          <ac:spMkLst>
            <pc:docMk/>
            <pc:sldMk cId="2705685263" sldId="259"/>
            <ac:spMk id="9" creationId="{0171A444-7DF6-A60C-C45B-4F55E5168509}"/>
          </ac:spMkLst>
        </pc:spChg>
      </pc:sldChg>
      <pc:sldChg chg="modSp mod ord">
        <pc:chgData name="Elaheh Moradi" userId="dd213cbb-1216-427c-866d-27ddf363c59c" providerId="ADAL" clId="{9B164430-1678-4CE9-BA49-67BD82E620C3}" dt="2023-10-25T18:00:44.796" v="2402"/>
        <pc:sldMkLst>
          <pc:docMk/>
          <pc:sldMk cId="759187639" sldId="260"/>
        </pc:sldMkLst>
        <pc:spChg chg="mod">
          <ac:chgData name="Elaheh Moradi" userId="dd213cbb-1216-427c-866d-27ddf363c59c" providerId="ADAL" clId="{9B164430-1678-4CE9-BA49-67BD82E620C3}" dt="2023-10-25T17:57:43.054" v="2380" actId="255"/>
          <ac:spMkLst>
            <pc:docMk/>
            <pc:sldMk cId="759187639" sldId="260"/>
            <ac:spMk id="2" creationId="{A5D88170-F892-0381-3240-63149B5667AB}"/>
          </ac:spMkLst>
        </pc:spChg>
        <pc:spChg chg="mod">
          <ac:chgData name="Elaheh Moradi" userId="dd213cbb-1216-427c-866d-27ddf363c59c" providerId="ADAL" clId="{9B164430-1678-4CE9-BA49-67BD82E620C3}" dt="2023-10-25T17:57:15.116" v="2377" actId="20577"/>
          <ac:spMkLst>
            <pc:docMk/>
            <pc:sldMk cId="759187639" sldId="260"/>
            <ac:spMk id="3" creationId="{27FDC71B-CDB0-DBE1-23AC-DC3D3F39E153}"/>
          </ac:spMkLst>
        </pc:spChg>
      </pc:sldChg>
      <pc:sldChg chg="modSp mod ord">
        <pc:chgData name="Elaheh Moradi" userId="dd213cbb-1216-427c-866d-27ddf363c59c" providerId="ADAL" clId="{9B164430-1678-4CE9-BA49-67BD82E620C3}" dt="2023-10-25T18:01:19.187" v="2404" actId="313"/>
        <pc:sldMkLst>
          <pc:docMk/>
          <pc:sldMk cId="3831786097" sldId="261"/>
        </pc:sldMkLst>
        <pc:spChg chg="mod">
          <ac:chgData name="Elaheh Moradi" userId="dd213cbb-1216-427c-866d-27ddf363c59c" providerId="ADAL" clId="{9B164430-1678-4CE9-BA49-67BD82E620C3}" dt="2023-10-25T17:57:58.287" v="2382" actId="255"/>
          <ac:spMkLst>
            <pc:docMk/>
            <pc:sldMk cId="3831786097" sldId="261"/>
            <ac:spMk id="2" creationId="{AFA97DB7-043A-6F0E-E1D2-7E706272F019}"/>
          </ac:spMkLst>
        </pc:spChg>
        <pc:spChg chg="mod">
          <ac:chgData name="Elaheh Moradi" userId="dd213cbb-1216-427c-866d-27ddf363c59c" providerId="ADAL" clId="{9B164430-1678-4CE9-BA49-67BD82E620C3}" dt="2023-10-25T18:01:19.187" v="2404" actId="313"/>
          <ac:spMkLst>
            <pc:docMk/>
            <pc:sldMk cId="3831786097" sldId="261"/>
            <ac:spMk id="3" creationId="{3C0EACCE-15EC-CA4F-7516-BAEE620A765C}"/>
          </ac:spMkLst>
        </pc:spChg>
      </pc:sldChg>
      <pc:sldChg chg="modSp mod">
        <pc:chgData name="Elaheh Moradi" userId="dd213cbb-1216-427c-866d-27ddf363c59c" providerId="ADAL" clId="{9B164430-1678-4CE9-BA49-67BD82E620C3}" dt="2023-10-25T18:08:05.458" v="2563" actId="20577"/>
        <pc:sldMkLst>
          <pc:docMk/>
          <pc:sldMk cId="3445545614" sldId="262"/>
        </pc:sldMkLst>
        <pc:spChg chg="mod">
          <ac:chgData name="Elaheh Moradi" userId="dd213cbb-1216-427c-866d-27ddf363c59c" providerId="ADAL" clId="{9B164430-1678-4CE9-BA49-67BD82E620C3}" dt="2023-10-25T18:02:37.632" v="2433" actId="255"/>
          <ac:spMkLst>
            <pc:docMk/>
            <pc:sldMk cId="3445545614" sldId="262"/>
            <ac:spMk id="2" creationId="{9B816961-70E6-9D37-EF56-F8D6C26D7196}"/>
          </ac:spMkLst>
        </pc:spChg>
        <pc:spChg chg="mod">
          <ac:chgData name="Elaheh Moradi" userId="dd213cbb-1216-427c-866d-27ddf363c59c" providerId="ADAL" clId="{9B164430-1678-4CE9-BA49-67BD82E620C3}" dt="2023-10-25T18:08:05.458" v="2563" actId="20577"/>
          <ac:spMkLst>
            <pc:docMk/>
            <pc:sldMk cId="3445545614" sldId="262"/>
            <ac:spMk id="3" creationId="{8A3A688E-BCE6-D773-4A5C-BBAD5F102E00}"/>
          </ac:spMkLst>
        </pc:spChg>
      </pc:sldChg>
      <pc:sldChg chg="modSp del mod">
        <pc:chgData name="Elaheh Moradi" userId="dd213cbb-1216-427c-866d-27ddf363c59c" providerId="ADAL" clId="{9B164430-1678-4CE9-BA49-67BD82E620C3}" dt="2023-10-25T18:05:07.406" v="2436" actId="2696"/>
        <pc:sldMkLst>
          <pc:docMk/>
          <pc:sldMk cId="2065422639" sldId="263"/>
        </pc:sldMkLst>
        <pc:spChg chg="mod">
          <ac:chgData name="Elaheh Moradi" userId="dd213cbb-1216-427c-866d-27ddf363c59c" providerId="ADAL" clId="{9B164430-1678-4CE9-BA49-67BD82E620C3}" dt="2023-10-25T17:28:01.968" v="2301"/>
          <ac:spMkLst>
            <pc:docMk/>
            <pc:sldMk cId="2065422639" sldId="263"/>
            <ac:spMk id="2" creationId="{93D9735E-DDEC-0C7F-F8A0-C15F07225275}"/>
          </ac:spMkLst>
        </pc:spChg>
        <pc:spChg chg="mod">
          <ac:chgData name="Elaheh Moradi" userId="dd213cbb-1216-427c-866d-27ddf363c59c" providerId="ADAL" clId="{9B164430-1678-4CE9-BA49-67BD82E620C3}" dt="2023-10-25T17:28:01.968" v="2301"/>
          <ac:spMkLst>
            <pc:docMk/>
            <pc:sldMk cId="2065422639" sldId="263"/>
            <ac:spMk id="3" creationId="{B0E32C60-801B-30A9-32C3-D22609D70685}"/>
          </ac:spMkLst>
        </pc:spChg>
      </pc:sldChg>
      <pc:sldChg chg="modSp new mod">
        <pc:chgData name="Elaheh Moradi" userId="dd213cbb-1216-427c-866d-27ddf363c59c" providerId="ADAL" clId="{9B164430-1678-4CE9-BA49-67BD82E620C3}" dt="2023-10-25T17:50:50.482" v="2343" actId="12"/>
        <pc:sldMkLst>
          <pc:docMk/>
          <pc:sldMk cId="2157040191" sldId="264"/>
        </pc:sldMkLst>
        <pc:spChg chg="mod">
          <ac:chgData name="Elaheh Moradi" userId="dd213cbb-1216-427c-866d-27ddf363c59c" providerId="ADAL" clId="{9B164430-1678-4CE9-BA49-67BD82E620C3}" dt="2023-10-25T17:50:04.370" v="2338" actId="255"/>
          <ac:spMkLst>
            <pc:docMk/>
            <pc:sldMk cId="2157040191" sldId="264"/>
            <ac:spMk id="2" creationId="{516D7A07-3F82-82E5-5233-32A7802F2A1C}"/>
          </ac:spMkLst>
        </pc:spChg>
        <pc:spChg chg="mod">
          <ac:chgData name="Elaheh Moradi" userId="dd213cbb-1216-427c-866d-27ddf363c59c" providerId="ADAL" clId="{9B164430-1678-4CE9-BA49-67BD82E620C3}" dt="2023-10-25T17:50:50.482" v="2343" actId="12"/>
          <ac:spMkLst>
            <pc:docMk/>
            <pc:sldMk cId="2157040191" sldId="264"/>
            <ac:spMk id="3" creationId="{95B59AE5-1321-CF72-B5CA-7CED3B02C036}"/>
          </ac:spMkLst>
        </pc:spChg>
      </pc:sldChg>
      <pc:sldChg chg="modSp new mod">
        <pc:chgData name="Elaheh Moradi" userId="dd213cbb-1216-427c-866d-27ddf363c59c" providerId="ADAL" clId="{9B164430-1678-4CE9-BA49-67BD82E620C3}" dt="2023-10-25T18:00:29.745" v="2396" actId="20577"/>
        <pc:sldMkLst>
          <pc:docMk/>
          <pc:sldMk cId="1606650368" sldId="265"/>
        </pc:sldMkLst>
        <pc:spChg chg="mod">
          <ac:chgData name="Elaheh Moradi" userId="dd213cbb-1216-427c-866d-27ddf363c59c" providerId="ADAL" clId="{9B164430-1678-4CE9-BA49-67BD82E620C3}" dt="2023-10-25T17:51:01.572" v="2345" actId="255"/>
          <ac:spMkLst>
            <pc:docMk/>
            <pc:sldMk cId="1606650368" sldId="265"/>
            <ac:spMk id="2" creationId="{5B862697-3795-3C32-15E1-48E48AD33067}"/>
          </ac:spMkLst>
        </pc:spChg>
        <pc:spChg chg="mod">
          <ac:chgData name="Elaheh Moradi" userId="dd213cbb-1216-427c-866d-27ddf363c59c" providerId="ADAL" clId="{9B164430-1678-4CE9-BA49-67BD82E620C3}" dt="2023-10-25T18:00:29.745" v="2396" actId="20577"/>
          <ac:spMkLst>
            <pc:docMk/>
            <pc:sldMk cId="1606650368" sldId="265"/>
            <ac:spMk id="3" creationId="{84D8AF1C-3388-A810-4AF2-C26D41561EBE}"/>
          </ac:spMkLst>
        </pc:spChg>
      </pc:sldChg>
      <pc:sldChg chg="modSp new del mod">
        <pc:chgData name="Elaheh Moradi" userId="dd213cbb-1216-427c-866d-27ddf363c59c" providerId="ADAL" clId="{9B164430-1678-4CE9-BA49-67BD82E620C3}" dt="2023-10-25T04:04:34.526" v="747" actId="2696"/>
        <pc:sldMkLst>
          <pc:docMk/>
          <pc:sldMk cId="391503400" sldId="266"/>
        </pc:sldMkLst>
        <pc:spChg chg="mod">
          <ac:chgData name="Elaheh Moradi" userId="dd213cbb-1216-427c-866d-27ddf363c59c" providerId="ADAL" clId="{9B164430-1678-4CE9-BA49-67BD82E620C3}" dt="2023-10-24T18:14:47.625" v="291" actId="20577"/>
          <ac:spMkLst>
            <pc:docMk/>
            <pc:sldMk cId="391503400" sldId="266"/>
            <ac:spMk id="2" creationId="{B8321AAB-0184-3602-06BC-44C08EFD7C2E}"/>
          </ac:spMkLst>
        </pc:spChg>
      </pc:sldChg>
      <pc:sldChg chg="modSp new del mod">
        <pc:chgData name="Elaheh Moradi" userId="dd213cbb-1216-427c-866d-27ddf363c59c" providerId="ADAL" clId="{9B164430-1678-4CE9-BA49-67BD82E620C3}" dt="2023-10-25T04:04:37.799" v="748" actId="2696"/>
        <pc:sldMkLst>
          <pc:docMk/>
          <pc:sldMk cId="3642507753" sldId="267"/>
        </pc:sldMkLst>
        <pc:spChg chg="mod">
          <ac:chgData name="Elaheh Moradi" userId="dd213cbb-1216-427c-866d-27ddf363c59c" providerId="ADAL" clId="{9B164430-1678-4CE9-BA49-67BD82E620C3}" dt="2023-10-24T18:16:12.645" v="297" actId="20577"/>
          <ac:spMkLst>
            <pc:docMk/>
            <pc:sldMk cId="3642507753" sldId="267"/>
            <ac:spMk id="2" creationId="{9BD24068-356F-B3A7-8247-B22C04D3A8B9}"/>
          </ac:spMkLst>
        </pc:spChg>
        <pc:spChg chg="mod">
          <ac:chgData name="Elaheh Moradi" userId="dd213cbb-1216-427c-866d-27ddf363c59c" providerId="ADAL" clId="{9B164430-1678-4CE9-BA49-67BD82E620C3}" dt="2023-10-24T18:16:57.127" v="382" actId="20577"/>
          <ac:spMkLst>
            <pc:docMk/>
            <pc:sldMk cId="3642507753" sldId="267"/>
            <ac:spMk id="3" creationId="{4BE7A795-5354-C568-FAA7-2512834E747A}"/>
          </ac:spMkLst>
        </pc:spChg>
      </pc:sldChg>
      <pc:sldChg chg="modSp new del mod">
        <pc:chgData name="Elaheh Moradi" userId="dd213cbb-1216-427c-866d-27ddf363c59c" providerId="ADAL" clId="{9B164430-1678-4CE9-BA49-67BD82E620C3}" dt="2023-10-25T17:23:38.446" v="2289" actId="2696"/>
        <pc:sldMkLst>
          <pc:docMk/>
          <pc:sldMk cId="2006448134" sldId="268"/>
        </pc:sldMkLst>
        <pc:spChg chg="mod">
          <ac:chgData name="Elaheh Moradi" userId="dd213cbb-1216-427c-866d-27ddf363c59c" providerId="ADAL" clId="{9B164430-1678-4CE9-BA49-67BD82E620C3}" dt="2023-10-24T18:24:02.068" v="395" actId="20577"/>
          <ac:spMkLst>
            <pc:docMk/>
            <pc:sldMk cId="2006448134" sldId="268"/>
            <ac:spMk id="2" creationId="{F48942AE-7114-07C9-0910-A234F76F6DF3}"/>
          </ac:spMkLst>
        </pc:spChg>
        <pc:spChg chg="mod">
          <ac:chgData name="Elaheh Moradi" userId="dd213cbb-1216-427c-866d-27ddf363c59c" providerId="ADAL" clId="{9B164430-1678-4CE9-BA49-67BD82E620C3}" dt="2023-10-25T04:05:57.991" v="756" actId="790"/>
          <ac:spMkLst>
            <pc:docMk/>
            <pc:sldMk cId="2006448134" sldId="268"/>
            <ac:spMk id="3" creationId="{3DC06AE7-B823-08C5-E7D9-05F7CC47448D}"/>
          </ac:spMkLst>
        </pc:spChg>
      </pc:sldChg>
      <pc:sldChg chg="modSp new mod">
        <pc:chgData name="Elaheh Moradi" userId="dd213cbb-1216-427c-866d-27ddf363c59c" providerId="ADAL" clId="{9B164430-1678-4CE9-BA49-67BD82E620C3}" dt="2023-10-25T17:51:39.406" v="2349" actId="12"/>
        <pc:sldMkLst>
          <pc:docMk/>
          <pc:sldMk cId="1797046836" sldId="269"/>
        </pc:sldMkLst>
        <pc:spChg chg="mod">
          <ac:chgData name="Elaheh Moradi" userId="dd213cbb-1216-427c-866d-27ddf363c59c" providerId="ADAL" clId="{9B164430-1678-4CE9-BA49-67BD82E620C3}" dt="2023-10-25T17:51:28.350" v="2348" actId="790"/>
          <ac:spMkLst>
            <pc:docMk/>
            <pc:sldMk cId="1797046836" sldId="269"/>
            <ac:spMk id="2" creationId="{ECFA17F2-4AA1-42B6-3F3C-8135C400A87E}"/>
          </ac:spMkLst>
        </pc:spChg>
        <pc:spChg chg="mod">
          <ac:chgData name="Elaheh Moradi" userId="dd213cbb-1216-427c-866d-27ddf363c59c" providerId="ADAL" clId="{9B164430-1678-4CE9-BA49-67BD82E620C3}" dt="2023-10-25T17:51:39.406" v="2349" actId="12"/>
          <ac:spMkLst>
            <pc:docMk/>
            <pc:sldMk cId="1797046836" sldId="269"/>
            <ac:spMk id="3" creationId="{980E9C84-86CF-3987-B736-2AD4D5904D9D}"/>
          </ac:spMkLst>
        </pc:spChg>
      </pc:sldChg>
      <pc:sldChg chg="modSp new mod">
        <pc:chgData name="Elaheh Moradi" userId="dd213cbb-1216-427c-866d-27ddf363c59c" providerId="ADAL" clId="{9B164430-1678-4CE9-BA49-67BD82E620C3}" dt="2023-10-25T17:50:31.143" v="2341" actId="12"/>
        <pc:sldMkLst>
          <pc:docMk/>
          <pc:sldMk cId="884179662" sldId="270"/>
        </pc:sldMkLst>
        <pc:spChg chg="mod">
          <ac:chgData name="Elaheh Moradi" userId="dd213cbb-1216-427c-866d-27ddf363c59c" providerId="ADAL" clId="{9B164430-1678-4CE9-BA49-67BD82E620C3}" dt="2023-10-25T17:50:18.133" v="2340" actId="255"/>
          <ac:spMkLst>
            <pc:docMk/>
            <pc:sldMk cId="884179662" sldId="270"/>
            <ac:spMk id="2" creationId="{1B66B780-5C37-1363-9C5D-18F4AEA28AAF}"/>
          </ac:spMkLst>
        </pc:spChg>
        <pc:spChg chg="mod">
          <ac:chgData name="Elaheh Moradi" userId="dd213cbb-1216-427c-866d-27ddf363c59c" providerId="ADAL" clId="{9B164430-1678-4CE9-BA49-67BD82E620C3}" dt="2023-10-25T17:50:31.143" v="2341" actId="12"/>
          <ac:spMkLst>
            <pc:docMk/>
            <pc:sldMk cId="884179662" sldId="270"/>
            <ac:spMk id="3" creationId="{52DA7AFF-1B89-CFBD-0EEF-E0F32A218FA6}"/>
          </ac:spMkLst>
        </pc:spChg>
      </pc:sldChg>
      <pc:sldChg chg="addSp modSp new mod">
        <pc:chgData name="Elaheh Moradi" userId="dd213cbb-1216-427c-866d-27ddf363c59c" providerId="ADAL" clId="{9B164430-1678-4CE9-BA49-67BD82E620C3}" dt="2023-10-25T19:08:02.871" v="2811" actId="20577"/>
        <pc:sldMkLst>
          <pc:docMk/>
          <pc:sldMk cId="379402355" sldId="271"/>
        </pc:sldMkLst>
        <pc:spChg chg="mod">
          <ac:chgData name="Elaheh Moradi" userId="dd213cbb-1216-427c-866d-27ddf363c59c" providerId="ADAL" clId="{9B164430-1678-4CE9-BA49-67BD82E620C3}" dt="2023-10-25T19:05:20.386" v="2787" actId="255"/>
          <ac:spMkLst>
            <pc:docMk/>
            <pc:sldMk cId="379402355" sldId="271"/>
            <ac:spMk id="2" creationId="{8DD78CBC-1437-73DE-12E4-6F5230D9448B}"/>
          </ac:spMkLst>
        </pc:spChg>
        <pc:spChg chg="mod">
          <ac:chgData name="Elaheh Moradi" userId="dd213cbb-1216-427c-866d-27ddf363c59c" providerId="ADAL" clId="{9B164430-1678-4CE9-BA49-67BD82E620C3}" dt="2023-10-25T19:08:02.871" v="2811" actId="20577"/>
          <ac:spMkLst>
            <pc:docMk/>
            <pc:sldMk cId="379402355" sldId="271"/>
            <ac:spMk id="3" creationId="{6C25FC1E-B80B-D251-35CC-98BE795C4F5B}"/>
          </ac:spMkLst>
        </pc:spChg>
        <pc:spChg chg="add mod">
          <ac:chgData name="Elaheh Moradi" userId="dd213cbb-1216-427c-866d-27ddf363c59c" providerId="ADAL" clId="{9B164430-1678-4CE9-BA49-67BD82E620C3}" dt="2023-10-25T19:05:32.102" v="2790" actId="1076"/>
          <ac:spMkLst>
            <pc:docMk/>
            <pc:sldMk cId="379402355" sldId="271"/>
            <ac:spMk id="4" creationId="{93B43964-FDAD-8C74-20E8-AA8AC6D088EE}"/>
          </ac:spMkLst>
        </pc:spChg>
      </pc:sldChg>
      <pc:sldChg chg="modSp new mod modShow">
        <pc:chgData name="Elaheh Moradi" userId="dd213cbb-1216-427c-866d-27ddf363c59c" providerId="ADAL" clId="{9B164430-1678-4CE9-BA49-67BD82E620C3}" dt="2023-10-25T19:08:12.393" v="2812" actId="729"/>
        <pc:sldMkLst>
          <pc:docMk/>
          <pc:sldMk cId="3844440466" sldId="272"/>
        </pc:sldMkLst>
        <pc:spChg chg="mod">
          <ac:chgData name="Elaheh Moradi" userId="dd213cbb-1216-427c-866d-27ddf363c59c" providerId="ADAL" clId="{9B164430-1678-4CE9-BA49-67BD82E620C3}" dt="2023-10-25T17:28:01.968" v="2301"/>
          <ac:spMkLst>
            <pc:docMk/>
            <pc:sldMk cId="3844440466" sldId="272"/>
            <ac:spMk id="2" creationId="{0B16E27B-D70A-CFA8-00C8-FB9DE09B1E27}"/>
          </ac:spMkLst>
        </pc:spChg>
        <pc:spChg chg="mod">
          <ac:chgData name="Elaheh Moradi" userId="dd213cbb-1216-427c-866d-27ddf363c59c" providerId="ADAL" clId="{9B164430-1678-4CE9-BA49-67BD82E620C3}" dt="2023-10-25T19:07:17.567" v="2797" actId="20577"/>
          <ac:spMkLst>
            <pc:docMk/>
            <pc:sldMk cId="3844440466" sldId="272"/>
            <ac:spMk id="3" creationId="{DC8DBB25-89C1-A289-CD97-475FD9CAEB71}"/>
          </ac:spMkLst>
        </pc:spChg>
      </pc:sldChg>
      <pc:sldChg chg="addSp delSp modSp new mod">
        <pc:chgData name="Elaheh Moradi" userId="dd213cbb-1216-427c-866d-27ddf363c59c" providerId="ADAL" clId="{9B164430-1678-4CE9-BA49-67BD82E620C3}" dt="2023-10-25T19:09:11.104" v="2825" actId="1076"/>
        <pc:sldMkLst>
          <pc:docMk/>
          <pc:sldMk cId="2353997375" sldId="273"/>
        </pc:sldMkLst>
        <pc:spChg chg="mod">
          <ac:chgData name="Elaheh Moradi" userId="dd213cbb-1216-427c-866d-27ddf363c59c" providerId="ADAL" clId="{9B164430-1678-4CE9-BA49-67BD82E620C3}" dt="2023-10-25T19:09:11.104" v="2825" actId="1076"/>
          <ac:spMkLst>
            <pc:docMk/>
            <pc:sldMk cId="2353997375" sldId="273"/>
            <ac:spMk id="2" creationId="{6D8A6B38-C7CE-54FA-18F6-6E196FCEA01D}"/>
          </ac:spMkLst>
        </pc:spChg>
        <pc:spChg chg="del">
          <ac:chgData name="Elaheh Moradi" userId="dd213cbb-1216-427c-866d-27ddf363c59c" providerId="ADAL" clId="{9B164430-1678-4CE9-BA49-67BD82E620C3}" dt="2023-10-25T04:46:05.447" v="1120" actId="931"/>
          <ac:spMkLst>
            <pc:docMk/>
            <pc:sldMk cId="2353997375" sldId="273"/>
            <ac:spMk id="3" creationId="{E8F9DE61-625E-0C25-0B89-E881F8961ED1}"/>
          </ac:spMkLst>
        </pc:spChg>
        <pc:spChg chg="add del">
          <ac:chgData name="Elaheh Moradi" userId="dd213cbb-1216-427c-866d-27ddf363c59c" providerId="ADAL" clId="{9B164430-1678-4CE9-BA49-67BD82E620C3}" dt="2023-10-25T05:46:41.155" v="1437"/>
          <ac:spMkLst>
            <pc:docMk/>
            <pc:sldMk cId="2353997375" sldId="273"/>
            <ac:spMk id="6" creationId="{820C3297-32C8-12DA-FE22-73CBAFC5C983}"/>
          </ac:spMkLst>
        </pc:spChg>
        <pc:spChg chg="add del">
          <ac:chgData name="Elaheh Moradi" userId="dd213cbb-1216-427c-866d-27ddf363c59c" providerId="ADAL" clId="{9B164430-1678-4CE9-BA49-67BD82E620C3}" dt="2023-10-25T05:49:14.430" v="1627"/>
          <ac:spMkLst>
            <pc:docMk/>
            <pc:sldMk cId="2353997375" sldId="273"/>
            <ac:spMk id="7" creationId="{147636D8-1BBF-52D4-1E67-6DF3F6001B81}"/>
          </ac:spMkLst>
        </pc:spChg>
        <pc:spChg chg="add mod">
          <ac:chgData name="Elaheh Moradi" userId="dd213cbb-1216-427c-866d-27ddf363c59c" providerId="ADAL" clId="{9B164430-1678-4CE9-BA49-67BD82E620C3}" dt="2023-10-25T19:08:51.361" v="2821" actId="20577"/>
          <ac:spMkLst>
            <pc:docMk/>
            <pc:sldMk cId="2353997375" sldId="273"/>
            <ac:spMk id="9" creationId="{894A87AA-F251-F5F8-6ACB-499883675626}"/>
          </ac:spMkLst>
        </pc:spChg>
        <pc:picChg chg="add mod">
          <ac:chgData name="Elaheh Moradi" userId="dd213cbb-1216-427c-866d-27ddf363c59c" providerId="ADAL" clId="{9B164430-1678-4CE9-BA49-67BD82E620C3}" dt="2023-10-25T19:09:00.363" v="2823" actId="1076"/>
          <ac:picMkLst>
            <pc:docMk/>
            <pc:sldMk cId="2353997375" sldId="273"/>
            <ac:picMk id="5" creationId="{FA895C5C-477E-E3A1-55BF-F7001F88C74B}"/>
          </ac:picMkLst>
        </pc:picChg>
      </pc:sldChg>
      <pc:sldChg chg="modSp new mod">
        <pc:chgData name="Elaheh Moradi" userId="dd213cbb-1216-427c-866d-27ddf363c59c" providerId="ADAL" clId="{9B164430-1678-4CE9-BA49-67BD82E620C3}" dt="2023-10-25T17:28:01.968" v="2301"/>
        <pc:sldMkLst>
          <pc:docMk/>
          <pc:sldMk cId="2660089521" sldId="274"/>
        </pc:sldMkLst>
        <pc:spChg chg="mod">
          <ac:chgData name="Elaheh Moradi" userId="dd213cbb-1216-427c-866d-27ddf363c59c" providerId="ADAL" clId="{9B164430-1678-4CE9-BA49-67BD82E620C3}" dt="2023-10-25T17:28:01.968" v="2301"/>
          <ac:spMkLst>
            <pc:docMk/>
            <pc:sldMk cId="2660089521" sldId="274"/>
            <ac:spMk id="2" creationId="{8BE691C3-762D-6813-FC05-21B3299DC61E}"/>
          </ac:spMkLst>
        </pc:spChg>
        <pc:spChg chg="mod">
          <ac:chgData name="Elaheh Moradi" userId="dd213cbb-1216-427c-866d-27ddf363c59c" providerId="ADAL" clId="{9B164430-1678-4CE9-BA49-67BD82E620C3}" dt="2023-10-25T17:28:01.968" v="2301"/>
          <ac:spMkLst>
            <pc:docMk/>
            <pc:sldMk cId="2660089521" sldId="274"/>
            <ac:spMk id="3" creationId="{9909D72A-DBE9-66E5-94C7-31F46AAF0B66}"/>
          </ac:spMkLst>
        </pc:spChg>
      </pc:sldChg>
      <pc:sldChg chg="addSp delSp modSp new mod">
        <pc:chgData name="Elaheh Moradi" userId="dd213cbb-1216-427c-866d-27ddf363c59c" providerId="ADAL" clId="{9B164430-1678-4CE9-BA49-67BD82E620C3}" dt="2023-10-28T07:56:16.858" v="5111" actId="20577"/>
        <pc:sldMkLst>
          <pc:docMk/>
          <pc:sldMk cId="4110454794" sldId="275"/>
        </pc:sldMkLst>
        <pc:spChg chg="mod">
          <ac:chgData name="Elaheh Moradi" userId="dd213cbb-1216-427c-866d-27ddf363c59c" providerId="ADAL" clId="{9B164430-1678-4CE9-BA49-67BD82E620C3}" dt="2023-10-25T06:00:55.691" v="1917" actId="14100"/>
          <ac:spMkLst>
            <pc:docMk/>
            <pc:sldMk cId="4110454794" sldId="275"/>
            <ac:spMk id="2" creationId="{88C872B5-7467-55B4-4558-6772C4C1C2D9}"/>
          </ac:spMkLst>
        </pc:spChg>
        <pc:spChg chg="del">
          <ac:chgData name="Elaheh Moradi" userId="dd213cbb-1216-427c-866d-27ddf363c59c" providerId="ADAL" clId="{9B164430-1678-4CE9-BA49-67BD82E620C3}" dt="2023-10-25T05:52:03.947" v="1663"/>
          <ac:spMkLst>
            <pc:docMk/>
            <pc:sldMk cId="4110454794" sldId="275"/>
            <ac:spMk id="3" creationId="{1F6DCF68-86ED-4699-666E-C237DA2BB5EB}"/>
          </ac:spMkLst>
        </pc:spChg>
        <pc:spChg chg="add mod">
          <ac:chgData name="Elaheh Moradi" userId="dd213cbb-1216-427c-866d-27ddf363c59c" providerId="ADAL" clId="{9B164430-1678-4CE9-BA49-67BD82E620C3}" dt="2023-10-25T19:10:05.842" v="2830" actId="5793"/>
          <ac:spMkLst>
            <pc:docMk/>
            <pc:sldMk cId="4110454794" sldId="275"/>
            <ac:spMk id="4" creationId="{E308FFE3-B42D-D31F-E1CC-2397ACB8BA75}"/>
          </ac:spMkLst>
        </pc:spChg>
        <pc:spChg chg="add del mod">
          <ac:chgData name="Elaheh Moradi" userId="dd213cbb-1216-427c-866d-27ddf363c59c" providerId="ADAL" clId="{9B164430-1678-4CE9-BA49-67BD82E620C3}" dt="2023-10-25T05:58:18.634" v="1854" actId="478"/>
          <ac:spMkLst>
            <pc:docMk/>
            <pc:sldMk cId="4110454794" sldId="275"/>
            <ac:spMk id="5" creationId="{5781562A-E15D-C056-E7F5-F2CE85C5B54F}"/>
          </ac:spMkLst>
        </pc:spChg>
        <pc:spChg chg="add mod">
          <ac:chgData name="Elaheh Moradi" userId="dd213cbb-1216-427c-866d-27ddf363c59c" providerId="ADAL" clId="{9B164430-1678-4CE9-BA49-67BD82E620C3}" dt="2023-10-25T06:02:48.074" v="1966" actId="20577"/>
          <ac:spMkLst>
            <pc:docMk/>
            <pc:sldMk cId="4110454794" sldId="275"/>
            <ac:spMk id="6" creationId="{9D7166B7-E37D-A4C0-BB14-C96FF456DC2B}"/>
          </ac:spMkLst>
        </pc:spChg>
        <pc:spChg chg="add mod">
          <ac:chgData name="Elaheh Moradi" userId="dd213cbb-1216-427c-866d-27ddf363c59c" providerId="ADAL" clId="{9B164430-1678-4CE9-BA49-67BD82E620C3}" dt="2023-10-25T19:10:11.790" v="2831" actId="1076"/>
          <ac:spMkLst>
            <pc:docMk/>
            <pc:sldMk cId="4110454794" sldId="275"/>
            <ac:spMk id="8" creationId="{30105A6D-25A0-9B00-0EB6-8FCEC97B2CB4}"/>
          </ac:spMkLst>
        </pc:spChg>
        <pc:spChg chg="add mod">
          <ac:chgData name="Elaheh Moradi" userId="dd213cbb-1216-427c-866d-27ddf363c59c" providerId="ADAL" clId="{9B164430-1678-4CE9-BA49-67BD82E620C3}" dt="2023-10-25T06:02:12.010" v="1928" actId="1076"/>
          <ac:spMkLst>
            <pc:docMk/>
            <pc:sldMk cId="4110454794" sldId="275"/>
            <ac:spMk id="9" creationId="{A8ACB494-6152-9CD0-A450-AEB1880F553C}"/>
          </ac:spMkLst>
        </pc:spChg>
        <pc:spChg chg="add mod">
          <ac:chgData name="Elaheh Moradi" userId="dd213cbb-1216-427c-866d-27ddf363c59c" providerId="ADAL" clId="{9B164430-1678-4CE9-BA49-67BD82E620C3}" dt="2023-10-25T06:02:25.163" v="1935" actId="21"/>
          <ac:spMkLst>
            <pc:docMk/>
            <pc:sldMk cId="4110454794" sldId="275"/>
            <ac:spMk id="10" creationId="{51119185-5D9E-7A6C-0195-EB395EAB127F}"/>
          </ac:spMkLst>
        </pc:spChg>
        <pc:spChg chg="add mod">
          <ac:chgData name="Elaheh Moradi" userId="dd213cbb-1216-427c-866d-27ddf363c59c" providerId="ADAL" clId="{9B164430-1678-4CE9-BA49-67BD82E620C3}" dt="2023-10-28T07:56:16.858" v="5111" actId="20577"/>
          <ac:spMkLst>
            <pc:docMk/>
            <pc:sldMk cId="4110454794" sldId="275"/>
            <ac:spMk id="11" creationId="{BC35FF31-83EF-4FB4-EFBC-E40F1D12C7D2}"/>
          </ac:spMkLst>
        </pc:spChg>
        <pc:spChg chg="add mod">
          <ac:chgData name="Elaheh Moradi" userId="dd213cbb-1216-427c-866d-27ddf363c59c" providerId="ADAL" clId="{9B164430-1678-4CE9-BA49-67BD82E620C3}" dt="2023-10-25T06:04:35.165" v="2021" actId="21"/>
          <ac:spMkLst>
            <pc:docMk/>
            <pc:sldMk cId="4110454794" sldId="275"/>
            <ac:spMk id="12" creationId="{2D018C9E-A0D2-05BB-0F58-7290B03FA2C7}"/>
          </ac:spMkLst>
        </pc:spChg>
      </pc:sldChg>
      <pc:sldChg chg="addSp delSp modSp new del mod">
        <pc:chgData name="Elaheh Moradi" userId="dd213cbb-1216-427c-866d-27ddf363c59c" providerId="ADAL" clId="{9B164430-1678-4CE9-BA49-67BD82E620C3}" dt="2023-10-25T05:50:52.453" v="1630" actId="2696"/>
        <pc:sldMkLst>
          <pc:docMk/>
          <pc:sldMk cId="4226353668" sldId="275"/>
        </pc:sldMkLst>
        <pc:spChg chg="del">
          <ac:chgData name="Elaheh Moradi" userId="dd213cbb-1216-427c-866d-27ddf363c59c" providerId="ADAL" clId="{9B164430-1678-4CE9-BA49-67BD82E620C3}" dt="2023-10-25T05:46:47.453" v="1439"/>
          <ac:spMkLst>
            <pc:docMk/>
            <pc:sldMk cId="4226353668" sldId="275"/>
            <ac:spMk id="3" creationId="{4A72ED4D-6562-98A4-ECAC-DB074FD6A00B}"/>
          </ac:spMkLst>
        </pc:spChg>
        <pc:spChg chg="add mod">
          <ac:chgData name="Elaheh Moradi" userId="dd213cbb-1216-427c-866d-27ddf363c59c" providerId="ADAL" clId="{9B164430-1678-4CE9-BA49-67BD82E620C3}" dt="2023-10-25T05:49:06.098" v="1625" actId="20577"/>
          <ac:spMkLst>
            <pc:docMk/>
            <pc:sldMk cId="4226353668" sldId="275"/>
            <ac:spMk id="4" creationId="{2C3FA4A5-F1B5-245F-BC76-DA0F27EA76EE}"/>
          </ac:spMkLst>
        </pc:spChg>
      </pc:sldChg>
      <pc:sldChg chg="modSp new mod">
        <pc:chgData name="Elaheh Moradi" userId="dd213cbb-1216-427c-866d-27ddf363c59c" providerId="ADAL" clId="{9B164430-1678-4CE9-BA49-67BD82E620C3}" dt="2023-10-25T19:10:56.951" v="2862" actId="20577"/>
        <pc:sldMkLst>
          <pc:docMk/>
          <pc:sldMk cId="2717201253" sldId="276"/>
        </pc:sldMkLst>
        <pc:spChg chg="mod">
          <ac:chgData name="Elaheh Moradi" userId="dd213cbb-1216-427c-866d-27ddf363c59c" providerId="ADAL" clId="{9B164430-1678-4CE9-BA49-67BD82E620C3}" dt="2023-10-25T17:28:01.968" v="2301"/>
          <ac:spMkLst>
            <pc:docMk/>
            <pc:sldMk cId="2717201253" sldId="276"/>
            <ac:spMk id="2" creationId="{6C002722-3B12-C34B-8D9B-544D71412CB7}"/>
          </ac:spMkLst>
        </pc:spChg>
        <pc:spChg chg="mod">
          <ac:chgData name="Elaheh Moradi" userId="dd213cbb-1216-427c-866d-27ddf363c59c" providerId="ADAL" clId="{9B164430-1678-4CE9-BA49-67BD82E620C3}" dt="2023-10-25T19:10:56.951" v="2862" actId="20577"/>
          <ac:spMkLst>
            <pc:docMk/>
            <pc:sldMk cId="2717201253" sldId="276"/>
            <ac:spMk id="3" creationId="{7413C003-7AD6-D076-C27F-EE7632D8D2A5}"/>
          </ac:spMkLst>
        </pc:spChg>
      </pc:sldChg>
      <pc:sldChg chg="modSp new mod ord modShow">
        <pc:chgData name="Elaheh Moradi" userId="dd213cbb-1216-427c-866d-27ddf363c59c" providerId="ADAL" clId="{9B164430-1678-4CE9-BA49-67BD82E620C3}" dt="2023-10-26T17:12:47.403" v="4951" actId="729"/>
        <pc:sldMkLst>
          <pc:docMk/>
          <pc:sldMk cId="2009060116" sldId="277"/>
        </pc:sldMkLst>
        <pc:spChg chg="mod">
          <ac:chgData name="Elaheh Moradi" userId="dd213cbb-1216-427c-866d-27ddf363c59c" providerId="ADAL" clId="{9B164430-1678-4CE9-BA49-67BD82E620C3}" dt="2023-10-25T18:17:27.544" v="2782" actId="255"/>
          <ac:spMkLst>
            <pc:docMk/>
            <pc:sldMk cId="2009060116" sldId="277"/>
            <ac:spMk id="2" creationId="{25B63D1C-E2CA-771E-78A6-75C6198729F5}"/>
          </ac:spMkLst>
        </pc:spChg>
        <pc:spChg chg="mod">
          <ac:chgData name="Elaheh Moradi" userId="dd213cbb-1216-427c-866d-27ddf363c59c" providerId="ADAL" clId="{9B164430-1678-4CE9-BA49-67BD82E620C3}" dt="2023-10-25T18:17:22.741" v="2781" actId="255"/>
          <ac:spMkLst>
            <pc:docMk/>
            <pc:sldMk cId="2009060116" sldId="277"/>
            <ac:spMk id="3" creationId="{EE180BAD-AE91-B06E-9615-91FCCF24F98B}"/>
          </ac:spMkLst>
        </pc:spChg>
      </pc:sldChg>
      <pc:sldChg chg="new del">
        <pc:chgData name="Elaheh Moradi" userId="dd213cbb-1216-427c-866d-27ddf363c59c" providerId="ADAL" clId="{9B164430-1678-4CE9-BA49-67BD82E620C3}" dt="2023-10-25T18:03:33.622" v="2435" actId="47"/>
        <pc:sldMkLst>
          <pc:docMk/>
          <pc:sldMk cId="3676390937" sldId="277"/>
        </pc:sldMkLst>
      </pc:sldChg>
      <pc:sldChg chg="addSp delSp modSp new mod">
        <pc:chgData name="Elaheh Moradi" userId="dd213cbb-1216-427c-866d-27ddf363c59c" providerId="ADAL" clId="{9B164430-1678-4CE9-BA49-67BD82E620C3}" dt="2023-10-25T19:25:56.965" v="3227" actId="20577"/>
        <pc:sldMkLst>
          <pc:docMk/>
          <pc:sldMk cId="115937432" sldId="278"/>
        </pc:sldMkLst>
        <pc:spChg chg="mod">
          <ac:chgData name="Elaheh Moradi" userId="dd213cbb-1216-427c-866d-27ddf363c59c" providerId="ADAL" clId="{9B164430-1678-4CE9-BA49-67BD82E620C3}" dt="2023-10-25T19:11:57.009" v="2873" actId="20577"/>
          <ac:spMkLst>
            <pc:docMk/>
            <pc:sldMk cId="115937432" sldId="278"/>
            <ac:spMk id="2" creationId="{6F65FE77-A09F-C32B-753D-44C2DDDED018}"/>
          </ac:spMkLst>
        </pc:spChg>
        <pc:spChg chg="mod">
          <ac:chgData name="Elaheh Moradi" userId="dd213cbb-1216-427c-866d-27ddf363c59c" providerId="ADAL" clId="{9B164430-1678-4CE9-BA49-67BD82E620C3}" dt="2023-10-25T19:25:56.965" v="3227" actId="20577"/>
          <ac:spMkLst>
            <pc:docMk/>
            <pc:sldMk cId="115937432" sldId="278"/>
            <ac:spMk id="3" creationId="{426DDBF9-72C3-F489-9D4B-A66A2693E85E}"/>
          </ac:spMkLst>
        </pc:spChg>
        <pc:spChg chg="add mod">
          <ac:chgData name="Elaheh Moradi" userId="dd213cbb-1216-427c-866d-27ddf363c59c" providerId="ADAL" clId="{9B164430-1678-4CE9-BA49-67BD82E620C3}" dt="2023-10-25T19:14:18.548" v="2918" actId="1076"/>
          <ac:spMkLst>
            <pc:docMk/>
            <pc:sldMk cId="115937432" sldId="278"/>
            <ac:spMk id="4" creationId="{B436B461-6BF0-FF3A-6F76-E62E1ACDCA3D}"/>
          </ac:spMkLst>
        </pc:spChg>
        <pc:spChg chg="add del mod">
          <ac:chgData name="Elaheh Moradi" userId="dd213cbb-1216-427c-866d-27ddf363c59c" providerId="ADAL" clId="{9B164430-1678-4CE9-BA49-67BD82E620C3}" dt="2023-10-25T19:12:34.326" v="2880"/>
          <ac:spMkLst>
            <pc:docMk/>
            <pc:sldMk cId="115937432" sldId="278"/>
            <ac:spMk id="5" creationId="{2AF301E8-9280-B689-AA65-18263C038850}"/>
          </ac:spMkLst>
        </pc:spChg>
        <pc:spChg chg="add del">
          <ac:chgData name="Elaheh Moradi" userId="dd213cbb-1216-427c-866d-27ddf363c59c" providerId="ADAL" clId="{9B164430-1678-4CE9-BA49-67BD82E620C3}" dt="2023-10-25T19:12:47.639" v="2882"/>
          <ac:spMkLst>
            <pc:docMk/>
            <pc:sldMk cId="115937432" sldId="278"/>
            <ac:spMk id="6" creationId="{599F0197-91B2-01BA-9D34-1F986E50AA37}"/>
          </ac:spMkLst>
        </pc:spChg>
        <pc:spChg chg="add mod">
          <ac:chgData name="Elaheh Moradi" userId="dd213cbb-1216-427c-866d-27ddf363c59c" providerId="ADAL" clId="{9B164430-1678-4CE9-BA49-67BD82E620C3}" dt="2023-10-25T19:16:46.500" v="2984" actId="1076"/>
          <ac:spMkLst>
            <pc:docMk/>
            <pc:sldMk cId="115937432" sldId="278"/>
            <ac:spMk id="7" creationId="{84B50555-84D3-3138-C1CF-F58B4FF085C6}"/>
          </ac:spMkLst>
        </pc:spChg>
        <pc:spChg chg="add mod">
          <ac:chgData name="Elaheh Moradi" userId="dd213cbb-1216-427c-866d-27ddf363c59c" providerId="ADAL" clId="{9B164430-1678-4CE9-BA49-67BD82E620C3}" dt="2023-10-25T19:16:34.256" v="2981" actId="255"/>
          <ac:spMkLst>
            <pc:docMk/>
            <pc:sldMk cId="115937432" sldId="278"/>
            <ac:spMk id="8" creationId="{0DA076EC-EB58-7AF1-13BE-1717C403FE9D}"/>
          </ac:spMkLst>
        </pc:spChg>
        <pc:spChg chg="add del mod">
          <ac:chgData name="Elaheh Moradi" userId="dd213cbb-1216-427c-866d-27ddf363c59c" providerId="ADAL" clId="{9B164430-1678-4CE9-BA49-67BD82E620C3}" dt="2023-10-25T19:15:32.151" v="2932"/>
          <ac:spMkLst>
            <pc:docMk/>
            <pc:sldMk cId="115937432" sldId="278"/>
            <ac:spMk id="9" creationId="{BA28EA45-D73E-302F-6D2D-B2284F4784E9}"/>
          </ac:spMkLst>
        </pc:spChg>
      </pc:sldChg>
      <pc:sldChg chg="addSp modSp new mod">
        <pc:chgData name="Elaheh Moradi" userId="dd213cbb-1216-427c-866d-27ddf363c59c" providerId="ADAL" clId="{9B164430-1678-4CE9-BA49-67BD82E620C3}" dt="2023-10-25T19:22:59.916" v="3188" actId="20577"/>
        <pc:sldMkLst>
          <pc:docMk/>
          <pc:sldMk cId="4143577859" sldId="279"/>
        </pc:sldMkLst>
        <pc:spChg chg="mod">
          <ac:chgData name="Elaheh Moradi" userId="dd213cbb-1216-427c-866d-27ddf363c59c" providerId="ADAL" clId="{9B164430-1678-4CE9-BA49-67BD82E620C3}" dt="2023-10-25T19:19:15.257" v="3068" actId="20577"/>
          <ac:spMkLst>
            <pc:docMk/>
            <pc:sldMk cId="4143577859" sldId="279"/>
            <ac:spMk id="2" creationId="{CBC7E977-0855-AE80-65BA-80CFF76358AD}"/>
          </ac:spMkLst>
        </pc:spChg>
        <pc:spChg chg="mod">
          <ac:chgData name="Elaheh Moradi" userId="dd213cbb-1216-427c-866d-27ddf363c59c" providerId="ADAL" clId="{9B164430-1678-4CE9-BA49-67BD82E620C3}" dt="2023-10-25T19:22:26.493" v="3151" actId="14100"/>
          <ac:spMkLst>
            <pc:docMk/>
            <pc:sldMk cId="4143577859" sldId="279"/>
            <ac:spMk id="3" creationId="{62E76D90-4B7F-F721-F393-4738DDBAC264}"/>
          </ac:spMkLst>
        </pc:spChg>
        <pc:spChg chg="add mod">
          <ac:chgData name="Elaheh Moradi" userId="dd213cbb-1216-427c-866d-27ddf363c59c" providerId="ADAL" clId="{9B164430-1678-4CE9-BA49-67BD82E620C3}" dt="2023-10-25T19:21:42.216" v="3104" actId="1076"/>
          <ac:spMkLst>
            <pc:docMk/>
            <pc:sldMk cId="4143577859" sldId="279"/>
            <ac:spMk id="4" creationId="{1CEEE9A5-4FFF-1359-3F97-9899A6D6BC7D}"/>
          </ac:spMkLst>
        </pc:spChg>
        <pc:spChg chg="add mod">
          <ac:chgData name="Elaheh Moradi" userId="dd213cbb-1216-427c-866d-27ddf363c59c" providerId="ADAL" clId="{9B164430-1678-4CE9-BA49-67BD82E620C3}" dt="2023-10-25T19:21:42.216" v="3104" actId="1076"/>
          <ac:spMkLst>
            <pc:docMk/>
            <pc:sldMk cId="4143577859" sldId="279"/>
            <ac:spMk id="5" creationId="{C4E96484-CC76-3589-AA19-170DF5129BB7}"/>
          </ac:spMkLst>
        </pc:spChg>
        <pc:spChg chg="add mod">
          <ac:chgData name="Elaheh Moradi" userId="dd213cbb-1216-427c-866d-27ddf363c59c" providerId="ADAL" clId="{9B164430-1678-4CE9-BA49-67BD82E620C3}" dt="2023-10-25T19:21:42.216" v="3104" actId="1076"/>
          <ac:spMkLst>
            <pc:docMk/>
            <pc:sldMk cId="4143577859" sldId="279"/>
            <ac:spMk id="6" creationId="{FB1DFD82-2E0D-DB78-C92D-F511B8752B71}"/>
          </ac:spMkLst>
        </pc:spChg>
        <pc:spChg chg="add mod">
          <ac:chgData name="Elaheh Moradi" userId="dd213cbb-1216-427c-866d-27ddf363c59c" providerId="ADAL" clId="{9B164430-1678-4CE9-BA49-67BD82E620C3}" dt="2023-10-25T19:22:38.775" v="3153" actId="1076"/>
          <ac:spMkLst>
            <pc:docMk/>
            <pc:sldMk cId="4143577859" sldId="279"/>
            <ac:spMk id="7" creationId="{34D0463F-C46E-CB8A-12DD-974F94480392}"/>
          </ac:spMkLst>
        </pc:spChg>
        <pc:spChg chg="add mod">
          <ac:chgData name="Elaheh Moradi" userId="dd213cbb-1216-427c-866d-27ddf363c59c" providerId="ADAL" clId="{9B164430-1678-4CE9-BA49-67BD82E620C3}" dt="2023-10-25T19:22:50.065" v="3182" actId="20577"/>
          <ac:spMkLst>
            <pc:docMk/>
            <pc:sldMk cId="4143577859" sldId="279"/>
            <ac:spMk id="8" creationId="{4BD25B61-888F-B8DF-A445-4BAD3664218E}"/>
          </ac:spMkLst>
        </pc:spChg>
        <pc:spChg chg="add mod">
          <ac:chgData name="Elaheh Moradi" userId="dd213cbb-1216-427c-866d-27ddf363c59c" providerId="ADAL" clId="{9B164430-1678-4CE9-BA49-67BD82E620C3}" dt="2023-10-25T19:22:59.916" v="3188" actId="20577"/>
          <ac:spMkLst>
            <pc:docMk/>
            <pc:sldMk cId="4143577859" sldId="279"/>
            <ac:spMk id="9" creationId="{297ABB8F-22D7-A57E-6EEE-9698B8115E07}"/>
          </ac:spMkLst>
        </pc:spChg>
      </pc:sldChg>
      <pc:sldChg chg="addSp delSp modSp new mod">
        <pc:chgData name="Elaheh Moradi" userId="dd213cbb-1216-427c-866d-27ddf363c59c" providerId="ADAL" clId="{9B164430-1678-4CE9-BA49-67BD82E620C3}" dt="2023-10-25T19:42:12.939" v="3493" actId="313"/>
        <pc:sldMkLst>
          <pc:docMk/>
          <pc:sldMk cId="1916243175" sldId="280"/>
        </pc:sldMkLst>
        <pc:spChg chg="mod">
          <ac:chgData name="Elaheh Moradi" userId="dd213cbb-1216-427c-866d-27ddf363c59c" providerId="ADAL" clId="{9B164430-1678-4CE9-BA49-67BD82E620C3}" dt="2023-10-25T19:24:17.244" v="3197" actId="20577"/>
          <ac:spMkLst>
            <pc:docMk/>
            <pc:sldMk cId="1916243175" sldId="280"/>
            <ac:spMk id="2" creationId="{439FA0FC-F768-E5F6-59ED-CE74992BA18F}"/>
          </ac:spMkLst>
        </pc:spChg>
        <pc:spChg chg="mod">
          <ac:chgData name="Elaheh Moradi" userId="dd213cbb-1216-427c-866d-27ddf363c59c" providerId="ADAL" clId="{9B164430-1678-4CE9-BA49-67BD82E620C3}" dt="2023-10-25T19:41:41.243" v="3483" actId="14100"/>
          <ac:spMkLst>
            <pc:docMk/>
            <pc:sldMk cId="1916243175" sldId="280"/>
            <ac:spMk id="3" creationId="{2081E6F4-EF07-DDBD-2E1D-853769CB0985}"/>
          </ac:spMkLst>
        </pc:spChg>
        <pc:spChg chg="add mod">
          <ac:chgData name="Elaheh Moradi" userId="dd213cbb-1216-427c-866d-27ddf363c59c" providerId="ADAL" clId="{9B164430-1678-4CE9-BA49-67BD82E620C3}" dt="2023-10-25T19:30:23.976" v="3314" actId="20577"/>
          <ac:spMkLst>
            <pc:docMk/>
            <pc:sldMk cId="1916243175" sldId="280"/>
            <ac:spMk id="4" creationId="{034F2475-0145-17C4-FE0A-5C593538552F}"/>
          </ac:spMkLst>
        </pc:spChg>
        <pc:spChg chg="add del mod">
          <ac:chgData name="Elaheh Moradi" userId="dd213cbb-1216-427c-866d-27ddf363c59c" providerId="ADAL" clId="{9B164430-1678-4CE9-BA49-67BD82E620C3}" dt="2023-10-25T19:28:21.282" v="3249" actId="478"/>
          <ac:spMkLst>
            <pc:docMk/>
            <pc:sldMk cId="1916243175" sldId="280"/>
            <ac:spMk id="5" creationId="{63366D94-A5F7-B9C3-E139-89832123A620}"/>
          </ac:spMkLst>
        </pc:spChg>
        <pc:spChg chg="add del mod">
          <ac:chgData name="Elaheh Moradi" userId="dd213cbb-1216-427c-866d-27ddf363c59c" providerId="ADAL" clId="{9B164430-1678-4CE9-BA49-67BD82E620C3}" dt="2023-10-25T19:28:08.080" v="3244"/>
          <ac:spMkLst>
            <pc:docMk/>
            <pc:sldMk cId="1916243175" sldId="280"/>
            <ac:spMk id="6" creationId="{AF71941F-4856-17AC-C38D-9A3E1A60C34E}"/>
          </ac:spMkLst>
        </pc:spChg>
        <pc:spChg chg="add del mod">
          <ac:chgData name="Elaheh Moradi" userId="dd213cbb-1216-427c-866d-27ddf363c59c" providerId="ADAL" clId="{9B164430-1678-4CE9-BA49-67BD82E620C3}" dt="2023-10-25T19:28:07.750" v="3243"/>
          <ac:spMkLst>
            <pc:docMk/>
            <pc:sldMk cId="1916243175" sldId="280"/>
            <ac:spMk id="7" creationId="{FA62EA4B-563A-FC19-F024-E0BB6994D781}"/>
          </ac:spMkLst>
        </pc:spChg>
        <pc:spChg chg="add del mod">
          <ac:chgData name="Elaheh Moradi" userId="dd213cbb-1216-427c-866d-27ddf363c59c" providerId="ADAL" clId="{9B164430-1678-4CE9-BA49-67BD82E620C3}" dt="2023-10-25T19:31:41.513" v="3330" actId="478"/>
          <ac:spMkLst>
            <pc:docMk/>
            <pc:sldMk cId="1916243175" sldId="280"/>
            <ac:spMk id="8" creationId="{48B9196C-8932-710B-5C56-C4CF98C07C79}"/>
          </ac:spMkLst>
        </pc:spChg>
        <pc:spChg chg="add del mod">
          <ac:chgData name="Elaheh Moradi" userId="dd213cbb-1216-427c-866d-27ddf363c59c" providerId="ADAL" clId="{9B164430-1678-4CE9-BA49-67BD82E620C3}" dt="2023-10-25T19:29:15.916" v="3269"/>
          <ac:spMkLst>
            <pc:docMk/>
            <pc:sldMk cId="1916243175" sldId="280"/>
            <ac:spMk id="9" creationId="{3F04347C-EACE-C12D-414A-7260C6D1144D}"/>
          </ac:spMkLst>
        </pc:spChg>
        <pc:spChg chg="add del mod">
          <ac:chgData name="Elaheh Moradi" userId="dd213cbb-1216-427c-866d-27ddf363c59c" providerId="ADAL" clId="{9B164430-1678-4CE9-BA49-67BD82E620C3}" dt="2023-10-25T19:31:35.054" v="3328"/>
          <ac:spMkLst>
            <pc:docMk/>
            <pc:sldMk cId="1916243175" sldId="280"/>
            <ac:spMk id="10" creationId="{38B457CC-F5CB-AB28-4F6B-478DC12A7868}"/>
          </ac:spMkLst>
        </pc:spChg>
        <pc:spChg chg="add del mod">
          <ac:chgData name="Elaheh Moradi" userId="dd213cbb-1216-427c-866d-27ddf363c59c" providerId="ADAL" clId="{9B164430-1678-4CE9-BA49-67BD82E620C3}" dt="2023-10-25T19:31:08.484" v="3319"/>
          <ac:spMkLst>
            <pc:docMk/>
            <pc:sldMk cId="1916243175" sldId="280"/>
            <ac:spMk id="11" creationId="{CD7221E3-E676-D1D6-28AE-7535D666C57A}"/>
          </ac:spMkLst>
        </pc:spChg>
        <pc:spChg chg="add del mod">
          <ac:chgData name="Elaheh Moradi" userId="dd213cbb-1216-427c-866d-27ddf363c59c" providerId="ADAL" clId="{9B164430-1678-4CE9-BA49-67BD82E620C3}" dt="2023-10-25T19:31:33.130" v="3325"/>
          <ac:spMkLst>
            <pc:docMk/>
            <pc:sldMk cId="1916243175" sldId="280"/>
            <ac:spMk id="12" creationId="{5EEF2304-CCFF-618F-60A5-18F9E294CE9C}"/>
          </ac:spMkLst>
        </pc:spChg>
        <pc:spChg chg="add del">
          <ac:chgData name="Elaheh Moradi" userId="dd213cbb-1216-427c-866d-27ddf363c59c" providerId="ADAL" clId="{9B164430-1678-4CE9-BA49-67BD82E620C3}" dt="2023-10-25T19:32:12.645" v="3335"/>
          <ac:spMkLst>
            <pc:docMk/>
            <pc:sldMk cId="1916243175" sldId="280"/>
            <ac:spMk id="13" creationId="{6AAC0723-26BB-D930-E724-96C935BE8296}"/>
          </ac:spMkLst>
        </pc:spChg>
        <pc:spChg chg="add mod">
          <ac:chgData name="Elaheh Moradi" userId="dd213cbb-1216-427c-866d-27ddf363c59c" providerId="ADAL" clId="{9B164430-1678-4CE9-BA49-67BD82E620C3}" dt="2023-10-25T19:42:12.939" v="3493" actId="313"/>
          <ac:spMkLst>
            <pc:docMk/>
            <pc:sldMk cId="1916243175" sldId="280"/>
            <ac:spMk id="14" creationId="{7FC344CB-DCE8-EA41-6DB3-FCAB08C23E6C}"/>
          </ac:spMkLst>
        </pc:spChg>
        <pc:picChg chg="add mod">
          <ac:chgData name="Elaheh Moradi" userId="dd213cbb-1216-427c-866d-27ddf363c59c" providerId="ADAL" clId="{9B164430-1678-4CE9-BA49-67BD82E620C3}" dt="2023-10-25T19:41:37.696" v="3482" actId="1076"/>
          <ac:picMkLst>
            <pc:docMk/>
            <pc:sldMk cId="1916243175" sldId="280"/>
            <ac:picMk id="15" creationId="{F18DB919-75D7-7B34-AFB8-A9E06E603A90}"/>
          </ac:picMkLst>
        </pc:picChg>
        <pc:picChg chg="add mod">
          <ac:chgData name="Elaheh Moradi" userId="dd213cbb-1216-427c-866d-27ddf363c59c" providerId="ADAL" clId="{9B164430-1678-4CE9-BA49-67BD82E620C3}" dt="2023-10-25T19:42:06.676" v="3486" actId="208"/>
          <ac:picMkLst>
            <pc:docMk/>
            <pc:sldMk cId="1916243175" sldId="280"/>
            <ac:picMk id="16" creationId="{AE8F0F7B-87D6-F2D1-18E4-75D2686990D1}"/>
          </ac:picMkLst>
        </pc:picChg>
      </pc:sldChg>
      <pc:sldChg chg="addSp delSp modSp new mod">
        <pc:chgData name="Elaheh Moradi" userId="dd213cbb-1216-427c-866d-27ddf363c59c" providerId="ADAL" clId="{9B164430-1678-4CE9-BA49-67BD82E620C3}" dt="2023-10-25T19:45:25.077" v="3502" actId="14100"/>
        <pc:sldMkLst>
          <pc:docMk/>
          <pc:sldMk cId="1968971314" sldId="281"/>
        </pc:sldMkLst>
        <pc:spChg chg="mod">
          <ac:chgData name="Elaheh Moradi" userId="dd213cbb-1216-427c-866d-27ddf363c59c" providerId="ADAL" clId="{9B164430-1678-4CE9-BA49-67BD82E620C3}" dt="2023-10-25T19:35:26.006" v="3471" actId="113"/>
          <ac:spMkLst>
            <pc:docMk/>
            <pc:sldMk cId="1968971314" sldId="281"/>
            <ac:spMk id="2" creationId="{D094A5C7-12BD-0DE6-6D43-93C4404467EF}"/>
          </ac:spMkLst>
        </pc:spChg>
        <pc:spChg chg="del">
          <ac:chgData name="Elaheh Moradi" userId="dd213cbb-1216-427c-866d-27ddf363c59c" providerId="ADAL" clId="{9B164430-1678-4CE9-BA49-67BD82E620C3}" dt="2023-10-25T19:38:36.548" v="3472" actId="931"/>
          <ac:spMkLst>
            <pc:docMk/>
            <pc:sldMk cId="1968971314" sldId="281"/>
            <ac:spMk id="3" creationId="{B45E1BDD-89F5-9E3D-589E-46A8F55348F0}"/>
          </ac:spMkLst>
        </pc:spChg>
        <pc:spChg chg="add del">
          <ac:chgData name="Elaheh Moradi" userId="dd213cbb-1216-427c-866d-27ddf363c59c" providerId="ADAL" clId="{9B164430-1678-4CE9-BA49-67BD82E620C3}" dt="2023-10-25T19:40:53.088" v="3477" actId="11529"/>
          <ac:spMkLst>
            <pc:docMk/>
            <pc:sldMk cId="1968971314" sldId="281"/>
            <ac:spMk id="6" creationId="{AE4D9ACB-7864-04E9-C241-DA908A5D3BF1}"/>
          </ac:spMkLst>
        </pc:spChg>
        <pc:spChg chg="add del">
          <ac:chgData name="Elaheh Moradi" userId="dd213cbb-1216-427c-866d-27ddf363c59c" providerId="ADAL" clId="{9B164430-1678-4CE9-BA49-67BD82E620C3}" dt="2023-10-25T19:42:39.286" v="3498" actId="478"/>
          <ac:spMkLst>
            <pc:docMk/>
            <pc:sldMk cId="1968971314" sldId="281"/>
            <ac:spMk id="7" creationId="{8B0A5468-EE77-EBD3-05C2-D576BBC03C49}"/>
          </ac:spMkLst>
        </pc:spChg>
        <pc:spChg chg="add del mod">
          <ac:chgData name="Elaheh Moradi" userId="dd213cbb-1216-427c-866d-27ddf363c59c" providerId="ADAL" clId="{9B164430-1678-4CE9-BA49-67BD82E620C3}" dt="2023-10-25T19:42:37.527" v="3497" actId="478"/>
          <ac:spMkLst>
            <pc:docMk/>
            <pc:sldMk cId="1968971314" sldId="281"/>
            <ac:spMk id="11" creationId="{2C204706-913E-6914-2663-FEEF9D66EE2D}"/>
          </ac:spMkLst>
        </pc:spChg>
        <pc:picChg chg="add del mod">
          <ac:chgData name="Elaheh Moradi" userId="dd213cbb-1216-427c-866d-27ddf363c59c" providerId="ADAL" clId="{9B164430-1678-4CE9-BA49-67BD82E620C3}" dt="2023-10-25T19:42:20.331" v="3494" actId="478"/>
          <ac:picMkLst>
            <pc:docMk/>
            <pc:sldMk cId="1968971314" sldId="281"/>
            <ac:picMk id="5" creationId="{E2E75051-D364-2D8B-2CE5-973AA66D9E66}"/>
          </ac:picMkLst>
        </pc:picChg>
        <pc:picChg chg="add del mod">
          <ac:chgData name="Elaheh Moradi" userId="dd213cbb-1216-427c-866d-27ddf363c59c" providerId="ADAL" clId="{9B164430-1678-4CE9-BA49-67BD82E620C3}" dt="2023-10-25T19:42:26.926" v="3495" actId="478"/>
          <ac:picMkLst>
            <pc:docMk/>
            <pc:sldMk cId="1968971314" sldId="281"/>
            <ac:picMk id="9" creationId="{50E35A6F-9129-817D-3EB8-CD878AE5E5CF}"/>
          </ac:picMkLst>
        </pc:picChg>
        <pc:picChg chg="add mod">
          <ac:chgData name="Elaheh Moradi" userId="dd213cbb-1216-427c-866d-27ddf363c59c" providerId="ADAL" clId="{9B164430-1678-4CE9-BA49-67BD82E620C3}" dt="2023-10-25T19:45:25.077" v="3502" actId="14100"/>
          <ac:picMkLst>
            <pc:docMk/>
            <pc:sldMk cId="1968971314" sldId="281"/>
            <ac:picMk id="13" creationId="{0251A636-2910-1E9F-F5B9-58189819E70E}"/>
          </ac:picMkLst>
        </pc:picChg>
      </pc:sldChg>
      <pc:sldChg chg="addSp delSp modSp new mod">
        <pc:chgData name="Elaheh Moradi" userId="dd213cbb-1216-427c-866d-27ddf363c59c" providerId="ADAL" clId="{9B164430-1678-4CE9-BA49-67BD82E620C3}" dt="2023-10-26T04:42:01.475" v="3881" actId="208"/>
        <pc:sldMkLst>
          <pc:docMk/>
          <pc:sldMk cId="2485310467" sldId="282"/>
        </pc:sldMkLst>
        <pc:spChg chg="mod">
          <ac:chgData name="Elaheh Moradi" userId="dd213cbb-1216-427c-866d-27ddf363c59c" providerId="ADAL" clId="{9B164430-1678-4CE9-BA49-67BD82E620C3}" dt="2023-10-25T19:46:32.858" v="3515" actId="20577"/>
          <ac:spMkLst>
            <pc:docMk/>
            <pc:sldMk cId="2485310467" sldId="282"/>
            <ac:spMk id="2" creationId="{110126F3-D11F-A901-7F65-8F47E9454F6A}"/>
          </ac:spMkLst>
        </pc:spChg>
        <pc:spChg chg="add del mod">
          <ac:chgData name="Elaheh Moradi" userId="dd213cbb-1216-427c-866d-27ddf363c59c" providerId="ADAL" clId="{9B164430-1678-4CE9-BA49-67BD82E620C3}" dt="2023-10-25T20:02:34.834" v="3678" actId="5793"/>
          <ac:spMkLst>
            <pc:docMk/>
            <pc:sldMk cId="2485310467" sldId="282"/>
            <ac:spMk id="3" creationId="{C6D4E215-2355-7F6A-4980-E46996FFB979}"/>
          </ac:spMkLst>
        </pc:spChg>
        <pc:spChg chg="add del">
          <ac:chgData name="Elaheh Moradi" userId="dd213cbb-1216-427c-866d-27ddf363c59c" providerId="ADAL" clId="{9B164430-1678-4CE9-BA49-67BD82E620C3}" dt="2023-10-25T19:46:36.822" v="3516" actId="478"/>
          <ac:spMkLst>
            <pc:docMk/>
            <pc:sldMk cId="2485310467" sldId="282"/>
            <ac:spMk id="5" creationId="{AD945B43-E698-8709-2500-FFFE0C5EBF7F}"/>
          </ac:spMkLst>
        </pc:spChg>
        <pc:spChg chg="add del mod">
          <ac:chgData name="Elaheh Moradi" userId="dd213cbb-1216-427c-866d-27ddf363c59c" providerId="ADAL" clId="{9B164430-1678-4CE9-BA49-67BD82E620C3}" dt="2023-10-25T19:51:55.005" v="3524"/>
          <ac:spMkLst>
            <pc:docMk/>
            <pc:sldMk cId="2485310467" sldId="282"/>
            <ac:spMk id="6" creationId="{B6DCBDBB-DF58-BDB3-CDDF-FB9A62D5BE7C}"/>
          </ac:spMkLst>
        </pc:spChg>
        <pc:spChg chg="add del mod">
          <ac:chgData name="Elaheh Moradi" userId="dd213cbb-1216-427c-866d-27ddf363c59c" providerId="ADAL" clId="{9B164430-1678-4CE9-BA49-67BD82E620C3}" dt="2023-10-25T19:52:31.060" v="3526"/>
          <ac:spMkLst>
            <pc:docMk/>
            <pc:sldMk cId="2485310467" sldId="282"/>
            <ac:spMk id="7" creationId="{625DB20D-B868-F426-9F03-DEE9476AC591}"/>
          </ac:spMkLst>
        </pc:spChg>
        <pc:spChg chg="add del">
          <ac:chgData name="Elaheh Moradi" userId="dd213cbb-1216-427c-866d-27ddf363c59c" providerId="ADAL" clId="{9B164430-1678-4CE9-BA49-67BD82E620C3}" dt="2023-10-25T19:54:56.852" v="3629"/>
          <ac:spMkLst>
            <pc:docMk/>
            <pc:sldMk cId="2485310467" sldId="282"/>
            <ac:spMk id="8" creationId="{DF5CBDF0-091D-BC5B-6E85-D953052C0A06}"/>
          </ac:spMkLst>
        </pc:spChg>
        <pc:spChg chg="add del">
          <ac:chgData name="Elaheh Moradi" userId="dd213cbb-1216-427c-866d-27ddf363c59c" providerId="ADAL" clId="{9B164430-1678-4CE9-BA49-67BD82E620C3}" dt="2023-10-25T19:55:14.043" v="3631"/>
          <ac:spMkLst>
            <pc:docMk/>
            <pc:sldMk cId="2485310467" sldId="282"/>
            <ac:spMk id="9" creationId="{2869D479-7668-4A64-8D38-39A9974C2C8B}"/>
          </ac:spMkLst>
        </pc:spChg>
        <pc:picChg chg="add mod">
          <ac:chgData name="Elaheh Moradi" userId="dd213cbb-1216-427c-866d-27ddf363c59c" providerId="ADAL" clId="{9B164430-1678-4CE9-BA49-67BD82E620C3}" dt="2023-10-26T04:42:01.475" v="3881" actId="208"/>
          <ac:picMkLst>
            <pc:docMk/>
            <pc:sldMk cId="2485310467" sldId="282"/>
            <ac:picMk id="11" creationId="{B37DEC57-FBB0-CF78-EC37-666EF76700EF}"/>
          </ac:picMkLst>
        </pc:picChg>
      </pc:sldChg>
      <pc:sldChg chg="addSp delSp modSp new mod">
        <pc:chgData name="Elaheh Moradi" userId="dd213cbb-1216-427c-866d-27ddf363c59c" providerId="ADAL" clId="{9B164430-1678-4CE9-BA49-67BD82E620C3}" dt="2023-10-28T07:59:25.347" v="5119"/>
        <pc:sldMkLst>
          <pc:docMk/>
          <pc:sldMk cId="2660019688" sldId="283"/>
        </pc:sldMkLst>
        <pc:spChg chg="mod">
          <ac:chgData name="Elaheh Moradi" userId="dd213cbb-1216-427c-866d-27ddf363c59c" providerId="ADAL" clId="{9B164430-1678-4CE9-BA49-67BD82E620C3}" dt="2023-10-25T20:03:28.793" v="3684" actId="20577"/>
          <ac:spMkLst>
            <pc:docMk/>
            <pc:sldMk cId="2660019688" sldId="283"/>
            <ac:spMk id="2" creationId="{92814674-B38C-F305-ABD0-700B0EA75A75}"/>
          </ac:spMkLst>
        </pc:spChg>
        <pc:spChg chg="mod">
          <ac:chgData name="Elaheh Moradi" userId="dd213cbb-1216-427c-866d-27ddf363c59c" providerId="ADAL" clId="{9B164430-1678-4CE9-BA49-67BD82E620C3}" dt="2023-10-26T03:44:20.891" v="3743" actId="20577"/>
          <ac:spMkLst>
            <pc:docMk/>
            <pc:sldMk cId="2660019688" sldId="283"/>
            <ac:spMk id="3" creationId="{CFACC8DA-3D81-2645-48CD-983333BDCE70}"/>
          </ac:spMkLst>
        </pc:spChg>
        <pc:spChg chg="add del mod">
          <ac:chgData name="Elaheh Moradi" userId="dd213cbb-1216-427c-866d-27ddf363c59c" providerId="ADAL" clId="{9B164430-1678-4CE9-BA49-67BD82E620C3}" dt="2023-10-28T07:59:25.347" v="5119"/>
          <ac:spMkLst>
            <pc:docMk/>
            <pc:sldMk cId="2660019688" sldId="283"/>
            <ac:spMk id="6" creationId="{243B35BA-692D-03B0-2DE9-C63FC89B7AD6}"/>
          </ac:spMkLst>
        </pc:spChg>
        <pc:spChg chg="add mod">
          <ac:chgData name="Elaheh Moradi" userId="dd213cbb-1216-427c-866d-27ddf363c59c" providerId="ADAL" clId="{9B164430-1678-4CE9-BA49-67BD82E620C3}" dt="2023-10-26T03:46:55.621" v="3769" actId="1076"/>
          <ac:spMkLst>
            <pc:docMk/>
            <pc:sldMk cId="2660019688" sldId="283"/>
            <ac:spMk id="7" creationId="{823784D1-820B-8626-4B7C-58E5BAEA7F0F}"/>
          </ac:spMkLst>
        </pc:spChg>
        <pc:spChg chg="add del">
          <ac:chgData name="Elaheh Moradi" userId="dd213cbb-1216-427c-866d-27ddf363c59c" providerId="ADAL" clId="{9B164430-1678-4CE9-BA49-67BD82E620C3}" dt="2023-10-26T03:44:53.102" v="3750" actId="478"/>
          <ac:spMkLst>
            <pc:docMk/>
            <pc:sldMk cId="2660019688" sldId="283"/>
            <ac:spMk id="8" creationId="{2F7BEB8A-FE2B-35B9-A4C5-732A9C25682D}"/>
          </ac:spMkLst>
        </pc:spChg>
        <pc:spChg chg="add mod">
          <ac:chgData name="Elaheh Moradi" userId="dd213cbb-1216-427c-866d-27ddf363c59c" providerId="ADAL" clId="{9B164430-1678-4CE9-BA49-67BD82E620C3}" dt="2023-10-26T03:46:47.212" v="3766" actId="21"/>
          <ac:spMkLst>
            <pc:docMk/>
            <pc:sldMk cId="2660019688" sldId="283"/>
            <ac:spMk id="9" creationId="{65606840-4194-76BE-E615-241629032623}"/>
          </ac:spMkLst>
        </pc:spChg>
        <pc:spChg chg="add mod">
          <ac:chgData name="Elaheh Moradi" userId="dd213cbb-1216-427c-866d-27ddf363c59c" providerId="ADAL" clId="{9B164430-1678-4CE9-BA49-67BD82E620C3}" dt="2023-10-26T03:47:00.161" v="3770" actId="14100"/>
          <ac:spMkLst>
            <pc:docMk/>
            <pc:sldMk cId="2660019688" sldId="283"/>
            <ac:spMk id="10" creationId="{A88C77EE-C654-5B6E-B251-3BBB79AF6908}"/>
          </ac:spMkLst>
        </pc:spChg>
        <pc:picChg chg="add del mod">
          <ac:chgData name="Elaheh Moradi" userId="dd213cbb-1216-427c-866d-27ddf363c59c" providerId="ADAL" clId="{9B164430-1678-4CE9-BA49-67BD82E620C3}" dt="2023-10-28T07:58:37.382" v="5112" actId="478"/>
          <ac:picMkLst>
            <pc:docMk/>
            <pc:sldMk cId="2660019688" sldId="283"/>
            <ac:picMk id="5" creationId="{A04B82A4-36B7-DC15-FFF3-33BE2EC8E5C6}"/>
          </ac:picMkLst>
        </pc:picChg>
        <pc:picChg chg="add mod">
          <ac:chgData name="Elaheh Moradi" userId="dd213cbb-1216-427c-866d-27ddf363c59c" providerId="ADAL" clId="{9B164430-1678-4CE9-BA49-67BD82E620C3}" dt="2023-10-28T07:59:24.690" v="5117" actId="208"/>
          <ac:picMkLst>
            <pc:docMk/>
            <pc:sldMk cId="2660019688" sldId="283"/>
            <ac:picMk id="8" creationId="{812E3210-3AA4-AD4A-59C6-E1AFB63FCE31}"/>
          </ac:picMkLst>
        </pc:picChg>
      </pc:sldChg>
      <pc:sldChg chg="addSp delSp modSp new mod">
        <pc:chgData name="Elaheh Moradi" userId="dd213cbb-1216-427c-866d-27ddf363c59c" providerId="ADAL" clId="{9B164430-1678-4CE9-BA49-67BD82E620C3}" dt="2023-10-26T04:41:45.756" v="3879" actId="1076"/>
        <pc:sldMkLst>
          <pc:docMk/>
          <pc:sldMk cId="2546342469" sldId="284"/>
        </pc:sldMkLst>
        <pc:spChg chg="mod">
          <ac:chgData name="Elaheh Moradi" userId="dd213cbb-1216-427c-866d-27ddf363c59c" providerId="ADAL" clId="{9B164430-1678-4CE9-BA49-67BD82E620C3}" dt="2023-10-26T03:47:39.802" v="3790" actId="20577"/>
          <ac:spMkLst>
            <pc:docMk/>
            <pc:sldMk cId="2546342469" sldId="284"/>
            <ac:spMk id="2" creationId="{34972ADD-CF10-0DB5-7967-3B92296A5714}"/>
          </ac:spMkLst>
        </pc:spChg>
        <pc:spChg chg="del">
          <ac:chgData name="Elaheh Moradi" userId="dd213cbb-1216-427c-866d-27ddf363c59c" providerId="ADAL" clId="{9B164430-1678-4CE9-BA49-67BD82E620C3}" dt="2023-10-26T03:49:42.236" v="3791"/>
          <ac:spMkLst>
            <pc:docMk/>
            <pc:sldMk cId="2546342469" sldId="284"/>
            <ac:spMk id="3" creationId="{666D9473-88BD-73DF-9336-623812C25FC5}"/>
          </ac:spMkLst>
        </pc:spChg>
        <pc:spChg chg="add mod">
          <ac:chgData name="Elaheh Moradi" userId="dd213cbb-1216-427c-866d-27ddf363c59c" providerId="ADAL" clId="{9B164430-1678-4CE9-BA49-67BD82E620C3}" dt="2023-10-26T04:41:45.756" v="3879" actId="1076"/>
          <ac:spMkLst>
            <pc:docMk/>
            <pc:sldMk cId="2546342469" sldId="284"/>
            <ac:spMk id="4" creationId="{57A28511-C18F-E7A1-0B6D-B610A551B5BE}"/>
          </ac:spMkLst>
        </pc:spChg>
        <pc:picChg chg="add mod">
          <ac:chgData name="Elaheh Moradi" userId="dd213cbb-1216-427c-866d-27ddf363c59c" providerId="ADAL" clId="{9B164430-1678-4CE9-BA49-67BD82E620C3}" dt="2023-10-26T04:41:45.089" v="3878" actId="208"/>
          <ac:picMkLst>
            <pc:docMk/>
            <pc:sldMk cId="2546342469" sldId="284"/>
            <ac:picMk id="6" creationId="{043D2FBD-F403-DE04-B0EC-5BCBAF231529}"/>
          </ac:picMkLst>
        </pc:picChg>
      </pc:sldChg>
      <pc:sldChg chg="modSp new mod">
        <pc:chgData name="Elaheh Moradi" userId="dd213cbb-1216-427c-866d-27ddf363c59c" providerId="ADAL" clId="{9B164430-1678-4CE9-BA49-67BD82E620C3}" dt="2023-10-26T04:51:16.448" v="3911" actId="255"/>
        <pc:sldMkLst>
          <pc:docMk/>
          <pc:sldMk cId="1742961198" sldId="285"/>
        </pc:sldMkLst>
        <pc:spChg chg="mod">
          <ac:chgData name="Elaheh Moradi" userId="dd213cbb-1216-427c-866d-27ddf363c59c" providerId="ADAL" clId="{9B164430-1678-4CE9-BA49-67BD82E620C3}" dt="2023-10-26T04:22:58.255" v="3831" actId="20577"/>
          <ac:spMkLst>
            <pc:docMk/>
            <pc:sldMk cId="1742961198" sldId="285"/>
            <ac:spMk id="2" creationId="{9FA9989D-848F-D65A-0436-59737E2317E1}"/>
          </ac:spMkLst>
        </pc:spChg>
        <pc:spChg chg="mod">
          <ac:chgData name="Elaheh Moradi" userId="dd213cbb-1216-427c-866d-27ddf363c59c" providerId="ADAL" clId="{9B164430-1678-4CE9-BA49-67BD82E620C3}" dt="2023-10-26T04:51:16.448" v="3911" actId="255"/>
          <ac:spMkLst>
            <pc:docMk/>
            <pc:sldMk cId="1742961198" sldId="285"/>
            <ac:spMk id="3" creationId="{5E0917FB-D17E-2ABE-4248-614361F09EA6}"/>
          </ac:spMkLst>
        </pc:spChg>
      </pc:sldChg>
      <pc:sldChg chg="addSp modSp new mod">
        <pc:chgData name="Elaheh Moradi" userId="dd213cbb-1216-427c-866d-27ddf363c59c" providerId="ADAL" clId="{9B164430-1678-4CE9-BA49-67BD82E620C3}" dt="2023-10-26T04:41:39.327" v="3877" actId="208"/>
        <pc:sldMkLst>
          <pc:docMk/>
          <pc:sldMk cId="2097550440" sldId="286"/>
        </pc:sldMkLst>
        <pc:spChg chg="mod">
          <ac:chgData name="Elaheh Moradi" userId="dd213cbb-1216-427c-866d-27ddf363c59c" providerId="ADAL" clId="{9B164430-1678-4CE9-BA49-67BD82E620C3}" dt="2023-10-26T04:23:18.718" v="3835" actId="20577"/>
          <ac:spMkLst>
            <pc:docMk/>
            <pc:sldMk cId="2097550440" sldId="286"/>
            <ac:spMk id="2" creationId="{036CD126-17E7-F5CF-9AF9-0D413160A145}"/>
          </ac:spMkLst>
        </pc:spChg>
        <pc:spChg chg="mod">
          <ac:chgData name="Elaheh Moradi" userId="dd213cbb-1216-427c-866d-27ddf363c59c" providerId="ADAL" clId="{9B164430-1678-4CE9-BA49-67BD82E620C3}" dt="2023-10-26T04:27:10.804" v="3848" actId="14100"/>
          <ac:spMkLst>
            <pc:docMk/>
            <pc:sldMk cId="2097550440" sldId="286"/>
            <ac:spMk id="3" creationId="{45F5917A-CBC1-60D9-23F7-12BCB866A518}"/>
          </ac:spMkLst>
        </pc:spChg>
        <pc:picChg chg="add mod">
          <ac:chgData name="Elaheh Moradi" userId="dd213cbb-1216-427c-866d-27ddf363c59c" providerId="ADAL" clId="{9B164430-1678-4CE9-BA49-67BD82E620C3}" dt="2023-10-26T04:41:39.327" v="3877" actId="208"/>
          <ac:picMkLst>
            <pc:docMk/>
            <pc:sldMk cId="2097550440" sldId="286"/>
            <ac:picMk id="5" creationId="{200DB7F7-5F1E-4B50-0B57-CA6BCC778519}"/>
          </ac:picMkLst>
        </pc:picChg>
      </pc:sldChg>
      <pc:sldChg chg="addSp modSp new mod">
        <pc:chgData name="Elaheh Moradi" userId="dd213cbb-1216-427c-866d-27ddf363c59c" providerId="ADAL" clId="{9B164430-1678-4CE9-BA49-67BD82E620C3}" dt="2023-10-26T04:49:13.632" v="3902" actId="255"/>
        <pc:sldMkLst>
          <pc:docMk/>
          <pc:sldMk cId="4032900820" sldId="287"/>
        </pc:sldMkLst>
        <pc:spChg chg="mod">
          <ac:chgData name="Elaheh Moradi" userId="dd213cbb-1216-427c-866d-27ddf363c59c" providerId="ADAL" clId="{9B164430-1678-4CE9-BA49-67BD82E620C3}" dt="2023-10-26T04:29:34.590" v="3858"/>
          <ac:spMkLst>
            <pc:docMk/>
            <pc:sldMk cId="4032900820" sldId="287"/>
            <ac:spMk id="2" creationId="{486503F4-4971-E134-D096-0FAF22C1A1C6}"/>
          </ac:spMkLst>
        </pc:spChg>
        <pc:spChg chg="mod">
          <ac:chgData name="Elaheh Moradi" userId="dd213cbb-1216-427c-866d-27ddf363c59c" providerId="ADAL" clId="{9B164430-1678-4CE9-BA49-67BD82E620C3}" dt="2023-10-26T04:49:13.632" v="3902" actId="255"/>
          <ac:spMkLst>
            <pc:docMk/>
            <pc:sldMk cId="4032900820" sldId="287"/>
            <ac:spMk id="3" creationId="{53268B1E-8671-F788-EA7C-15BBA72896DA}"/>
          </ac:spMkLst>
        </pc:spChg>
        <pc:picChg chg="add mod">
          <ac:chgData name="Elaheh Moradi" userId="dd213cbb-1216-427c-866d-27ddf363c59c" providerId="ADAL" clId="{9B164430-1678-4CE9-BA49-67BD82E620C3}" dt="2023-10-26T04:41:32.217" v="3876" actId="208"/>
          <ac:picMkLst>
            <pc:docMk/>
            <pc:sldMk cId="4032900820" sldId="287"/>
            <ac:picMk id="5" creationId="{3D0B2369-0323-26A3-2C84-6BCB6517612C}"/>
          </ac:picMkLst>
        </pc:picChg>
      </pc:sldChg>
      <pc:sldChg chg="addSp modSp new mod">
        <pc:chgData name="Elaheh Moradi" userId="dd213cbb-1216-427c-866d-27ddf363c59c" providerId="ADAL" clId="{9B164430-1678-4CE9-BA49-67BD82E620C3}" dt="2023-10-26T04:49:04.143" v="3900" actId="255"/>
        <pc:sldMkLst>
          <pc:docMk/>
          <pc:sldMk cId="3928182659" sldId="288"/>
        </pc:sldMkLst>
        <pc:spChg chg="mod">
          <ac:chgData name="Elaheh Moradi" userId="dd213cbb-1216-427c-866d-27ddf363c59c" providerId="ADAL" clId="{9B164430-1678-4CE9-BA49-67BD82E620C3}" dt="2023-10-26T04:43:34.884" v="3884" actId="20577"/>
          <ac:spMkLst>
            <pc:docMk/>
            <pc:sldMk cId="3928182659" sldId="288"/>
            <ac:spMk id="2" creationId="{8D596097-6BD7-6362-5B66-F4D717D9E664}"/>
          </ac:spMkLst>
        </pc:spChg>
        <pc:spChg chg="mod">
          <ac:chgData name="Elaheh Moradi" userId="dd213cbb-1216-427c-866d-27ddf363c59c" providerId="ADAL" clId="{9B164430-1678-4CE9-BA49-67BD82E620C3}" dt="2023-10-26T04:49:04.143" v="3900" actId="255"/>
          <ac:spMkLst>
            <pc:docMk/>
            <pc:sldMk cId="3928182659" sldId="288"/>
            <ac:spMk id="3" creationId="{4C503526-91C0-6C37-1503-B3138DE95F7D}"/>
          </ac:spMkLst>
        </pc:spChg>
        <pc:picChg chg="add mod">
          <ac:chgData name="Elaheh Moradi" userId="dd213cbb-1216-427c-866d-27ddf363c59c" providerId="ADAL" clId="{9B164430-1678-4CE9-BA49-67BD82E620C3}" dt="2023-10-26T04:48:52.933" v="3897" actId="1076"/>
          <ac:picMkLst>
            <pc:docMk/>
            <pc:sldMk cId="3928182659" sldId="288"/>
            <ac:picMk id="5" creationId="{969910F2-E70C-6310-5EA9-8FA861ADA8D8}"/>
          </ac:picMkLst>
        </pc:picChg>
      </pc:sldChg>
      <pc:sldChg chg="addSp delSp modSp new mod modAnim">
        <pc:chgData name="Elaheh Moradi" userId="dd213cbb-1216-427c-866d-27ddf363c59c" providerId="ADAL" clId="{9B164430-1678-4CE9-BA49-67BD82E620C3}" dt="2023-10-26T17:25:57.406" v="4968" actId="313"/>
        <pc:sldMkLst>
          <pc:docMk/>
          <pc:sldMk cId="4129231329" sldId="289"/>
        </pc:sldMkLst>
        <pc:spChg chg="mod">
          <ac:chgData name="Elaheh Moradi" userId="dd213cbb-1216-427c-866d-27ddf363c59c" providerId="ADAL" clId="{9B164430-1678-4CE9-BA49-67BD82E620C3}" dt="2023-10-26T17:25:57.406" v="4968" actId="313"/>
          <ac:spMkLst>
            <pc:docMk/>
            <pc:sldMk cId="4129231329" sldId="289"/>
            <ac:spMk id="2" creationId="{10150014-E8CB-EC6F-2721-4429E44FD79B}"/>
          </ac:spMkLst>
        </pc:spChg>
        <pc:spChg chg="add del mod">
          <ac:chgData name="Elaheh Moradi" userId="dd213cbb-1216-427c-866d-27ddf363c59c" providerId="ADAL" clId="{9B164430-1678-4CE9-BA49-67BD82E620C3}" dt="2023-10-26T06:11:45.916" v="4727" actId="20577"/>
          <ac:spMkLst>
            <pc:docMk/>
            <pc:sldMk cId="4129231329" sldId="289"/>
            <ac:spMk id="3" creationId="{A12FEC8F-EB6C-49D8-FCC7-3520BC95358D}"/>
          </ac:spMkLst>
        </pc:spChg>
        <pc:spChg chg="add del mod">
          <ac:chgData name="Elaheh Moradi" userId="dd213cbb-1216-427c-866d-27ddf363c59c" providerId="ADAL" clId="{9B164430-1678-4CE9-BA49-67BD82E620C3}" dt="2023-10-26T05:08:49.383" v="3917"/>
          <ac:spMkLst>
            <pc:docMk/>
            <pc:sldMk cId="4129231329" sldId="289"/>
            <ac:spMk id="4" creationId="{34E91DB2-5A64-23BA-6F80-E0ACC3D013E3}"/>
          </ac:spMkLst>
        </pc:spChg>
        <pc:spChg chg="add del">
          <ac:chgData name="Elaheh Moradi" userId="dd213cbb-1216-427c-866d-27ddf363c59c" providerId="ADAL" clId="{9B164430-1678-4CE9-BA49-67BD82E620C3}" dt="2023-10-26T06:07:20.585" v="4491"/>
          <ac:spMkLst>
            <pc:docMk/>
            <pc:sldMk cId="4129231329" sldId="289"/>
            <ac:spMk id="4" creationId="{8BDE063A-1DA6-9A9C-0CA7-F174B1661117}"/>
          </ac:spMkLst>
        </pc:spChg>
        <pc:spChg chg="add del mod">
          <ac:chgData name="Elaheh Moradi" userId="dd213cbb-1216-427c-866d-27ddf363c59c" providerId="ADAL" clId="{9B164430-1678-4CE9-BA49-67BD82E620C3}" dt="2023-10-26T05:22:48.703" v="4397"/>
          <ac:spMkLst>
            <pc:docMk/>
            <pc:sldMk cId="4129231329" sldId="289"/>
            <ac:spMk id="5" creationId="{55254879-6C9D-8D9E-2F89-1531ADD193AC}"/>
          </ac:spMkLst>
        </pc:spChg>
        <pc:spChg chg="add del mod">
          <ac:chgData name="Elaheh Moradi" userId="dd213cbb-1216-427c-866d-27ddf363c59c" providerId="ADAL" clId="{9B164430-1678-4CE9-BA49-67BD82E620C3}" dt="2023-10-26T06:07:20.176" v="4490"/>
          <ac:spMkLst>
            <pc:docMk/>
            <pc:sldMk cId="4129231329" sldId="289"/>
            <ac:spMk id="5" creationId="{936D26D1-C7C4-3497-1047-54867C52108E}"/>
          </ac:spMkLst>
        </pc:spChg>
        <pc:spChg chg="add del mod">
          <ac:chgData name="Elaheh Moradi" userId="dd213cbb-1216-427c-866d-27ddf363c59c" providerId="ADAL" clId="{9B164430-1678-4CE9-BA49-67BD82E620C3}" dt="2023-10-26T06:07:19.941" v="4489"/>
          <ac:spMkLst>
            <pc:docMk/>
            <pc:sldMk cId="4129231329" sldId="289"/>
            <ac:spMk id="6" creationId="{53B7F335-52E4-EF4B-3ECC-01879F908C91}"/>
          </ac:spMkLst>
        </pc:spChg>
        <pc:spChg chg="add del mod">
          <ac:chgData name="Elaheh Moradi" userId="dd213cbb-1216-427c-866d-27ddf363c59c" providerId="ADAL" clId="{9B164430-1678-4CE9-BA49-67BD82E620C3}" dt="2023-10-26T05:22:48.702" v="4395"/>
          <ac:spMkLst>
            <pc:docMk/>
            <pc:sldMk cId="4129231329" sldId="289"/>
            <ac:spMk id="6" creationId="{82DFB94F-1D32-B374-DECF-66EB8FA098A9}"/>
          </ac:spMkLst>
        </pc:spChg>
        <pc:spChg chg="add del mod">
          <ac:chgData name="Elaheh Moradi" userId="dd213cbb-1216-427c-866d-27ddf363c59c" providerId="ADAL" clId="{9B164430-1678-4CE9-BA49-67BD82E620C3}" dt="2023-10-26T05:22:48.702" v="4393"/>
          <ac:spMkLst>
            <pc:docMk/>
            <pc:sldMk cId="4129231329" sldId="289"/>
            <ac:spMk id="7" creationId="{EF590743-82C7-0B8A-2DDE-F84847EA25CD}"/>
          </ac:spMkLst>
        </pc:spChg>
        <pc:spChg chg="add del mod">
          <ac:chgData name="Elaheh Moradi" userId="dd213cbb-1216-427c-866d-27ddf363c59c" providerId="ADAL" clId="{9B164430-1678-4CE9-BA49-67BD82E620C3}" dt="2023-10-26T05:22:48.701" v="4391"/>
          <ac:spMkLst>
            <pc:docMk/>
            <pc:sldMk cId="4129231329" sldId="289"/>
            <ac:spMk id="8" creationId="{8D7AAAB2-FEC6-8D7F-1A4A-136F9A716A5F}"/>
          </ac:spMkLst>
        </pc:spChg>
      </pc:sldChg>
      <pc:sldChg chg="modSp new mod">
        <pc:chgData name="Elaheh Moradi" userId="dd213cbb-1216-427c-866d-27ddf363c59c" providerId="ADAL" clId="{9B164430-1678-4CE9-BA49-67BD82E620C3}" dt="2023-10-26T09:03:12.894" v="4790" actId="15"/>
        <pc:sldMkLst>
          <pc:docMk/>
          <pc:sldMk cId="2437119650" sldId="290"/>
        </pc:sldMkLst>
        <pc:spChg chg="mod">
          <ac:chgData name="Elaheh Moradi" userId="dd213cbb-1216-427c-866d-27ddf363c59c" providerId="ADAL" clId="{9B164430-1678-4CE9-BA49-67BD82E620C3}" dt="2023-10-26T08:59:59.534" v="4744" actId="20577"/>
          <ac:spMkLst>
            <pc:docMk/>
            <pc:sldMk cId="2437119650" sldId="290"/>
            <ac:spMk id="2" creationId="{55FA28B9-59EA-FDFD-D16A-AAD6F9F09024}"/>
          </ac:spMkLst>
        </pc:spChg>
        <pc:spChg chg="mod">
          <ac:chgData name="Elaheh Moradi" userId="dd213cbb-1216-427c-866d-27ddf363c59c" providerId="ADAL" clId="{9B164430-1678-4CE9-BA49-67BD82E620C3}" dt="2023-10-26T09:03:12.894" v="4790" actId="15"/>
          <ac:spMkLst>
            <pc:docMk/>
            <pc:sldMk cId="2437119650" sldId="290"/>
            <ac:spMk id="3" creationId="{13171510-D2D2-9173-4C82-CDF78080F58F}"/>
          </ac:spMkLst>
        </pc:spChg>
      </pc:sldChg>
      <pc:sldChg chg="addSp delSp modSp new mod ord">
        <pc:chgData name="Elaheh Moradi" userId="dd213cbb-1216-427c-866d-27ddf363c59c" providerId="ADAL" clId="{9B164430-1678-4CE9-BA49-67BD82E620C3}" dt="2023-10-26T17:12:38.541" v="4950"/>
        <pc:sldMkLst>
          <pc:docMk/>
          <pc:sldMk cId="2204922213" sldId="291"/>
        </pc:sldMkLst>
        <pc:spChg chg="mod">
          <ac:chgData name="Elaheh Moradi" userId="dd213cbb-1216-427c-866d-27ddf363c59c" providerId="ADAL" clId="{9B164430-1678-4CE9-BA49-67BD82E620C3}" dt="2023-10-26T09:13:39.318" v="4896" actId="5793"/>
          <ac:spMkLst>
            <pc:docMk/>
            <pc:sldMk cId="2204922213" sldId="291"/>
            <ac:spMk id="3" creationId="{58C88D99-2295-A9E1-B2B6-E5A41BB4417C}"/>
          </ac:spMkLst>
        </pc:spChg>
        <pc:spChg chg="add del mod">
          <ac:chgData name="Elaheh Moradi" userId="dd213cbb-1216-427c-866d-27ddf363c59c" providerId="ADAL" clId="{9B164430-1678-4CE9-BA49-67BD82E620C3}" dt="2023-10-26T17:12:38.541" v="4950"/>
          <ac:spMkLst>
            <pc:docMk/>
            <pc:sldMk cId="2204922213" sldId="291"/>
            <ac:spMk id="4" creationId="{04C92F23-1CC1-85EE-2BA8-90EB86F30B11}"/>
          </ac:spMkLst>
        </pc:spChg>
      </pc:sldChg>
      <pc:sldChg chg="addSp delSp modSp new mod">
        <pc:chgData name="Elaheh Moradi" userId="dd213cbb-1216-427c-866d-27ddf363c59c" providerId="ADAL" clId="{9B164430-1678-4CE9-BA49-67BD82E620C3}" dt="2023-10-26T17:32:23.685" v="5004" actId="20577"/>
        <pc:sldMkLst>
          <pc:docMk/>
          <pc:sldMk cId="567135983" sldId="292"/>
        </pc:sldMkLst>
        <pc:spChg chg="mod">
          <ac:chgData name="Elaheh Moradi" userId="dd213cbb-1216-427c-866d-27ddf363c59c" providerId="ADAL" clId="{9B164430-1678-4CE9-BA49-67BD82E620C3}" dt="2023-10-26T17:32:23.685" v="5004" actId="20577"/>
          <ac:spMkLst>
            <pc:docMk/>
            <pc:sldMk cId="567135983" sldId="292"/>
            <ac:spMk id="2" creationId="{265DAE9E-DC22-4882-436D-486620E8FD9D}"/>
          </ac:spMkLst>
        </pc:spChg>
        <pc:spChg chg="del">
          <ac:chgData name="Elaheh Moradi" userId="dd213cbb-1216-427c-866d-27ddf363c59c" providerId="ADAL" clId="{9B164430-1678-4CE9-BA49-67BD82E620C3}" dt="2023-10-26T17:26:22.811" v="4970"/>
          <ac:spMkLst>
            <pc:docMk/>
            <pc:sldMk cId="567135983" sldId="292"/>
            <ac:spMk id="3" creationId="{ED3AE652-7DD9-EB2B-9A5D-961156C1B36A}"/>
          </ac:spMkLst>
        </pc:spChg>
        <pc:spChg chg="add mod">
          <ac:chgData name="Elaheh Moradi" userId="dd213cbb-1216-427c-866d-27ddf363c59c" providerId="ADAL" clId="{9B164430-1678-4CE9-BA49-67BD82E620C3}" dt="2023-10-26T17:29:49.957" v="5000" actId="2710"/>
          <ac:spMkLst>
            <pc:docMk/>
            <pc:sldMk cId="567135983" sldId="292"/>
            <ac:spMk id="4" creationId="{43B87F34-5DF9-9FD4-CF94-0517F50B6F0C}"/>
          </ac:spMkLst>
        </pc:spChg>
      </pc:sldChg>
      <pc:sldChg chg="modSp new del mod">
        <pc:chgData name="Elaheh Moradi" userId="dd213cbb-1216-427c-866d-27ddf363c59c" providerId="ADAL" clId="{9B164430-1678-4CE9-BA49-67BD82E620C3}" dt="2023-10-26T09:15:13.473" v="4917" actId="47"/>
        <pc:sldMkLst>
          <pc:docMk/>
          <pc:sldMk cId="1193591327" sldId="292"/>
        </pc:sldMkLst>
        <pc:spChg chg="mod">
          <ac:chgData name="Elaheh Moradi" userId="dd213cbb-1216-427c-866d-27ddf363c59c" providerId="ADAL" clId="{9B164430-1678-4CE9-BA49-67BD82E620C3}" dt="2023-10-26T09:14:12.723" v="4914" actId="20577"/>
          <ac:spMkLst>
            <pc:docMk/>
            <pc:sldMk cId="1193591327" sldId="292"/>
            <ac:spMk id="2" creationId="{87220E1B-A476-A24C-BE04-2D10B9930750}"/>
          </ac:spMkLst>
        </pc:spChg>
      </pc:sldChg>
      <pc:sldChg chg="modSp new mod">
        <pc:chgData name="Elaheh Moradi" userId="dd213cbb-1216-427c-866d-27ddf363c59c" providerId="ADAL" clId="{9B164430-1678-4CE9-BA49-67BD82E620C3}" dt="2023-10-26T17:36:21.211" v="5107" actId="255"/>
        <pc:sldMkLst>
          <pc:docMk/>
          <pc:sldMk cId="3757498750" sldId="293"/>
        </pc:sldMkLst>
        <pc:spChg chg="mod">
          <ac:chgData name="Elaheh Moradi" userId="dd213cbb-1216-427c-866d-27ddf363c59c" providerId="ADAL" clId="{9B164430-1678-4CE9-BA49-67BD82E620C3}" dt="2023-10-26T17:36:21.211" v="5107" actId="255"/>
          <ac:spMkLst>
            <pc:docMk/>
            <pc:sldMk cId="3757498750" sldId="293"/>
            <ac:spMk id="2" creationId="{EAF395A7-2D29-4F76-7B8D-68611043C268}"/>
          </ac:spMkLst>
        </pc:spChg>
        <pc:spChg chg="mod">
          <ac:chgData name="Elaheh Moradi" userId="dd213cbb-1216-427c-866d-27ddf363c59c" providerId="ADAL" clId="{9B164430-1678-4CE9-BA49-67BD82E620C3}" dt="2023-10-26T17:36:07.752" v="5106" actId="313"/>
          <ac:spMkLst>
            <pc:docMk/>
            <pc:sldMk cId="3757498750" sldId="293"/>
            <ac:spMk id="3" creationId="{27D600A3-D1C2-1552-D16D-6F367B7296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55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312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70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34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9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78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275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7837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9504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533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143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E543E9-6471-4EA7-AA9C-3F41B3B0E1A1}" type="datetimeFigureOut">
              <a:rPr lang="fi-FI" smtClean="0"/>
              <a:t>25.10.2024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D3D6F8-D5D4-4533-97A0-E3BEF1026362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80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FB77-AA2D-6A50-AFF4-D5D5E53DE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Insights from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3F3DD-32FF-96BB-D62F-61852E35C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  <a:p>
            <a:r>
              <a:rPr lang="en-US" dirty="0"/>
              <a:t>Introduction to data science and R</a:t>
            </a:r>
          </a:p>
        </p:txBody>
      </p:sp>
    </p:spTree>
    <p:extLst>
      <p:ext uri="{BB962C8B-B14F-4D97-AF65-F5344CB8AC3E}">
        <p14:creationId xmlns:p14="http://schemas.microsoft.com/office/powerpoint/2010/main" val="216235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8CBC-1437-73DE-12E4-6F5230D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36346"/>
            <a:ext cx="8761413" cy="706964"/>
          </a:xfrm>
        </p:spPr>
        <p:txBody>
          <a:bodyPr>
            <a:normAutofit/>
          </a:bodyPr>
          <a:lstStyle/>
          <a:p>
            <a:r>
              <a:rPr lang="en-US" sz="4400" dirty="0"/>
              <a:t>Introduction 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FC1E-B80B-D251-35CC-98BE795C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719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CRAN: Comprehensive R Archive Network (a world wide repository system)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hlinkClick r:id="rId2"/>
              </a:rPr>
              <a:t>https://cran.r-project.org/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provides up-to-date, version of code and documentation for 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Around 10 000 packages of R focused on just data analysis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use RStudio, an Integrated Development Environment (IDE)</a:t>
            </a:r>
          </a:p>
          <a:p>
            <a:endParaRPr lang="en-US" sz="2000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93B43964-FDAD-8C74-20E8-AA8AC6D088EE}"/>
              </a:ext>
            </a:extLst>
          </p:cNvPr>
          <p:cNvSpPr/>
          <p:nvPr/>
        </p:nvSpPr>
        <p:spPr>
          <a:xfrm>
            <a:off x="1963728" y="4539471"/>
            <a:ext cx="5523723" cy="1110343"/>
          </a:xfrm>
          <a:prstGeom prst="flowChartAlternateProcess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 is more than just 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37940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6B38-C7CE-54FA-18F6-6E196FCE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391" y="683001"/>
            <a:ext cx="9692640" cy="903203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895C5C-477E-E3A1-55BF-F7001F88C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2" y="2547516"/>
            <a:ext cx="7062747" cy="372265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4A87AA-F251-F5F8-6ACB-499883675626}"/>
              </a:ext>
            </a:extLst>
          </p:cNvPr>
          <p:cNvSpPr txBox="1"/>
          <p:nvPr/>
        </p:nvSpPr>
        <p:spPr>
          <a:xfrm>
            <a:off x="7619751" y="2744861"/>
            <a:ext cx="40901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sub windows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latin typeface="Arial" panose="020B0604020202020204" pitchFamily="34" charset="0"/>
              </a:rPr>
              <a:t>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pper left window: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Script</a:t>
            </a:r>
            <a:r>
              <a:rPr lang="en-US" altLang="en-US" dirty="0">
                <a:latin typeface="Arial" panose="020B0604020202020204" pitchFamily="34" charset="0"/>
              </a:rPr>
              <a:t> (for writing the codes)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>
                <a:latin typeface="Arial" panose="020B0604020202020204" pitchFamily="34" charset="0"/>
              </a:rPr>
              <a:t>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ower left window: 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executing the codes and displaying the results).</a:t>
            </a:r>
          </a:p>
        </p:txBody>
      </p:sp>
    </p:spTree>
    <p:extLst>
      <p:ext uri="{BB962C8B-B14F-4D97-AF65-F5344CB8AC3E}">
        <p14:creationId xmlns:p14="http://schemas.microsoft.com/office/powerpoint/2010/main" val="23539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A84C6-A535-E750-2D5C-56212924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programming Fundamentals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CAB9C-55A3-E693-6A3C-5EE324B5F957}"/>
              </a:ext>
            </a:extLst>
          </p:cNvPr>
          <p:cNvSpPr txBox="1"/>
          <p:nvPr/>
        </p:nvSpPr>
        <p:spPr>
          <a:xfrm>
            <a:off x="1009815" y="2409245"/>
            <a:ext cx="104082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Basic Syntax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Variables and Data Types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Operators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Structures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Vectors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Lists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Matrices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Data Frames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0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6961-70E6-9D37-EF56-F8D6C26D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dirty="0"/>
              <a:t>Data </a:t>
            </a:r>
            <a:r>
              <a:rPr lang="fi-FI" sz="4400" dirty="0" err="1"/>
              <a:t>types</a:t>
            </a:r>
            <a:endParaRPr lang="fi-FI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688E-BCE6-D773-4A5C-BBAD5F10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Numerical (discrete, continuous)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Categorical, e.g., gender, nationality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Ordinal: mixing between categorical and numerical, e.g. hotel rating</a:t>
            </a:r>
          </a:p>
        </p:txBody>
      </p:sp>
    </p:spTree>
    <p:extLst>
      <p:ext uri="{BB962C8B-B14F-4D97-AF65-F5344CB8AC3E}">
        <p14:creationId xmlns:p14="http://schemas.microsoft.com/office/powerpoint/2010/main" val="3445545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1C3-762D-6813-FC05-21B3299DC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9D72A-DBE9-66E5-94C7-31F46AAF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Before start programming with R, you should install packages and their dependencies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Packages provide pre-assembled collections of functions and objects, each package is hosted in CRAN repository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Not all packages are loaded by default, but they can be installed  on demand</a:t>
            </a:r>
          </a:p>
        </p:txBody>
      </p:sp>
    </p:spTree>
    <p:extLst>
      <p:ext uri="{BB962C8B-B14F-4D97-AF65-F5344CB8AC3E}">
        <p14:creationId xmlns:p14="http://schemas.microsoft.com/office/powerpoint/2010/main" val="2660089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72B5-7467-55B4-4558-6772C4C1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23" y="555212"/>
            <a:ext cx="9692640" cy="904985"/>
          </a:xfrm>
        </p:spPr>
        <p:txBody>
          <a:bodyPr/>
          <a:lstStyle/>
          <a:p>
            <a:r>
              <a:rPr lang="en-US" dirty="0"/>
              <a:t>Assignments in 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08FFE3-B42D-D31F-E1CC-2397ACB8B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423" y="2315046"/>
            <a:ext cx="896671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/>
              <a:t>Objects should be assigned with a name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assign a name to a number, you use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 operator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“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x &lt;-”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i="1" dirty="0"/>
              <a:t>Examples:</a:t>
            </a:r>
            <a:endParaRPr kumimoji="0" lang="en-US" altLang="en-US" sz="2000" b="0" i="1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166B7-E37D-A4C0-BB14-C96FF456DC2B}"/>
              </a:ext>
            </a:extLst>
          </p:cNvPr>
          <p:cNvSpPr/>
          <p:nvPr/>
        </p:nvSpPr>
        <p:spPr>
          <a:xfrm>
            <a:off x="515423" y="3711264"/>
            <a:ext cx="9041363" cy="57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X &lt;- 1</a:t>
            </a:r>
            <a:r>
              <a:rPr lang="en-US" altLang="en-US" sz="1400" dirty="0"/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 Unicode MS"/>
              </a:rPr>
              <a:t>Y&lt;- 7</a:t>
            </a:r>
            <a:r>
              <a:rPr lang="en-US" altLang="en-US" sz="14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05A6D-25A0-9B00-0EB6-8FCEC97B2CB4}"/>
              </a:ext>
            </a:extLst>
          </p:cNvPr>
          <p:cNvSpPr txBox="1"/>
          <p:nvPr/>
        </p:nvSpPr>
        <p:spPr>
          <a:xfrm>
            <a:off x="440778" y="4464996"/>
            <a:ext cx="9041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Under the tab </a:t>
            </a:r>
            <a:r>
              <a:rPr lang="en-US" i="1" dirty="0"/>
              <a:t>Environment</a:t>
            </a:r>
            <a:r>
              <a:rPr lang="en-US" dirty="0"/>
              <a:t> once you have run those two lines you will see all R objects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ACB494-6152-9CD0-A450-AEB1880F553C}"/>
              </a:ext>
            </a:extLst>
          </p:cNvPr>
          <p:cNvSpPr/>
          <p:nvPr/>
        </p:nvSpPr>
        <p:spPr>
          <a:xfrm>
            <a:off x="515423" y="5286562"/>
            <a:ext cx="9041363" cy="44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ls()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1119185-5D9E-7A6C-0195-EB395EAB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5FF31-83EF-4FB4-EFBC-E40F1D12C7D2}"/>
              </a:ext>
            </a:extLst>
          </p:cNvPr>
          <p:cNvSpPr/>
          <p:nvPr/>
        </p:nvSpPr>
        <p:spPr>
          <a:xfrm>
            <a:off x="515423" y="5800597"/>
            <a:ext cx="9041363" cy="4412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"X" "Y"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2D018C9E-A0D2-05BB-0F58-7290B03F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54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02722-3B12-C34B-8D9B-544D7141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C003-7AD6-D076-C27F-EE7632D8D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Vectors: One-dimensional arrays that hold data of the same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Matrices: Two-dimensional arrays with data of the same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frames: Tables that organize data into rows and columns, similar to spreadsheets.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Lists: Collections that can hold different types of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20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5FE77-A09F-C32B-753D-44C2DDDED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DDBF9-72C3-F489-9D4B-A66A2693E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64" y="2603500"/>
            <a:ext cx="9422850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vector in R is a sequence of elements of the same data type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Vector can be numeric, categorical or logical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6B461-6BF0-FF3A-6F76-E62E1ACDCA3D}"/>
              </a:ext>
            </a:extLst>
          </p:cNvPr>
          <p:cNvSpPr/>
          <p:nvPr/>
        </p:nvSpPr>
        <p:spPr>
          <a:xfrm>
            <a:off x="557763" y="3139751"/>
            <a:ext cx="9041363" cy="57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B50555-84D3-3138-C1CF-F58B4FF08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63" y="3228945"/>
            <a:ext cx="2674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c(1, 2, 4, 5, </a:t>
            </a:r>
            <a:r>
              <a:rPr lang="en-US" altLang="en-US" sz="2000" dirty="0"/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altLang="en-US" sz="2000" dirty="0"/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A076EC-EB58-7AF1-13BE-1717C403FE9D}"/>
              </a:ext>
            </a:extLst>
          </p:cNvPr>
          <p:cNvSpPr/>
          <p:nvPr/>
        </p:nvSpPr>
        <p:spPr>
          <a:xfrm>
            <a:off x="557763" y="3965251"/>
            <a:ext cx="9041363" cy="57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[1] 1 2 4 5 8 9</a:t>
            </a:r>
          </a:p>
        </p:txBody>
      </p:sp>
    </p:spTree>
    <p:extLst>
      <p:ext uri="{BB962C8B-B14F-4D97-AF65-F5344CB8AC3E}">
        <p14:creationId xmlns:p14="http://schemas.microsoft.com/office/powerpoint/2010/main" val="115937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E977-0855-AE80-65BA-80CFF763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76D90-4B7F-F721-F393-4738DDBA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279" y="1982884"/>
            <a:ext cx="11060427" cy="40492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Accessing individual elements of a vector is possible by specifying their respective positions(index)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possible to select parts of vector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EE9A5-4FFF-1359-3F97-9899A6D6BC7D}"/>
              </a:ext>
            </a:extLst>
          </p:cNvPr>
          <p:cNvSpPr/>
          <p:nvPr/>
        </p:nvSpPr>
        <p:spPr>
          <a:xfrm>
            <a:off x="477493" y="2603500"/>
            <a:ext cx="9041363" cy="57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E96484-CC76-3589-AA19-170DF512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9" y="2538806"/>
            <a:ext cx="267427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&lt;- c(1, 2, 4, 5, </a:t>
            </a:r>
            <a:r>
              <a:rPr lang="en-US" altLang="en-US" sz="2000" dirty="0"/>
              <a:t>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lang="en-US" altLang="en-US" sz="2000" dirty="0"/>
              <a:t>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A[4]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DFD82-2E0D-DB78-C92D-F511B8752B71}"/>
              </a:ext>
            </a:extLst>
          </p:cNvPr>
          <p:cNvSpPr/>
          <p:nvPr/>
        </p:nvSpPr>
        <p:spPr>
          <a:xfrm>
            <a:off x="477494" y="3347616"/>
            <a:ext cx="9041363" cy="57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[1]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0463F-C46E-CB8A-12DD-974F94480392}"/>
              </a:ext>
            </a:extLst>
          </p:cNvPr>
          <p:cNvSpPr/>
          <p:nvPr/>
        </p:nvSpPr>
        <p:spPr>
          <a:xfrm>
            <a:off x="547703" y="4717307"/>
            <a:ext cx="9041363" cy="57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D25B61-888F-B8DF-A445-4BAD36642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69" y="4806501"/>
            <a:ext cx="267427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A[2:4]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7ABB8F-22D7-A57E-6EEE-9698B8115E07}"/>
              </a:ext>
            </a:extLst>
          </p:cNvPr>
          <p:cNvSpPr/>
          <p:nvPr/>
        </p:nvSpPr>
        <p:spPr>
          <a:xfrm>
            <a:off x="547702" y="5619231"/>
            <a:ext cx="9041363" cy="57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[1] 2,4,5</a:t>
            </a:r>
          </a:p>
        </p:txBody>
      </p:sp>
    </p:spTree>
    <p:extLst>
      <p:ext uri="{BB962C8B-B14F-4D97-AF65-F5344CB8AC3E}">
        <p14:creationId xmlns:p14="http://schemas.microsoft.com/office/powerpoint/2010/main" val="414357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FA0FC-F768-E5F6-59ED-CE74992B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1E6F4-EF07-DDBD-2E1D-853769CB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99" y="2276233"/>
            <a:ext cx="10739535" cy="37039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Matrices are the objects which elements represented in a two-dimensional structure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following way can define the syntax of a matrix in R: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matrix(value,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nrow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ncol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byrow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dimnames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Naming rows and columns in matrices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4F2475-0145-17C4-FE0A-5C593538552F}"/>
              </a:ext>
            </a:extLst>
          </p:cNvPr>
          <p:cNvSpPr/>
          <p:nvPr/>
        </p:nvSpPr>
        <p:spPr>
          <a:xfrm>
            <a:off x="588422" y="3810241"/>
            <a:ext cx="9041363" cy="5784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&lt;-matrix(c(1,2,3,4,5,6),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nrow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2,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ncol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3,byrow = TRUE)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Print(A)</a:t>
            </a:r>
            <a:endParaRPr lang="en-US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C344CB-DCE8-EA41-6DB3-FCAB08C23E6C}"/>
              </a:ext>
            </a:extLst>
          </p:cNvPr>
          <p:cNvSpPr/>
          <p:nvPr/>
        </p:nvSpPr>
        <p:spPr>
          <a:xfrm>
            <a:off x="588421" y="5134199"/>
            <a:ext cx="9041363" cy="725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chemeClr val="tx1"/>
                </a:solidFill>
              </a:rPr>
              <a:t>rownames(A)= c("a","b")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dirty="0">
                <a:solidFill>
                  <a:schemeClr val="tx1"/>
                </a:solidFill>
              </a:rPr>
              <a:t>colnames(A)= c("c","d","e“)</a:t>
            </a:r>
            <a:endParaRPr lang="en-US" altLang="en-US" dirty="0"/>
          </a:p>
        </p:txBody>
      </p:sp>
      <p:pic>
        <p:nvPicPr>
          <p:cNvPr id="15" name="Content Placeholder 4" descr="A number and numbers on a white background&#10;&#10;Description automatically generated">
            <a:extLst>
              <a:ext uri="{FF2B5EF4-FFF2-40B4-BE49-F238E27FC236}">
                <a16:creationId xmlns:a16="http://schemas.microsoft.com/office/drawing/2014/main" id="{F18DB919-75D7-7B34-AFB8-A9E06E60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20" y="3603654"/>
            <a:ext cx="2805016" cy="991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AE8F0F7B-87D6-F2D1-18E4-75D268699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700" y="5059356"/>
            <a:ext cx="2179509" cy="8001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624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B3BA-E142-CBB8-E5C9-18D9B1BC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Insights from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CB141-4784-8E95-EDEC-E472AD76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61" y="2108127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Introduction to data science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Basic of R programming: variables, data types and operations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Next steps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4669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A5C7-12BD-0DE6-6D43-93C44044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Accessing Elements in a matrix</a:t>
            </a:r>
          </a:p>
        </p:txBody>
      </p:sp>
      <p:pic>
        <p:nvPicPr>
          <p:cNvPr id="13" name="Picture 1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251A636-2910-1E9F-F5B9-58189819E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36" y="2659313"/>
            <a:ext cx="3268360" cy="2276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97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26F3-D11F-A901-7F65-8F47E945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E215-2355-7F6A-4980-E46996FFB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2603500"/>
            <a:ext cx="4525347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R, the basic form of table is called data frame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create a data frame in R from one or more vectors of the same length, we use the “</a:t>
            </a:r>
            <a:r>
              <a:rPr lang="en-US" sz="2400" dirty="0" err="1"/>
              <a:t>data.frame</a:t>
            </a:r>
            <a:r>
              <a:rPr lang="en-US" sz="2400" dirty="0"/>
              <a:t>()”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frame in R is a number of vectors of the same length that have been stuck together column wisely to build a table.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37DEC57-FBB0-CF78-EC37-666EF7670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24" y="1295561"/>
            <a:ext cx="6517949" cy="48228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8531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14674-B38C-F305-ABD0-700B0EA7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C8DA-3D81-2645-48CD-983333BD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58" y="2155372"/>
            <a:ext cx="3517640" cy="38628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Lists are used to combine heterogeneous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can access a single list element by referencing its position in the list using double square brackets: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3784D1-820B-8626-4B7C-58E5BAEA7F0F}"/>
              </a:ext>
            </a:extLst>
          </p:cNvPr>
          <p:cNvSpPr/>
          <p:nvPr/>
        </p:nvSpPr>
        <p:spPr>
          <a:xfrm>
            <a:off x="649604" y="4400524"/>
            <a:ext cx="2994225" cy="5274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5606840-4194-76BE-E615-241629032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665" y="4510369"/>
            <a:ext cx="2320212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</a:rPr>
              <a:t>mylist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rPr>
              <a:t>[[1]]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8C77EE-C654-5B6E-B251-3BBB79AF6908}"/>
              </a:ext>
            </a:extLst>
          </p:cNvPr>
          <p:cNvSpPr/>
          <p:nvPr/>
        </p:nvSpPr>
        <p:spPr>
          <a:xfrm>
            <a:off x="682036" y="5607013"/>
            <a:ext cx="2994225" cy="4112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[1] 1 2 3 4 5 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2E3210-3AA4-AD4A-59C6-E1AFB63FC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98" y="2211598"/>
            <a:ext cx="7544454" cy="3886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0019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2ADD-CF10-0DB5-7967-3B92296A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the list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A28511-C18F-E7A1-0B6D-B610A551B5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988" y="3087107"/>
            <a:ext cx="94446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 can subset the list (i.e. keep only certain parts), by using single square brackets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43D2FBD-F403-DE04-B0EC-5BCBAF231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10" y="4044848"/>
            <a:ext cx="4099915" cy="1676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634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F297-0054-ED22-7D7D-754647EE0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19" y="286603"/>
            <a:ext cx="10734261" cy="1450757"/>
          </a:xfrm>
        </p:spPr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9B7D4-8A6D-683C-9A80-FBEF3E78C5FD}"/>
              </a:ext>
            </a:extLst>
          </p:cNvPr>
          <p:cNvSpPr txBox="1"/>
          <p:nvPr/>
        </p:nvSpPr>
        <p:spPr>
          <a:xfrm>
            <a:off x="644056" y="1884459"/>
            <a:ext cx="105116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Exercise: Creating a List and a Data Frame in R</a:t>
            </a:r>
          </a:p>
          <a:p>
            <a:pPr>
              <a:buFont typeface="+mj-lt"/>
              <a:buAutoNum type="arabicPeriod"/>
            </a:pPr>
            <a:r>
              <a:rPr lang="en-US" dirty="0"/>
              <a:t> Create a list that contains: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name (as a character)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age (as a numeric value)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vector of your three favorite sports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data frame that includes the following columns 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Name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Favorite Sport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Highlight the Difference: </a:t>
            </a:r>
            <a:r>
              <a:rPr lang="en-US" dirty="0"/>
              <a:t>What is</a:t>
            </a:r>
            <a:r>
              <a:rPr lang="en-US" b="1" dirty="0"/>
              <a:t> </a:t>
            </a:r>
            <a:r>
              <a:rPr lang="en-US" dirty="0"/>
              <a:t> the difference between a list and a data frame?</a:t>
            </a:r>
          </a:p>
        </p:txBody>
      </p:sp>
    </p:spTree>
    <p:extLst>
      <p:ext uri="{BB962C8B-B14F-4D97-AF65-F5344CB8AC3E}">
        <p14:creationId xmlns:p14="http://schemas.microsoft.com/office/powerpoint/2010/main" val="3471702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9989D-848F-D65A-0436-59737E231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17FB-D17E-2ABE-4248-614361F0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Arithmetic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Logical Operators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Relational Operators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961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D126-17E7-F5CF-9AF9-0D413160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Arithmetic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917A-CBC1-60D9-23F7-12BCB866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1451"/>
            <a:ext cx="4827933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Addition operator (+)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Subtraction Operator (-)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Multiplication Operator (*)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Division Operator (/) 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00DB7F7-5F1E-4B50-0B57-CA6BCC778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023" y="2044526"/>
            <a:ext cx="2255715" cy="43742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97550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03F4-4971-E134-D096-0FAF22C1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Logical Operators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8B1E-8671-F788-EA7C-15BBA728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214040" cy="3416300"/>
          </a:xfrm>
        </p:spPr>
        <p:txBody>
          <a:bodyPr>
            <a:normAutofit/>
          </a:bodyPr>
          <a:lstStyle/>
          <a:p>
            <a:r>
              <a:rPr lang="en-US" sz="2000" dirty="0"/>
              <a:t>Element-wise Logical AND operator (&amp;):Returns True if both the operands are True.</a:t>
            </a:r>
          </a:p>
          <a:p>
            <a:r>
              <a:rPr lang="en-US" sz="2000" dirty="0"/>
              <a:t>Element-wise Logical OR operator (|)</a:t>
            </a:r>
          </a:p>
          <a:p>
            <a:r>
              <a:rPr lang="en-US" sz="2000" dirty="0"/>
              <a:t>NOT operator (!)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computer code with blue text&#10;&#10;Description automatically generated">
            <a:extLst>
              <a:ext uri="{FF2B5EF4-FFF2-40B4-BE49-F238E27FC236}">
                <a16:creationId xmlns:a16="http://schemas.microsoft.com/office/drawing/2014/main" id="{3D0B2369-0323-26A3-2C84-6BCB6517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848" y="2603500"/>
            <a:ext cx="3894157" cy="28958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290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6097-6BD7-6362-5B66-F4D717D9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Relational Operators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03526-91C0-6C37-1503-B3138DE95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3864915" cy="3416300"/>
          </a:xfrm>
        </p:spPr>
        <p:txBody>
          <a:bodyPr>
            <a:normAutofit/>
          </a:bodyPr>
          <a:lstStyle/>
          <a:p>
            <a:r>
              <a:rPr lang="en-US" sz="2000" dirty="0"/>
              <a:t>Less than (&lt;)</a:t>
            </a:r>
          </a:p>
          <a:p>
            <a:r>
              <a:rPr lang="en-US" sz="2000" dirty="0"/>
              <a:t>Less than equal to (&lt;=)</a:t>
            </a:r>
          </a:p>
          <a:p>
            <a:r>
              <a:rPr lang="en-US" sz="2000" dirty="0"/>
              <a:t>Greater than (&gt;)</a:t>
            </a:r>
          </a:p>
          <a:p>
            <a:r>
              <a:rPr lang="en-US" sz="2000" dirty="0"/>
              <a:t>Greater than equal to (&gt;=)</a:t>
            </a:r>
          </a:p>
          <a:p>
            <a:r>
              <a:rPr lang="en-US" sz="2000" dirty="0"/>
              <a:t>Not equal to (!=) 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69910F2-E70C-6310-5EA9-8FA861ADA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837" y="1867358"/>
            <a:ext cx="6498556" cy="48885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8182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28B9-59EA-FDFD-D16A-AAD6F9F0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1510-D2D2-9173-4C82-CDF78080F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pPr lvl="1"/>
            <a:r>
              <a:rPr lang="en-US" b="1" dirty="0"/>
              <a:t>Structure of a function</a:t>
            </a:r>
          </a:p>
          <a:p>
            <a:pPr lvl="1"/>
            <a:r>
              <a:rPr lang="en-US" b="1" dirty="0"/>
              <a:t>How to use a function</a:t>
            </a:r>
          </a:p>
          <a:p>
            <a:r>
              <a:rPr lang="en-US" dirty="0"/>
              <a:t>Packages</a:t>
            </a:r>
          </a:p>
          <a:p>
            <a:pPr lvl="1"/>
            <a:r>
              <a:rPr lang="en-US" dirty="0"/>
              <a:t>Package installation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1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7A07-3F82-82E5-5233-32A7802F2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226581"/>
            <a:ext cx="10058400" cy="1450757"/>
          </a:xfrm>
        </p:spPr>
        <p:txBody>
          <a:bodyPr/>
          <a:lstStyle/>
          <a:p>
            <a:r>
              <a:rPr lang="en-US" sz="4400" dirty="0"/>
              <a:t>Introduction to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B2F13-354A-F5D8-067F-986F3364A6B7}"/>
              </a:ext>
            </a:extLst>
          </p:cNvPr>
          <p:cNvSpPr txBox="1"/>
          <p:nvPr/>
        </p:nvSpPr>
        <p:spPr>
          <a:xfrm>
            <a:off x="481582" y="1870312"/>
            <a:ext cx="10732150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Science combines statistics, programming, and domain expertise to extract meaningful insights from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science is essential in business, healthcare, finance, and more for decision-making, predictive analytics, and automation.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Arial" panose="020B0604020202020204" pitchFamily="34" charset="0"/>
              </a:rPr>
              <a:t>Creative Discipline: </a:t>
            </a:r>
            <a:r>
              <a:rPr lang="en-US" altLang="en-US" sz="2000" dirty="0">
                <a:latin typeface="Arial" panose="020B0604020202020204" pitchFamily="34" charset="0"/>
              </a:rPr>
              <a:t>It is not just about numbers, data science requires creativity in finding innovative solutions using data-driven approaches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40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0014-E8CB-EC6F-2721-4429E44F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FEC8F-EB6C-49D8-FCC7-3520BC95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0787"/>
            <a:ext cx="10163079" cy="409613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Compute (35+74)/(3*2)^2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assign the name calculation to the result. Print the result.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>
                <a:solidFill>
                  <a:schemeClr val="tx1"/>
                </a:solidFill>
              </a:rPr>
              <a:t>Define a vector of Days containing numbers 100,245, 567, 95, 42, 385,500. Compute a vector of Months by dividing Days by 30, and again define a vector of Years by dividing Months by 12. Print the results.</a:t>
            </a: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 set iris, contain information on iris flowers with three species. Load </a:t>
            </a:r>
            <a:r>
              <a:rPr lang="en-US" altLang="en-US" dirty="0">
                <a:solidFill>
                  <a:schemeClr val="tx1"/>
                </a:solidFill>
              </a:rPr>
              <a:t>iris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workspace with data(iris) and have a look at it with </a:t>
            </a:r>
            <a:r>
              <a:rPr lang="en-US" altLang="en-US" dirty="0">
                <a:solidFill>
                  <a:schemeClr val="tx1"/>
                </a:solidFill>
              </a:rPr>
              <a:t>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ie</a:t>
            </a:r>
            <a:r>
              <a:rPr lang="en-US" altLang="en-US" dirty="0">
                <a:solidFill>
                  <a:schemeClr val="tx1"/>
                </a:solidFill>
              </a:rPr>
              <a:t>w(iris).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Create a new vector by dividing the sepal length by sepal Width and print the results.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tx1"/>
                </a:solidFill>
              </a:rPr>
              <a:t> Select a subset of data with “</a:t>
            </a:r>
            <a:r>
              <a:rPr lang="en-US" altLang="en-US" sz="2000" dirty="0" err="1">
                <a:solidFill>
                  <a:schemeClr val="tx1"/>
                </a:solidFill>
              </a:rPr>
              <a:t>setosa</a:t>
            </a:r>
            <a:r>
              <a:rPr lang="en-US" altLang="en-US" sz="2000" dirty="0">
                <a:solidFill>
                  <a:schemeClr val="tx1"/>
                </a:solidFill>
              </a:rPr>
              <a:t>” species (use subset function) 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list called x which has the objects calculation, </a:t>
            </a:r>
            <a:r>
              <a:rPr lang="en-US" altLang="en-US" sz="2000" dirty="0" err="1">
                <a:solidFill>
                  <a:schemeClr val="tx1"/>
                </a:solidFill>
              </a:rPr>
              <a:t>setosa</a:t>
            </a:r>
            <a:r>
              <a:rPr lang="en-US" altLang="en-US" sz="2000" dirty="0">
                <a:solidFill>
                  <a:schemeClr val="tx1"/>
                </a:solidFill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months and years from the previous exercises as its elements.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01168" lvl="1" indent="0"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31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95A7-2D29-4F76-7B8D-68611043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dirty="0"/>
              <a:t>Next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600A3-D1C2-1552-D16D-6F367B72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import and export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Data manipulation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Handling missing data and outliers</a:t>
            </a:r>
          </a:p>
        </p:txBody>
      </p:sp>
    </p:spTree>
    <p:extLst>
      <p:ext uri="{BB962C8B-B14F-4D97-AF65-F5344CB8AC3E}">
        <p14:creationId xmlns:p14="http://schemas.microsoft.com/office/powerpoint/2010/main" val="375749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513D-F1CC-6E35-CEA6-E582BDED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688" y="286603"/>
            <a:ext cx="10614992" cy="1450757"/>
          </a:xfrm>
        </p:spPr>
        <p:txBody>
          <a:bodyPr/>
          <a:lstStyle/>
          <a:p>
            <a:r>
              <a:rPr lang="en-US" dirty="0"/>
              <a:t>Transforming Data into Actionable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8D60B-CFC5-9F31-AA82-3DC4E2CACC85}"/>
              </a:ext>
            </a:extLst>
          </p:cNvPr>
          <p:cNvSpPr txBox="1"/>
          <p:nvPr/>
        </p:nvSpPr>
        <p:spPr>
          <a:xfrm>
            <a:off x="461175" y="2218414"/>
            <a:ext cx="3005594" cy="1210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60A365F-9920-DF3E-6804-93DF977C0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688" y="2461618"/>
            <a:ext cx="107900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Converting Data into Meaningful Information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sz="2200" dirty="0"/>
              <a:t>Start by organizing and cleaning your data to make sure it's accurate and relevant.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/>
              <a:t>Conducting Thorough Data Analysis</a:t>
            </a:r>
            <a:r>
              <a:rPr lang="en-US" altLang="en-US" sz="2200" dirty="0"/>
              <a:t>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 statistical methods to analyze the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Recognizing Patterns and Trends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Identify patterns that can lead to predictions or insights.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Applying Contextual Understanding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Use domain knowledge to interpret what the data means in the real world.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Deriving Actionable Conclusions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Make sure the insights lead to practical, actionable steps.</a:t>
            </a:r>
          </a:p>
        </p:txBody>
      </p:sp>
    </p:spTree>
    <p:extLst>
      <p:ext uri="{BB962C8B-B14F-4D97-AF65-F5344CB8AC3E}">
        <p14:creationId xmlns:p14="http://schemas.microsoft.com/office/powerpoint/2010/main" val="11709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2697-3795-3C32-15E1-48E48AD3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Key Elements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AF1C-3388-A810-4AF2-C26D4156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Statistics and Mathematics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Domain Knowledge</a:t>
            </a:r>
          </a:p>
          <a:p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160665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7DB7-043A-6F0E-E1D2-7E706272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z="4400" dirty="0"/>
              <a:t>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ACCE-15EC-CA4F-7516-BAEE620A7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3685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Programming skills makes your life easier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Ease of automation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Being able to customize, explore, prototype and test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Essential package to use in 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Ggplot2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3178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8170-F892-0381-3240-63149B56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C71B-CDB0-DBE1-23AC-DC3D3F39E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Understanding different types of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Understanding key statistical terms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Types of means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Fluctuations in data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Selecting, grouping and dividing data points</a:t>
            </a:r>
          </a:p>
        </p:txBody>
      </p:sp>
    </p:spTree>
    <p:extLst>
      <p:ext uri="{BB962C8B-B14F-4D97-AF65-F5344CB8AC3E}">
        <p14:creationId xmlns:p14="http://schemas.microsoft.com/office/powerpoint/2010/main" val="759187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3D1C-E2CA-771E-78A6-75C61987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Type of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0BAD-AE91-B06E-9615-91FCCF24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Median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Mode (suitable for categorical data)</a:t>
            </a:r>
          </a:p>
        </p:txBody>
      </p:sp>
    </p:spTree>
    <p:extLst>
      <p:ext uri="{BB962C8B-B14F-4D97-AF65-F5344CB8AC3E}">
        <p14:creationId xmlns:p14="http://schemas.microsoft.com/office/powerpoint/2010/main" val="20090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AE9E-DC22-4882-436D-486620E8F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spread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B87F34-5DF9-9FD4-CF94-0517F50B6F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529" y="2206037"/>
            <a:ext cx="10638942" cy="21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Range: </a:t>
            </a:r>
            <a:r>
              <a:rPr lang="en-US" dirty="0"/>
              <a:t>The difference between the maximum and minimum values in a dataset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Variance: </a:t>
            </a:r>
            <a:r>
              <a:rPr lang="en-US" dirty="0"/>
              <a:t>The average of the squared differences from the mean, reflecting the dispersion of data points.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 Deviation: </a:t>
            </a:r>
            <a:r>
              <a:rPr lang="en-US" dirty="0"/>
              <a:t>The square root of variance, indicating the typical amount of deviation or dispersion from the mean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671359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1187</TotalTime>
  <Words>1280</Words>
  <Application>Microsoft Office PowerPoint</Application>
  <PresentationFormat>Widescreen</PresentationFormat>
  <Paragraphs>180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Unicode MS</vt:lpstr>
      <vt:lpstr>Calibri</vt:lpstr>
      <vt:lpstr>Calibri Light</vt:lpstr>
      <vt:lpstr>Lucida Console</vt:lpstr>
      <vt:lpstr>Wingdings</vt:lpstr>
      <vt:lpstr>Retrospect</vt:lpstr>
      <vt:lpstr>Insights from Data</vt:lpstr>
      <vt:lpstr>Insights from Data</vt:lpstr>
      <vt:lpstr>Introduction to data science</vt:lpstr>
      <vt:lpstr>Transforming Data into Actionable Insights</vt:lpstr>
      <vt:lpstr>Key Elements in Data Science</vt:lpstr>
      <vt:lpstr>Programming</vt:lpstr>
      <vt:lpstr>Statics</vt:lpstr>
      <vt:lpstr>Type of Average</vt:lpstr>
      <vt:lpstr>Type of spread </vt:lpstr>
      <vt:lpstr>Introduction to R</vt:lpstr>
      <vt:lpstr>Rstudio</vt:lpstr>
      <vt:lpstr>R programming Fundamentals</vt:lpstr>
      <vt:lpstr>Data types</vt:lpstr>
      <vt:lpstr>Packages in R</vt:lpstr>
      <vt:lpstr>Assignments in R</vt:lpstr>
      <vt:lpstr>Basic data structures</vt:lpstr>
      <vt:lpstr>Vectors</vt:lpstr>
      <vt:lpstr>Subsetting Vectors</vt:lpstr>
      <vt:lpstr>Matrices</vt:lpstr>
      <vt:lpstr>Accessing Elements in a matrix</vt:lpstr>
      <vt:lpstr>Data Frames</vt:lpstr>
      <vt:lpstr>Lists</vt:lpstr>
      <vt:lpstr>Subsetting the list</vt:lpstr>
      <vt:lpstr>Class exercises</vt:lpstr>
      <vt:lpstr>R Operators</vt:lpstr>
      <vt:lpstr>Arithmetic Operators</vt:lpstr>
      <vt:lpstr>Logical Operators </vt:lpstr>
      <vt:lpstr>Relational Operators</vt:lpstr>
      <vt:lpstr>Data exploration</vt:lpstr>
      <vt:lpstr>Class exercises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Insights from Data</dc:title>
  <dc:creator>Elaheh Moradi</dc:creator>
  <cp:lastModifiedBy>Elaheh Moradi</cp:lastModifiedBy>
  <cp:revision>2</cp:revision>
  <dcterms:created xsi:type="dcterms:W3CDTF">2023-10-23T11:15:02Z</dcterms:created>
  <dcterms:modified xsi:type="dcterms:W3CDTF">2024-10-25T10:09:39Z</dcterms:modified>
</cp:coreProperties>
</file>