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7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DCB68-E74F-4250-9F2B-6CFE72531A7E}" v="6" dt="2024-10-30T10:10:5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heh Moradi" userId="dd213cbb-1216-427c-866d-27ddf363c59c" providerId="ADAL" clId="{DABEA77E-7D6B-4F6B-B20F-555F9968BD32}"/>
    <pc:docChg chg="modSld">
      <pc:chgData name="Elaheh Moradi" userId="dd213cbb-1216-427c-866d-27ddf363c59c" providerId="ADAL" clId="{DABEA77E-7D6B-4F6B-B20F-555F9968BD32}" dt="2023-12-03T20:43:48.340" v="5" actId="1035"/>
      <pc:docMkLst>
        <pc:docMk/>
      </pc:docMkLst>
      <pc:sldChg chg="modSp mod">
        <pc:chgData name="Elaheh Moradi" userId="dd213cbb-1216-427c-866d-27ddf363c59c" providerId="ADAL" clId="{DABEA77E-7D6B-4F6B-B20F-555F9968BD32}" dt="2023-12-03T20:43:48.340" v="5" actId="1035"/>
        <pc:sldMkLst>
          <pc:docMk/>
          <pc:sldMk cId="1841807699" sldId="264"/>
        </pc:sldMkLst>
        <pc:picChg chg="mod">
          <ac:chgData name="Elaheh Moradi" userId="dd213cbb-1216-427c-866d-27ddf363c59c" providerId="ADAL" clId="{DABEA77E-7D6B-4F6B-B20F-555F9968BD32}" dt="2023-12-03T20:43:48.340" v="5" actId="1035"/>
          <ac:picMkLst>
            <pc:docMk/>
            <pc:sldMk cId="1841807699" sldId="264"/>
            <ac:picMk id="7" creationId="{FC8D88B9-F2DC-6420-5600-E23F6701BF5D}"/>
          </ac:picMkLst>
        </pc:picChg>
      </pc:sldChg>
    </pc:docChg>
  </pc:docChgLst>
  <pc:docChgLst>
    <pc:chgData name="Elaheh Moradi" userId="dd213cbb-1216-427c-866d-27ddf363c59c" providerId="ADAL" clId="{EBF8A7E2-52B1-4595-ABB5-D5E449161F9D}"/>
    <pc:docChg chg="undo custSel addSld modSld">
      <pc:chgData name="Elaheh Moradi" userId="dd213cbb-1216-427c-866d-27ddf363c59c" providerId="ADAL" clId="{EBF8A7E2-52B1-4595-ABB5-D5E449161F9D}" dt="2023-11-03T13:29:46.840" v="1868" actId="20577"/>
      <pc:docMkLst>
        <pc:docMk/>
      </pc:docMkLst>
      <pc:sldChg chg="modSp mod">
        <pc:chgData name="Elaheh Moradi" userId="dd213cbb-1216-427c-866d-27ddf363c59c" providerId="ADAL" clId="{EBF8A7E2-52B1-4595-ABB5-D5E449161F9D}" dt="2023-11-03T09:47:17.277" v="1594" actId="20577"/>
        <pc:sldMkLst>
          <pc:docMk/>
          <pc:sldMk cId="3978364082" sldId="257"/>
        </pc:sldMkLst>
        <pc:spChg chg="mod">
          <ac:chgData name="Elaheh Moradi" userId="dd213cbb-1216-427c-866d-27ddf363c59c" providerId="ADAL" clId="{EBF8A7E2-52B1-4595-ABB5-D5E449161F9D}" dt="2023-11-03T09:47:17.277" v="1594" actId="20577"/>
          <ac:spMkLst>
            <pc:docMk/>
            <pc:sldMk cId="3978364082" sldId="257"/>
            <ac:spMk id="3" creationId="{0E0DD00E-846C-6A57-BCA9-E346D5EB82FB}"/>
          </ac:spMkLst>
        </pc:spChg>
      </pc:sldChg>
      <pc:sldChg chg="modSp mod">
        <pc:chgData name="Elaheh Moradi" userId="dd213cbb-1216-427c-866d-27ddf363c59c" providerId="ADAL" clId="{EBF8A7E2-52B1-4595-ABB5-D5E449161F9D}" dt="2023-11-03T13:29:46.840" v="1868" actId="20577"/>
        <pc:sldMkLst>
          <pc:docMk/>
          <pc:sldMk cId="3925298321" sldId="258"/>
        </pc:sldMkLst>
        <pc:spChg chg="mod">
          <ac:chgData name="Elaheh Moradi" userId="dd213cbb-1216-427c-866d-27ddf363c59c" providerId="ADAL" clId="{EBF8A7E2-52B1-4595-ABB5-D5E449161F9D}" dt="2023-11-03T13:29:46.840" v="1868" actId="20577"/>
          <ac:spMkLst>
            <pc:docMk/>
            <pc:sldMk cId="3925298321" sldId="258"/>
            <ac:spMk id="3" creationId="{DA6F55A3-AD63-C357-9237-5C201B026189}"/>
          </ac:spMkLst>
        </pc:spChg>
      </pc:sldChg>
      <pc:sldChg chg="addSp delSp modSp mod">
        <pc:chgData name="Elaheh Moradi" userId="dd213cbb-1216-427c-866d-27ddf363c59c" providerId="ADAL" clId="{EBF8A7E2-52B1-4595-ABB5-D5E449161F9D}" dt="2023-11-03T07:05:05.917" v="120" actId="1076"/>
        <pc:sldMkLst>
          <pc:docMk/>
          <pc:sldMk cId="3056290841" sldId="261"/>
        </pc:sldMkLst>
        <pc:spChg chg="mod">
          <ac:chgData name="Elaheh Moradi" userId="dd213cbb-1216-427c-866d-27ddf363c59c" providerId="ADAL" clId="{EBF8A7E2-52B1-4595-ABB5-D5E449161F9D}" dt="2023-11-02T20:55:58.828" v="10" actId="20577"/>
          <ac:spMkLst>
            <pc:docMk/>
            <pc:sldMk cId="3056290841" sldId="261"/>
            <ac:spMk id="2" creationId="{14D22FF4-7EA3-9216-B954-42A64969F58D}"/>
          </ac:spMkLst>
        </pc:spChg>
        <pc:spChg chg="mod">
          <ac:chgData name="Elaheh Moradi" userId="dd213cbb-1216-427c-866d-27ddf363c59c" providerId="ADAL" clId="{EBF8A7E2-52B1-4595-ABB5-D5E449161F9D}" dt="2023-11-03T07:01:42.815" v="78" actId="14100"/>
          <ac:spMkLst>
            <pc:docMk/>
            <pc:sldMk cId="3056290841" sldId="261"/>
            <ac:spMk id="3" creationId="{01D3227E-E6EF-986D-47B6-9F40ABBF41C6}"/>
          </ac:spMkLst>
        </pc:spChg>
        <pc:spChg chg="add mod">
          <ac:chgData name="Elaheh Moradi" userId="dd213cbb-1216-427c-866d-27ddf363c59c" providerId="ADAL" clId="{EBF8A7E2-52B1-4595-ABB5-D5E449161F9D}" dt="2023-11-03T07:04:59.735" v="119" actId="2711"/>
          <ac:spMkLst>
            <pc:docMk/>
            <pc:sldMk cId="3056290841" sldId="261"/>
            <ac:spMk id="6" creationId="{B5A7769F-4C08-033A-053A-8EC245D079F1}"/>
          </ac:spMkLst>
        </pc:spChg>
        <pc:spChg chg="add del">
          <ac:chgData name="Elaheh Moradi" userId="dd213cbb-1216-427c-866d-27ddf363c59c" providerId="ADAL" clId="{EBF8A7E2-52B1-4595-ABB5-D5E449161F9D}" dt="2023-11-03T07:04:00.208" v="90"/>
          <ac:spMkLst>
            <pc:docMk/>
            <pc:sldMk cId="3056290841" sldId="261"/>
            <ac:spMk id="7" creationId="{60302F5B-E924-584D-980A-0D7034F11C98}"/>
          </ac:spMkLst>
        </pc:spChg>
        <pc:spChg chg="add mod">
          <ac:chgData name="Elaheh Moradi" userId="dd213cbb-1216-427c-866d-27ddf363c59c" providerId="ADAL" clId="{EBF8A7E2-52B1-4595-ABB5-D5E449161F9D}" dt="2023-11-03T07:04:08.013" v="93" actId="21"/>
          <ac:spMkLst>
            <pc:docMk/>
            <pc:sldMk cId="3056290841" sldId="261"/>
            <ac:spMk id="8" creationId="{BA617169-F2BF-E43F-2C62-A15D50638ECE}"/>
          </ac:spMkLst>
        </pc:spChg>
        <pc:picChg chg="add mod">
          <ac:chgData name="Elaheh Moradi" userId="dd213cbb-1216-427c-866d-27ddf363c59c" providerId="ADAL" clId="{EBF8A7E2-52B1-4595-ABB5-D5E449161F9D}" dt="2023-11-03T07:05:05.917" v="120" actId="1076"/>
          <ac:picMkLst>
            <pc:docMk/>
            <pc:sldMk cId="3056290841" sldId="261"/>
            <ac:picMk id="5" creationId="{9F527611-3E35-EBED-AAF4-6F732409715E}"/>
          </ac:picMkLst>
        </pc:picChg>
      </pc:sldChg>
      <pc:sldChg chg="addSp modSp new mod">
        <pc:chgData name="Elaheh Moradi" userId="dd213cbb-1216-427c-866d-27ddf363c59c" providerId="ADAL" clId="{EBF8A7E2-52B1-4595-ABB5-D5E449161F9D}" dt="2023-11-03T07:09:54.629" v="169" actId="120"/>
        <pc:sldMkLst>
          <pc:docMk/>
          <pc:sldMk cId="3007895781" sldId="262"/>
        </pc:sldMkLst>
        <pc:spChg chg="mod">
          <ac:chgData name="Elaheh Moradi" userId="dd213cbb-1216-427c-866d-27ddf363c59c" providerId="ADAL" clId="{EBF8A7E2-52B1-4595-ABB5-D5E449161F9D}" dt="2023-11-03T07:06:49.995" v="134" actId="20577"/>
          <ac:spMkLst>
            <pc:docMk/>
            <pc:sldMk cId="3007895781" sldId="262"/>
            <ac:spMk id="2" creationId="{7EF41E7E-6FEC-0A58-B537-87B89F68772B}"/>
          </ac:spMkLst>
        </pc:spChg>
        <pc:spChg chg="mod">
          <ac:chgData name="Elaheh Moradi" userId="dd213cbb-1216-427c-866d-27ddf363c59c" providerId="ADAL" clId="{EBF8A7E2-52B1-4595-ABB5-D5E449161F9D}" dt="2023-11-03T07:09:02.195" v="158" actId="14100"/>
          <ac:spMkLst>
            <pc:docMk/>
            <pc:sldMk cId="3007895781" sldId="262"/>
            <ac:spMk id="3" creationId="{EAC1E92C-3A32-452D-1AB1-28F24FAAC7DB}"/>
          </ac:spMkLst>
        </pc:spChg>
        <pc:spChg chg="add mod">
          <ac:chgData name="Elaheh Moradi" userId="dd213cbb-1216-427c-866d-27ddf363c59c" providerId="ADAL" clId="{EBF8A7E2-52B1-4595-ABB5-D5E449161F9D}" dt="2023-11-03T07:09:54.629" v="169" actId="120"/>
          <ac:spMkLst>
            <pc:docMk/>
            <pc:sldMk cId="3007895781" sldId="262"/>
            <ac:spMk id="6" creationId="{3F7B1F3A-0C0C-05DD-D19F-D5534A6D5F98}"/>
          </ac:spMkLst>
        </pc:spChg>
        <pc:picChg chg="add mod">
          <ac:chgData name="Elaheh Moradi" userId="dd213cbb-1216-427c-866d-27ddf363c59c" providerId="ADAL" clId="{EBF8A7E2-52B1-4595-ABB5-D5E449161F9D}" dt="2023-11-03T07:09:21.235" v="162" actId="1076"/>
          <ac:picMkLst>
            <pc:docMk/>
            <pc:sldMk cId="3007895781" sldId="262"/>
            <ac:picMk id="5" creationId="{185FBD5C-580C-69B7-F5BE-083DC20E8480}"/>
          </ac:picMkLst>
        </pc:picChg>
      </pc:sldChg>
      <pc:sldChg chg="addSp modSp new mod">
        <pc:chgData name="Elaheh Moradi" userId="dd213cbb-1216-427c-866d-27ddf363c59c" providerId="ADAL" clId="{EBF8A7E2-52B1-4595-ABB5-D5E449161F9D}" dt="2023-11-03T07:37:29.630" v="257" actId="14100"/>
        <pc:sldMkLst>
          <pc:docMk/>
          <pc:sldMk cId="476761640" sldId="263"/>
        </pc:sldMkLst>
        <pc:spChg chg="mod">
          <ac:chgData name="Elaheh Moradi" userId="dd213cbb-1216-427c-866d-27ddf363c59c" providerId="ADAL" clId="{EBF8A7E2-52B1-4595-ABB5-D5E449161F9D}" dt="2023-11-03T07:13:36.607" v="178" actId="20577"/>
          <ac:spMkLst>
            <pc:docMk/>
            <pc:sldMk cId="476761640" sldId="263"/>
            <ac:spMk id="2" creationId="{719ECB28-7F9B-8758-E87A-77B4B58D6F88}"/>
          </ac:spMkLst>
        </pc:spChg>
        <pc:spChg chg="mod">
          <ac:chgData name="Elaheh Moradi" userId="dd213cbb-1216-427c-866d-27ddf363c59c" providerId="ADAL" clId="{EBF8A7E2-52B1-4595-ABB5-D5E449161F9D}" dt="2023-11-03T07:14:13.075" v="188" actId="14100"/>
          <ac:spMkLst>
            <pc:docMk/>
            <pc:sldMk cId="476761640" sldId="263"/>
            <ac:spMk id="3" creationId="{27AD1378-4458-00D0-86E0-0BC780E7440A}"/>
          </ac:spMkLst>
        </pc:spChg>
        <pc:spChg chg="add mod">
          <ac:chgData name="Elaheh Moradi" userId="dd213cbb-1216-427c-866d-27ddf363c59c" providerId="ADAL" clId="{EBF8A7E2-52B1-4595-ABB5-D5E449161F9D}" dt="2023-11-03T07:37:29.630" v="257" actId="14100"/>
          <ac:spMkLst>
            <pc:docMk/>
            <pc:sldMk cId="476761640" sldId="263"/>
            <ac:spMk id="6" creationId="{9AD41365-F55D-AFAA-5AD3-FC4EF46B5408}"/>
          </ac:spMkLst>
        </pc:spChg>
        <pc:picChg chg="add mod">
          <ac:chgData name="Elaheh Moradi" userId="dd213cbb-1216-427c-866d-27ddf363c59c" providerId="ADAL" clId="{EBF8A7E2-52B1-4595-ABB5-D5E449161F9D}" dt="2023-11-03T07:36:29.996" v="236" actId="1076"/>
          <ac:picMkLst>
            <pc:docMk/>
            <pc:sldMk cId="476761640" sldId="263"/>
            <ac:picMk id="5" creationId="{634C3C0B-AA78-27C8-7DEF-30594DAF727C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7:34:28.195" v="232" actId="14100"/>
        <pc:sldMkLst>
          <pc:docMk/>
          <pc:sldMk cId="1841807699" sldId="264"/>
        </pc:sldMkLst>
        <pc:spChg chg="mod">
          <ac:chgData name="Elaheh Moradi" userId="dd213cbb-1216-427c-866d-27ddf363c59c" providerId="ADAL" clId="{EBF8A7E2-52B1-4595-ABB5-D5E449161F9D}" dt="2023-11-03T07:19:03.977" v="209" actId="20577"/>
          <ac:spMkLst>
            <pc:docMk/>
            <pc:sldMk cId="1841807699" sldId="264"/>
            <ac:spMk id="2" creationId="{CD2EE45C-04BD-7E23-CEC7-F1B35BDA3369}"/>
          </ac:spMkLst>
        </pc:spChg>
        <pc:spChg chg="add del">
          <ac:chgData name="Elaheh Moradi" userId="dd213cbb-1216-427c-866d-27ddf363c59c" providerId="ADAL" clId="{EBF8A7E2-52B1-4595-ABB5-D5E449161F9D}" dt="2023-11-03T07:19:40.098" v="215" actId="931"/>
          <ac:spMkLst>
            <pc:docMk/>
            <pc:sldMk cId="1841807699" sldId="264"/>
            <ac:spMk id="3" creationId="{86F43705-BBE6-EE83-BF3A-8BEB0E9107B4}"/>
          </ac:spMkLst>
        </pc:spChg>
        <pc:spChg chg="add mod">
          <ac:chgData name="Elaheh Moradi" userId="dd213cbb-1216-427c-866d-27ddf363c59c" providerId="ADAL" clId="{EBF8A7E2-52B1-4595-ABB5-D5E449161F9D}" dt="2023-11-03T07:34:15.387" v="230" actId="208"/>
          <ac:spMkLst>
            <pc:docMk/>
            <pc:sldMk cId="1841807699" sldId="264"/>
            <ac:spMk id="8" creationId="{CEFD9189-AB0D-ED62-206D-C146D81997E1}"/>
          </ac:spMkLst>
        </pc:spChg>
        <pc:spChg chg="add mod">
          <ac:chgData name="Elaheh Moradi" userId="dd213cbb-1216-427c-866d-27ddf363c59c" providerId="ADAL" clId="{EBF8A7E2-52B1-4595-ABB5-D5E449161F9D}" dt="2023-11-03T07:34:28.195" v="232" actId="14100"/>
          <ac:spMkLst>
            <pc:docMk/>
            <pc:sldMk cId="1841807699" sldId="264"/>
            <ac:spMk id="9" creationId="{C9B58838-F14D-7864-FDDF-60E4AC15F55F}"/>
          </ac:spMkLst>
        </pc:spChg>
        <pc:picChg chg="add del mod">
          <ac:chgData name="Elaheh Moradi" userId="dd213cbb-1216-427c-866d-27ddf363c59c" providerId="ADAL" clId="{EBF8A7E2-52B1-4595-ABB5-D5E449161F9D}" dt="2023-11-03T07:19:20.797" v="214" actId="931"/>
          <ac:picMkLst>
            <pc:docMk/>
            <pc:sldMk cId="1841807699" sldId="264"/>
            <ac:picMk id="5" creationId="{D1A41ECE-741E-3F31-2DAD-4258DE87803D}"/>
          </ac:picMkLst>
        </pc:picChg>
        <pc:picChg chg="add mod">
          <ac:chgData name="Elaheh Moradi" userId="dd213cbb-1216-427c-866d-27ddf363c59c" providerId="ADAL" clId="{EBF8A7E2-52B1-4595-ABB5-D5E449161F9D}" dt="2023-11-03T07:19:47.570" v="219" actId="1076"/>
          <ac:picMkLst>
            <pc:docMk/>
            <pc:sldMk cId="1841807699" sldId="264"/>
            <ac:picMk id="7" creationId="{FC8D88B9-F2DC-6420-5600-E23F6701BF5D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7:52:19.997" v="308" actId="1076"/>
        <pc:sldMkLst>
          <pc:docMk/>
          <pc:sldMk cId="171755137" sldId="265"/>
        </pc:sldMkLst>
        <pc:spChg chg="mod">
          <ac:chgData name="Elaheh Moradi" userId="dd213cbb-1216-427c-866d-27ddf363c59c" providerId="ADAL" clId="{EBF8A7E2-52B1-4595-ABB5-D5E449161F9D}" dt="2023-11-03T07:38:45.670" v="265" actId="20577"/>
          <ac:spMkLst>
            <pc:docMk/>
            <pc:sldMk cId="171755137" sldId="265"/>
            <ac:spMk id="2" creationId="{42A7A989-9820-BE58-8935-D5F9EEE2F966}"/>
          </ac:spMkLst>
        </pc:spChg>
        <pc:spChg chg="mod">
          <ac:chgData name="Elaheh Moradi" userId="dd213cbb-1216-427c-866d-27ddf363c59c" providerId="ADAL" clId="{EBF8A7E2-52B1-4595-ABB5-D5E449161F9D}" dt="2023-11-03T07:52:09.413" v="305" actId="14100"/>
          <ac:spMkLst>
            <pc:docMk/>
            <pc:sldMk cId="171755137" sldId="265"/>
            <ac:spMk id="3" creationId="{618F9553-F200-8AFC-8257-0A5A7D6D57F9}"/>
          </ac:spMkLst>
        </pc:spChg>
        <pc:spChg chg="add mod">
          <ac:chgData name="Elaheh Moradi" userId="dd213cbb-1216-427c-866d-27ddf363c59c" providerId="ADAL" clId="{EBF8A7E2-52B1-4595-ABB5-D5E449161F9D}" dt="2023-11-03T07:52:17.699" v="307" actId="14100"/>
          <ac:spMkLst>
            <pc:docMk/>
            <pc:sldMk cId="171755137" sldId="265"/>
            <ac:spMk id="8" creationId="{0C96F666-E3F6-AF98-C753-ED4387FF8CB0}"/>
          </ac:spMkLst>
        </pc:spChg>
        <pc:picChg chg="add del mod">
          <ac:chgData name="Elaheh Moradi" userId="dd213cbb-1216-427c-866d-27ddf363c59c" providerId="ADAL" clId="{EBF8A7E2-52B1-4595-ABB5-D5E449161F9D}" dt="2023-11-03T07:49:55.365" v="282" actId="478"/>
          <ac:picMkLst>
            <pc:docMk/>
            <pc:sldMk cId="171755137" sldId="265"/>
            <ac:picMk id="5" creationId="{7A7BB768-4ED0-5611-3305-8DB2AC63D57A}"/>
          </ac:picMkLst>
        </pc:picChg>
        <pc:picChg chg="add mod">
          <ac:chgData name="Elaheh Moradi" userId="dd213cbb-1216-427c-866d-27ddf363c59c" providerId="ADAL" clId="{EBF8A7E2-52B1-4595-ABB5-D5E449161F9D}" dt="2023-11-03T07:52:19.997" v="308" actId="1076"/>
          <ac:picMkLst>
            <pc:docMk/>
            <pc:sldMk cId="171755137" sldId="265"/>
            <ac:picMk id="7" creationId="{8904FF3F-1353-CC75-E37F-6481A6F7C95B}"/>
          </ac:picMkLst>
        </pc:picChg>
      </pc:sldChg>
      <pc:sldChg chg="modSp new mod">
        <pc:chgData name="Elaheh Moradi" userId="dd213cbb-1216-427c-866d-27ddf363c59c" providerId="ADAL" clId="{EBF8A7E2-52B1-4595-ABB5-D5E449161F9D}" dt="2023-11-03T08:22:55.565" v="504" actId="113"/>
        <pc:sldMkLst>
          <pc:docMk/>
          <pc:sldMk cId="4210440087" sldId="266"/>
        </pc:sldMkLst>
        <pc:spChg chg="mod">
          <ac:chgData name="Elaheh Moradi" userId="dd213cbb-1216-427c-866d-27ddf363c59c" providerId="ADAL" clId="{EBF8A7E2-52B1-4595-ABB5-D5E449161F9D}" dt="2023-11-03T07:53:03.582" v="335" actId="20577"/>
          <ac:spMkLst>
            <pc:docMk/>
            <pc:sldMk cId="4210440087" sldId="266"/>
            <ac:spMk id="2" creationId="{642F7BEA-7609-305C-4D6F-E13F40526D58}"/>
          </ac:spMkLst>
        </pc:spChg>
        <pc:spChg chg="mod">
          <ac:chgData name="Elaheh Moradi" userId="dd213cbb-1216-427c-866d-27ddf363c59c" providerId="ADAL" clId="{EBF8A7E2-52B1-4595-ABB5-D5E449161F9D}" dt="2023-11-03T08:22:55.565" v="504" actId="113"/>
          <ac:spMkLst>
            <pc:docMk/>
            <pc:sldMk cId="4210440087" sldId="266"/>
            <ac:spMk id="3" creationId="{91E00BFE-3F83-2088-0BC7-00086C6C6EC9}"/>
          </ac:spMkLst>
        </pc:spChg>
      </pc:sldChg>
      <pc:sldChg chg="addSp delSp modSp new mod">
        <pc:chgData name="Elaheh Moradi" userId="dd213cbb-1216-427c-866d-27ddf363c59c" providerId="ADAL" clId="{EBF8A7E2-52B1-4595-ABB5-D5E449161F9D}" dt="2023-11-03T08:32:20.081" v="551" actId="1076"/>
        <pc:sldMkLst>
          <pc:docMk/>
          <pc:sldMk cId="1159657438" sldId="267"/>
        </pc:sldMkLst>
        <pc:spChg chg="mod">
          <ac:chgData name="Elaheh Moradi" userId="dd213cbb-1216-427c-866d-27ddf363c59c" providerId="ADAL" clId="{EBF8A7E2-52B1-4595-ABB5-D5E449161F9D}" dt="2023-11-03T08:23:09.084" v="521" actId="20577"/>
          <ac:spMkLst>
            <pc:docMk/>
            <pc:sldMk cId="1159657438" sldId="267"/>
            <ac:spMk id="2" creationId="{31C994D8-21C0-4968-C8D2-E8522248B127}"/>
          </ac:spMkLst>
        </pc:spChg>
        <pc:spChg chg="del mod">
          <ac:chgData name="Elaheh Moradi" userId="dd213cbb-1216-427c-866d-27ddf363c59c" providerId="ADAL" clId="{EBF8A7E2-52B1-4595-ABB5-D5E449161F9D}" dt="2023-11-03T08:32:14.725" v="549" actId="478"/>
          <ac:spMkLst>
            <pc:docMk/>
            <pc:sldMk cId="1159657438" sldId="267"/>
            <ac:spMk id="3" creationId="{231FF6E7-8CDB-A3FB-21D5-85CD2A3AB0D1}"/>
          </ac:spMkLst>
        </pc:spChg>
        <pc:spChg chg="add mod">
          <ac:chgData name="Elaheh Moradi" userId="dd213cbb-1216-427c-866d-27ddf363c59c" providerId="ADAL" clId="{EBF8A7E2-52B1-4595-ABB5-D5E449161F9D}" dt="2023-11-03T08:32:17.578" v="550" actId="1076"/>
          <ac:spMkLst>
            <pc:docMk/>
            <pc:sldMk cId="1159657438" sldId="267"/>
            <ac:spMk id="4" creationId="{437C8E88-3DB1-750A-6A10-06B32AE00231}"/>
          </ac:spMkLst>
        </pc:spChg>
        <pc:picChg chg="add mod">
          <ac:chgData name="Elaheh Moradi" userId="dd213cbb-1216-427c-866d-27ddf363c59c" providerId="ADAL" clId="{EBF8A7E2-52B1-4595-ABB5-D5E449161F9D}" dt="2023-11-03T08:32:20.081" v="551" actId="1076"/>
          <ac:picMkLst>
            <pc:docMk/>
            <pc:sldMk cId="1159657438" sldId="267"/>
            <ac:picMk id="6" creationId="{0F071B74-AABC-686C-8B9F-D6D18586FBF8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8:38:01.369" v="614" actId="208"/>
        <pc:sldMkLst>
          <pc:docMk/>
          <pc:sldMk cId="1346683007" sldId="268"/>
        </pc:sldMkLst>
        <pc:spChg chg="mod">
          <ac:chgData name="Elaheh Moradi" userId="dd213cbb-1216-427c-866d-27ddf363c59c" providerId="ADAL" clId="{EBF8A7E2-52B1-4595-ABB5-D5E449161F9D}" dt="2023-11-03T08:36:39.005" v="590" actId="255"/>
          <ac:spMkLst>
            <pc:docMk/>
            <pc:sldMk cId="1346683007" sldId="268"/>
            <ac:spMk id="2" creationId="{99A36FBE-6333-8003-4DC6-8F2901D37034}"/>
          </ac:spMkLst>
        </pc:spChg>
        <pc:spChg chg="del mod">
          <ac:chgData name="Elaheh Moradi" userId="dd213cbb-1216-427c-866d-27ddf363c59c" providerId="ADAL" clId="{EBF8A7E2-52B1-4595-ABB5-D5E449161F9D}" dt="2023-11-03T08:36:43.163" v="591" actId="478"/>
          <ac:spMkLst>
            <pc:docMk/>
            <pc:sldMk cId="1346683007" sldId="268"/>
            <ac:spMk id="3" creationId="{72A8B242-26E1-B24A-617C-5B4ED82F46B8}"/>
          </ac:spMkLst>
        </pc:spChg>
        <pc:spChg chg="add mod">
          <ac:chgData name="Elaheh Moradi" userId="dd213cbb-1216-427c-866d-27ddf363c59c" providerId="ADAL" clId="{EBF8A7E2-52B1-4595-ABB5-D5E449161F9D}" dt="2023-11-03T08:37:49.498" v="611" actId="1076"/>
          <ac:spMkLst>
            <pc:docMk/>
            <pc:sldMk cId="1346683007" sldId="268"/>
            <ac:spMk id="6" creationId="{BF45F1F6-D7BB-38BD-8539-D8C83E0C33C9}"/>
          </ac:spMkLst>
        </pc:spChg>
        <pc:picChg chg="add mod">
          <ac:chgData name="Elaheh Moradi" userId="dd213cbb-1216-427c-866d-27ddf363c59c" providerId="ADAL" clId="{EBF8A7E2-52B1-4595-ABB5-D5E449161F9D}" dt="2023-11-03T08:38:01.369" v="614" actId="208"/>
          <ac:picMkLst>
            <pc:docMk/>
            <pc:sldMk cId="1346683007" sldId="268"/>
            <ac:picMk id="5" creationId="{42D8DDC9-785E-5242-B263-F18A1A97DB9C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8:57:01.870" v="807" actId="14100"/>
        <pc:sldMkLst>
          <pc:docMk/>
          <pc:sldMk cId="1672738093" sldId="269"/>
        </pc:sldMkLst>
        <pc:spChg chg="mod">
          <ac:chgData name="Elaheh Moradi" userId="dd213cbb-1216-427c-866d-27ddf363c59c" providerId="ADAL" clId="{EBF8A7E2-52B1-4595-ABB5-D5E449161F9D}" dt="2023-11-03T08:46:42.220" v="632" actId="20577"/>
          <ac:spMkLst>
            <pc:docMk/>
            <pc:sldMk cId="1672738093" sldId="269"/>
            <ac:spMk id="2" creationId="{C68C0C29-774B-520E-A4E9-CE62E6D1559E}"/>
          </ac:spMkLst>
        </pc:spChg>
        <pc:spChg chg="del">
          <ac:chgData name="Elaheh Moradi" userId="dd213cbb-1216-427c-866d-27ddf363c59c" providerId="ADAL" clId="{EBF8A7E2-52B1-4595-ABB5-D5E449161F9D}" dt="2023-11-03T08:46:49.354" v="633" actId="478"/>
          <ac:spMkLst>
            <pc:docMk/>
            <pc:sldMk cId="1672738093" sldId="269"/>
            <ac:spMk id="3" creationId="{A23FE334-03BE-71C6-E22C-5FD90F01E0FB}"/>
          </ac:spMkLst>
        </pc:spChg>
        <pc:spChg chg="add mod">
          <ac:chgData name="Elaheh Moradi" userId="dd213cbb-1216-427c-866d-27ddf363c59c" providerId="ADAL" clId="{EBF8A7E2-52B1-4595-ABB5-D5E449161F9D}" dt="2023-11-03T08:55:21.646" v="791" actId="14100"/>
          <ac:spMkLst>
            <pc:docMk/>
            <pc:sldMk cId="1672738093" sldId="269"/>
            <ac:spMk id="4" creationId="{4522BBC8-F049-AC31-EA47-91D1D3317FE6}"/>
          </ac:spMkLst>
        </pc:spChg>
        <pc:spChg chg="add mod">
          <ac:chgData name="Elaheh Moradi" userId="dd213cbb-1216-427c-866d-27ddf363c59c" providerId="ADAL" clId="{EBF8A7E2-52B1-4595-ABB5-D5E449161F9D}" dt="2023-11-03T08:55:12.182" v="787" actId="14100"/>
          <ac:spMkLst>
            <pc:docMk/>
            <pc:sldMk cId="1672738093" sldId="269"/>
            <ac:spMk id="7" creationId="{02F47FFA-8F49-8B66-F5F4-7F15EBF85CB6}"/>
          </ac:spMkLst>
        </pc:spChg>
        <pc:spChg chg="add mod">
          <ac:chgData name="Elaheh Moradi" userId="dd213cbb-1216-427c-866d-27ddf363c59c" providerId="ADAL" clId="{EBF8A7E2-52B1-4595-ABB5-D5E449161F9D}" dt="2023-11-03T08:57:01.870" v="807" actId="14100"/>
          <ac:spMkLst>
            <pc:docMk/>
            <pc:sldMk cId="1672738093" sldId="269"/>
            <ac:spMk id="10" creationId="{0309B815-35CD-E181-F6FA-B6542D34EE57}"/>
          </ac:spMkLst>
        </pc:spChg>
        <pc:picChg chg="add mod">
          <ac:chgData name="Elaheh Moradi" userId="dd213cbb-1216-427c-866d-27ddf363c59c" providerId="ADAL" clId="{EBF8A7E2-52B1-4595-ABB5-D5E449161F9D}" dt="2023-11-03T08:55:19.245" v="790" actId="1076"/>
          <ac:picMkLst>
            <pc:docMk/>
            <pc:sldMk cId="1672738093" sldId="269"/>
            <ac:picMk id="6" creationId="{D1D8F7F5-A66B-DD99-8B2D-544747D3F5CE}"/>
          </ac:picMkLst>
        </pc:picChg>
        <pc:picChg chg="add mod">
          <ac:chgData name="Elaheh Moradi" userId="dd213cbb-1216-427c-866d-27ddf363c59c" providerId="ADAL" clId="{EBF8A7E2-52B1-4595-ABB5-D5E449161F9D}" dt="2023-11-03T08:55:14.709" v="788" actId="1076"/>
          <ac:picMkLst>
            <pc:docMk/>
            <pc:sldMk cId="1672738093" sldId="269"/>
            <ac:picMk id="9" creationId="{137FB115-DDFB-88A5-2C00-321656CA5554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8:54:50.621" v="783" actId="1076"/>
        <pc:sldMkLst>
          <pc:docMk/>
          <pc:sldMk cId="79299277" sldId="270"/>
        </pc:sldMkLst>
        <pc:spChg chg="mod">
          <ac:chgData name="Elaheh Moradi" userId="dd213cbb-1216-427c-866d-27ddf363c59c" providerId="ADAL" clId="{EBF8A7E2-52B1-4595-ABB5-D5E449161F9D}" dt="2023-11-03T08:49:28.857" v="698" actId="20577"/>
          <ac:spMkLst>
            <pc:docMk/>
            <pc:sldMk cId="79299277" sldId="270"/>
            <ac:spMk id="2" creationId="{AAC06794-B48C-899F-31B6-077A0D0DD240}"/>
          </ac:spMkLst>
        </pc:spChg>
        <pc:spChg chg="del">
          <ac:chgData name="Elaheh Moradi" userId="dd213cbb-1216-427c-866d-27ddf363c59c" providerId="ADAL" clId="{EBF8A7E2-52B1-4595-ABB5-D5E449161F9D}" dt="2023-11-03T08:49:40.911" v="701" actId="478"/>
          <ac:spMkLst>
            <pc:docMk/>
            <pc:sldMk cId="79299277" sldId="270"/>
            <ac:spMk id="3" creationId="{7C9FCD5A-828E-6199-5FA4-92A3F7970495}"/>
          </ac:spMkLst>
        </pc:spChg>
        <pc:spChg chg="add mod">
          <ac:chgData name="Elaheh Moradi" userId="dd213cbb-1216-427c-866d-27ddf363c59c" providerId="ADAL" clId="{EBF8A7E2-52B1-4595-ABB5-D5E449161F9D}" dt="2023-11-03T08:51:45.661" v="739" actId="14100"/>
          <ac:spMkLst>
            <pc:docMk/>
            <pc:sldMk cId="79299277" sldId="270"/>
            <ac:spMk id="4" creationId="{2FD38C2F-A682-F77F-655C-0C4BBEFDE8B9}"/>
          </ac:spMkLst>
        </pc:spChg>
        <pc:spChg chg="add del">
          <ac:chgData name="Elaheh Moradi" userId="dd213cbb-1216-427c-866d-27ddf363c59c" providerId="ADAL" clId="{EBF8A7E2-52B1-4595-ABB5-D5E449161F9D}" dt="2023-11-03T08:52:19.650" v="741" actId="22"/>
          <ac:spMkLst>
            <pc:docMk/>
            <pc:sldMk cId="79299277" sldId="270"/>
            <ac:spMk id="8" creationId="{8AF07A06-4218-71FF-751C-C2B8C2632351}"/>
          </ac:spMkLst>
        </pc:spChg>
        <pc:spChg chg="add mod">
          <ac:chgData name="Elaheh Moradi" userId="dd213cbb-1216-427c-866d-27ddf363c59c" providerId="ADAL" clId="{EBF8A7E2-52B1-4595-ABB5-D5E449161F9D}" dt="2023-11-03T08:54:09.029" v="771" actId="14100"/>
          <ac:spMkLst>
            <pc:docMk/>
            <pc:sldMk cId="79299277" sldId="270"/>
            <ac:spMk id="9" creationId="{5C74E313-E1D5-72EB-B0F0-6E159AC1B54F}"/>
          </ac:spMkLst>
        </pc:spChg>
        <pc:spChg chg="add del mod">
          <ac:chgData name="Elaheh Moradi" userId="dd213cbb-1216-427c-866d-27ddf363c59c" providerId="ADAL" clId="{EBF8A7E2-52B1-4595-ABB5-D5E449161F9D}" dt="2023-11-03T08:54:03.359" v="769"/>
          <ac:spMkLst>
            <pc:docMk/>
            <pc:sldMk cId="79299277" sldId="270"/>
            <ac:spMk id="10" creationId="{FC8FFEED-A145-27AA-318E-D56162908C11}"/>
          </ac:spMkLst>
        </pc:spChg>
        <pc:picChg chg="add mod">
          <ac:chgData name="Elaheh Moradi" userId="dd213cbb-1216-427c-866d-27ddf363c59c" providerId="ADAL" clId="{EBF8A7E2-52B1-4595-ABB5-D5E449161F9D}" dt="2023-11-03T08:51:34.486" v="730" actId="1076"/>
          <ac:picMkLst>
            <pc:docMk/>
            <pc:sldMk cId="79299277" sldId="270"/>
            <ac:picMk id="6" creationId="{41919E1D-AE82-62A1-E2B4-4B9A2C6C2033}"/>
          </ac:picMkLst>
        </pc:picChg>
        <pc:picChg chg="add del mod">
          <ac:chgData name="Elaheh Moradi" userId="dd213cbb-1216-427c-866d-27ddf363c59c" providerId="ADAL" clId="{EBF8A7E2-52B1-4595-ABB5-D5E449161F9D}" dt="2023-11-03T08:54:36.396" v="777" actId="478"/>
          <ac:picMkLst>
            <pc:docMk/>
            <pc:sldMk cId="79299277" sldId="270"/>
            <ac:picMk id="12" creationId="{B8AEF340-4EE9-23B4-FA05-306D6D45C1C5}"/>
          </ac:picMkLst>
        </pc:picChg>
        <pc:picChg chg="add mod">
          <ac:chgData name="Elaheh Moradi" userId="dd213cbb-1216-427c-866d-27ddf363c59c" providerId="ADAL" clId="{EBF8A7E2-52B1-4595-ABB5-D5E449161F9D}" dt="2023-11-03T08:54:50.621" v="783" actId="1076"/>
          <ac:picMkLst>
            <pc:docMk/>
            <pc:sldMk cId="79299277" sldId="270"/>
            <ac:picMk id="14" creationId="{F8F30438-1E7A-1E4D-7AB6-3E43690DC691}"/>
          </ac:picMkLst>
        </pc:picChg>
      </pc:sldChg>
      <pc:sldChg chg="addSp delSp modSp new mod">
        <pc:chgData name="Elaheh Moradi" userId="dd213cbb-1216-427c-866d-27ddf363c59c" providerId="ADAL" clId="{EBF8A7E2-52B1-4595-ABB5-D5E449161F9D}" dt="2023-11-03T09:03:34.339" v="1054" actId="20577"/>
        <pc:sldMkLst>
          <pc:docMk/>
          <pc:sldMk cId="3331987164" sldId="271"/>
        </pc:sldMkLst>
        <pc:spChg chg="mod">
          <ac:chgData name="Elaheh Moradi" userId="dd213cbb-1216-427c-866d-27ddf363c59c" providerId="ADAL" clId="{EBF8A7E2-52B1-4595-ABB5-D5E449161F9D}" dt="2023-11-03T09:03:20.771" v="1053" actId="20577"/>
          <ac:spMkLst>
            <pc:docMk/>
            <pc:sldMk cId="3331987164" sldId="271"/>
            <ac:spMk id="2" creationId="{D534BDDE-886C-EDBA-0A54-051EBAA87074}"/>
          </ac:spMkLst>
        </pc:spChg>
        <pc:spChg chg="mod">
          <ac:chgData name="Elaheh Moradi" userId="dd213cbb-1216-427c-866d-27ddf363c59c" providerId="ADAL" clId="{EBF8A7E2-52B1-4595-ABB5-D5E449161F9D}" dt="2023-11-03T09:03:34.339" v="1054" actId="20577"/>
          <ac:spMkLst>
            <pc:docMk/>
            <pc:sldMk cId="3331987164" sldId="271"/>
            <ac:spMk id="3" creationId="{2B36D8A6-2AE5-658E-BD48-FF2E2244CFE5}"/>
          </ac:spMkLst>
        </pc:spChg>
        <pc:spChg chg="add del">
          <ac:chgData name="Elaheh Moradi" userId="dd213cbb-1216-427c-866d-27ddf363c59c" providerId="ADAL" clId="{EBF8A7E2-52B1-4595-ABB5-D5E449161F9D}" dt="2023-11-03T08:59:49.702" v="854"/>
          <ac:spMkLst>
            <pc:docMk/>
            <pc:sldMk cId="3331987164" sldId="271"/>
            <ac:spMk id="4" creationId="{2F77809E-79F1-17C1-2BE6-DCE00D9152BA}"/>
          </ac:spMkLst>
        </pc:spChg>
      </pc:sldChg>
      <pc:sldChg chg="modSp new mod">
        <pc:chgData name="Elaheh Moradi" userId="dd213cbb-1216-427c-866d-27ddf363c59c" providerId="ADAL" clId="{EBF8A7E2-52B1-4595-ABB5-D5E449161F9D}" dt="2023-11-03T09:47:38.978" v="1602" actId="20577"/>
        <pc:sldMkLst>
          <pc:docMk/>
          <pc:sldMk cId="237198643" sldId="272"/>
        </pc:sldMkLst>
        <pc:spChg chg="mod">
          <ac:chgData name="Elaheh Moradi" userId="dd213cbb-1216-427c-866d-27ddf363c59c" providerId="ADAL" clId="{EBF8A7E2-52B1-4595-ABB5-D5E449161F9D}" dt="2023-11-03T09:18:12.780" v="1080" actId="20577"/>
          <ac:spMkLst>
            <pc:docMk/>
            <pc:sldMk cId="237198643" sldId="272"/>
            <ac:spMk id="2" creationId="{726CB536-F890-FF6A-EA45-3AD9C21E1A74}"/>
          </ac:spMkLst>
        </pc:spChg>
        <pc:spChg chg="mod">
          <ac:chgData name="Elaheh Moradi" userId="dd213cbb-1216-427c-866d-27ddf363c59c" providerId="ADAL" clId="{EBF8A7E2-52B1-4595-ABB5-D5E449161F9D}" dt="2023-11-03T09:47:38.978" v="1602" actId="20577"/>
          <ac:spMkLst>
            <pc:docMk/>
            <pc:sldMk cId="237198643" sldId="272"/>
            <ac:spMk id="3" creationId="{560D4470-BFD1-E473-8903-785960632F8C}"/>
          </ac:spMkLst>
        </pc:spChg>
      </pc:sldChg>
      <pc:sldChg chg="addSp delSp modSp new mod">
        <pc:chgData name="Elaheh Moradi" userId="dd213cbb-1216-427c-866d-27ddf363c59c" providerId="ADAL" clId="{EBF8A7E2-52B1-4595-ABB5-D5E449161F9D}" dt="2023-11-03T09:30:40.404" v="1433" actId="113"/>
        <pc:sldMkLst>
          <pc:docMk/>
          <pc:sldMk cId="2082337223" sldId="273"/>
        </pc:sldMkLst>
        <pc:spChg chg="mod">
          <ac:chgData name="Elaheh Moradi" userId="dd213cbb-1216-427c-866d-27ddf363c59c" providerId="ADAL" clId="{EBF8A7E2-52B1-4595-ABB5-D5E449161F9D}" dt="2023-11-03T09:30:40.404" v="1433" actId="113"/>
          <ac:spMkLst>
            <pc:docMk/>
            <pc:sldMk cId="2082337223" sldId="273"/>
            <ac:spMk id="2" creationId="{BA20B790-A850-E160-CB4B-2A2111CD66D7}"/>
          </ac:spMkLst>
        </pc:spChg>
        <pc:spChg chg="del">
          <ac:chgData name="Elaheh Moradi" userId="dd213cbb-1216-427c-866d-27ddf363c59c" providerId="ADAL" clId="{EBF8A7E2-52B1-4595-ABB5-D5E449161F9D}" dt="2023-11-03T09:28:34.195" v="1419" actId="478"/>
          <ac:spMkLst>
            <pc:docMk/>
            <pc:sldMk cId="2082337223" sldId="273"/>
            <ac:spMk id="3" creationId="{88E66210-F693-9448-DD92-7F93A876B502}"/>
          </ac:spMkLst>
        </pc:spChg>
        <pc:spChg chg="add del mod">
          <ac:chgData name="Elaheh Moradi" userId="dd213cbb-1216-427c-866d-27ddf363c59c" providerId="ADAL" clId="{EBF8A7E2-52B1-4595-ABB5-D5E449161F9D}" dt="2023-11-03T09:27:06.638" v="1418" actId="478"/>
          <ac:spMkLst>
            <pc:docMk/>
            <pc:sldMk cId="2082337223" sldId="273"/>
            <ac:spMk id="4" creationId="{EC075EF1-3878-2DFA-6C5E-5D94641A6D08}"/>
          </ac:spMkLst>
        </pc:spChg>
        <pc:spChg chg="add del">
          <ac:chgData name="Elaheh Moradi" userId="dd213cbb-1216-427c-866d-27ddf363c59c" providerId="ADAL" clId="{EBF8A7E2-52B1-4595-ABB5-D5E449161F9D}" dt="2023-11-03T09:26:39.534" v="1399"/>
          <ac:spMkLst>
            <pc:docMk/>
            <pc:sldMk cId="2082337223" sldId="273"/>
            <ac:spMk id="5" creationId="{F0E72449-F4DE-74C4-57F4-C9FF8D929BD1}"/>
          </ac:spMkLst>
        </pc:spChg>
        <pc:spChg chg="add del mod">
          <ac:chgData name="Elaheh Moradi" userId="dd213cbb-1216-427c-866d-27ddf363c59c" providerId="ADAL" clId="{EBF8A7E2-52B1-4595-ABB5-D5E449161F9D}" dt="2023-11-03T09:26:39.200" v="1398"/>
          <ac:spMkLst>
            <pc:docMk/>
            <pc:sldMk cId="2082337223" sldId="273"/>
            <ac:spMk id="6" creationId="{D623D7E2-1764-203B-90D6-1DD6DCEABC7B}"/>
          </ac:spMkLst>
        </pc:spChg>
        <pc:picChg chg="add mod">
          <ac:chgData name="Elaheh Moradi" userId="dd213cbb-1216-427c-866d-27ddf363c59c" providerId="ADAL" clId="{EBF8A7E2-52B1-4595-ABB5-D5E449161F9D}" dt="2023-11-03T09:29:32.689" v="1425" actId="1076"/>
          <ac:picMkLst>
            <pc:docMk/>
            <pc:sldMk cId="2082337223" sldId="273"/>
            <ac:picMk id="8" creationId="{EC1BB911-25F5-CA45-8385-F088084BA01A}"/>
          </ac:picMkLst>
        </pc:picChg>
      </pc:sldChg>
      <pc:sldChg chg="addSp modSp new mod">
        <pc:chgData name="Elaheh Moradi" userId="dd213cbb-1216-427c-866d-27ddf363c59c" providerId="ADAL" clId="{EBF8A7E2-52B1-4595-ABB5-D5E449161F9D}" dt="2023-11-03T09:46:09.922" v="1567" actId="1076"/>
        <pc:sldMkLst>
          <pc:docMk/>
          <pc:sldMk cId="3297061268" sldId="274"/>
        </pc:sldMkLst>
        <pc:spChg chg="mod">
          <ac:chgData name="Elaheh Moradi" userId="dd213cbb-1216-427c-866d-27ddf363c59c" providerId="ADAL" clId="{EBF8A7E2-52B1-4595-ABB5-D5E449161F9D}" dt="2023-11-03T09:36:37.457" v="1476" actId="20577"/>
          <ac:spMkLst>
            <pc:docMk/>
            <pc:sldMk cId="3297061268" sldId="274"/>
            <ac:spMk id="2" creationId="{2B5561C1-70DE-139D-7EBA-8DA07C875426}"/>
          </ac:spMkLst>
        </pc:spChg>
        <pc:spChg chg="mod">
          <ac:chgData name="Elaheh Moradi" userId="dd213cbb-1216-427c-866d-27ddf363c59c" providerId="ADAL" clId="{EBF8A7E2-52B1-4595-ABB5-D5E449161F9D}" dt="2023-11-03T09:42:35.087" v="1512" actId="14100"/>
          <ac:spMkLst>
            <pc:docMk/>
            <pc:sldMk cId="3297061268" sldId="274"/>
            <ac:spMk id="3" creationId="{EF6339CD-9CB2-FAB3-5C83-8C37F04ABCE4}"/>
          </ac:spMkLst>
        </pc:spChg>
        <pc:spChg chg="add mod">
          <ac:chgData name="Elaheh Moradi" userId="dd213cbb-1216-427c-866d-27ddf363c59c" providerId="ADAL" clId="{EBF8A7E2-52B1-4595-ABB5-D5E449161F9D}" dt="2023-11-03T09:46:09.922" v="1567" actId="1076"/>
          <ac:spMkLst>
            <pc:docMk/>
            <pc:sldMk cId="3297061268" sldId="274"/>
            <ac:spMk id="8" creationId="{3CC2E9C6-EEC0-078D-3507-DE0FDA4C19B2}"/>
          </ac:spMkLst>
        </pc:spChg>
        <pc:picChg chg="add mod">
          <ac:chgData name="Elaheh Moradi" userId="dd213cbb-1216-427c-866d-27ddf363c59c" providerId="ADAL" clId="{EBF8A7E2-52B1-4595-ABB5-D5E449161F9D}" dt="2023-11-03T09:42:35.505" v="1514" actId="1076"/>
          <ac:picMkLst>
            <pc:docMk/>
            <pc:sldMk cId="3297061268" sldId="274"/>
            <ac:picMk id="5" creationId="{058A90FF-AB8E-FB93-5FF2-9B71DB113E18}"/>
          </ac:picMkLst>
        </pc:picChg>
        <pc:picChg chg="add mod">
          <ac:chgData name="Elaheh Moradi" userId="dd213cbb-1216-427c-866d-27ddf363c59c" providerId="ADAL" clId="{EBF8A7E2-52B1-4595-ABB5-D5E449161F9D}" dt="2023-11-03T09:42:35.287" v="1513" actId="1076"/>
          <ac:picMkLst>
            <pc:docMk/>
            <pc:sldMk cId="3297061268" sldId="274"/>
            <ac:picMk id="7" creationId="{1BC7D698-4177-CE52-970F-32CF77D8DEFF}"/>
          </ac:picMkLst>
        </pc:picChg>
        <pc:picChg chg="add mod">
          <ac:chgData name="Elaheh Moradi" userId="dd213cbb-1216-427c-866d-27ddf363c59c" providerId="ADAL" clId="{EBF8A7E2-52B1-4595-ABB5-D5E449161F9D}" dt="2023-11-03T09:46:02.640" v="1566" actId="1076"/>
          <ac:picMkLst>
            <pc:docMk/>
            <pc:sldMk cId="3297061268" sldId="274"/>
            <ac:picMk id="10" creationId="{1D4BCA0A-3DFF-B13A-1C50-2B203C56C344}"/>
          </ac:picMkLst>
        </pc:picChg>
      </pc:sldChg>
      <pc:sldChg chg="addSp modSp new mod">
        <pc:chgData name="Elaheh Moradi" userId="dd213cbb-1216-427c-866d-27ddf363c59c" providerId="ADAL" clId="{EBF8A7E2-52B1-4595-ABB5-D5E449161F9D}" dt="2023-11-03T09:49:00.038" v="1693" actId="208"/>
        <pc:sldMkLst>
          <pc:docMk/>
          <pc:sldMk cId="1650287031" sldId="275"/>
        </pc:sldMkLst>
        <pc:spChg chg="mod">
          <ac:chgData name="Elaheh Moradi" userId="dd213cbb-1216-427c-866d-27ddf363c59c" providerId="ADAL" clId="{EBF8A7E2-52B1-4595-ABB5-D5E449161F9D}" dt="2023-11-03T09:47:27.929" v="1601" actId="20577"/>
          <ac:spMkLst>
            <pc:docMk/>
            <pc:sldMk cId="1650287031" sldId="275"/>
            <ac:spMk id="2" creationId="{F19DD1E9-384D-A490-684F-0A5EA11B69D0}"/>
          </ac:spMkLst>
        </pc:spChg>
        <pc:spChg chg="mod">
          <ac:chgData name="Elaheh Moradi" userId="dd213cbb-1216-427c-866d-27ddf363c59c" providerId="ADAL" clId="{EBF8A7E2-52B1-4595-ABB5-D5E449161F9D}" dt="2023-11-03T09:48:26.144" v="1684" actId="14100"/>
          <ac:spMkLst>
            <pc:docMk/>
            <pc:sldMk cId="1650287031" sldId="275"/>
            <ac:spMk id="3" creationId="{8A4399E9-CFD4-9D3A-F739-ED3D3FEA33EB}"/>
          </ac:spMkLst>
        </pc:spChg>
        <pc:spChg chg="add mod">
          <ac:chgData name="Elaheh Moradi" userId="dd213cbb-1216-427c-866d-27ddf363c59c" providerId="ADAL" clId="{EBF8A7E2-52B1-4595-ABB5-D5E449161F9D}" dt="2023-11-03T09:49:00.038" v="1693" actId="208"/>
          <ac:spMkLst>
            <pc:docMk/>
            <pc:sldMk cId="1650287031" sldId="275"/>
            <ac:spMk id="6" creationId="{D780FC4B-EDEF-8BBB-05DB-C8D17CC7807C}"/>
          </ac:spMkLst>
        </pc:spChg>
        <pc:picChg chg="add mod">
          <ac:chgData name="Elaheh Moradi" userId="dd213cbb-1216-427c-866d-27ddf363c59c" providerId="ADAL" clId="{EBF8A7E2-52B1-4595-ABB5-D5E449161F9D}" dt="2023-11-03T09:48:38.880" v="1689" actId="1076"/>
          <ac:picMkLst>
            <pc:docMk/>
            <pc:sldMk cId="1650287031" sldId="275"/>
            <ac:picMk id="5" creationId="{B2974F80-A6FE-3607-AFAC-6CDF539CEEE8}"/>
          </ac:picMkLst>
        </pc:picChg>
      </pc:sldChg>
      <pc:sldChg chg="addSp modSp new mod">
        <pc:chgData name="Elaheh Moradi" userId="dd213cbb-1216-427c-866d-27ddf363c59c" providerId="ADAL" clId="{EBF8A7E2-52B1-4595-ABB5-D5E449161F9D}" dt="2023-11-03T09:50:38.823" v="1775" actId="208"/>
        <pc:sldMkLst>
          <pc:docMk/>
          <pc:sldMk cId="1906550466" sldId="276"/>
        </pc:sldMkLst>
        <pc:spChg chg="mod">
          <ac:chgData name="Elaheh Moradi" userId="dd213cbb-1216-427c-866d-27ddf363c59c" providerId="ADAL" clId="{EBF8A7E2-52B1-4595-ABB5-D5E449161F9D}" dt="2023-11-03T09:49:22.959" v="1706" actId="20577"/>
          <ac:spMkLst>
            <pc:docMk/>
            <pc:sldMk cId="1906550466" sldId="276"/>
            <ac:spMk id="2" creationId="{3B2087C9-0C56-46CE-97B5-FA05F967660B}"/>
          </ac:spMkLst>
        </pc:spChg>
        <pc:spChg chg="mod">
          <ac:chgData name="Elaheh Moradi" userId="dd213cbb-1216-427c-866d-27ddf363c59c" providerId="ADAL" clId="{EBF8A7E2-52B1-4595-ABB5-D5E449161F9D}" dt="2023-11-03T09:50:19.799" v="1771" actId="5793"/>
          <ac:spMkLst>
            <pc:docMk/>
            <pc:sldMk cId="1906550466" sldId="276"/>
            <ac:spMk id="3" creationId="{BC08CE99-F863-5555-1395-080C1466BF06}"/>
          </ac:spMkLst>
        </pc:spChg>
        <pc:spChg chg="add mod">
          <ac:chgData name="Elaheh Moradi" userId="dd213cbb-1216-427c-866d-27ddf363c59c" providerId="ADAL" clId="{EBF8A7E2-52B1-4595-ABB5-D5E449161F9D}" dt="2023-11-03T09:50:38.823" v="1775" actId="208"/>
          <ac:spMkLst>
            <pc:docMk/>
            <pc:sldMk cId="1906550466" sldId="276"/>
            <ac:spMk id="6" creationId="{BF5C6025-2D18-0F98-D509-06D0C3EC4F8C}"/>
          </ac:spMkLst>
        </pc:spChg>
        <pc:picChg chg="add mod">
          <ac:chgData name="Elaheh Moradi" userId="dd213cbb-1216-427c-866d-27ddf363c59c" providerId="ADAL" clId="{EBF8A7E2-52B1-4595-ABB5-D5E449161F9D}" dt="2023-11-03T09:50:07.369" v="1741" actId="1076"/>
          <ac:picMkLst>
            <pc:docMk/>
            <pc:sldMk cId="1906550466" sldId="276"/>
            <ac:picMk id="5" creationId="{6FC963FC-4E67-0679-F0F0-2536A9B83880}"/>
          </ac:picMkLst>
        </pc:picChg>
      </pc:sldChg>
      <pc:sldChg chg="modSp new mod">
        <pc:chgData name="Elaheh Moradi" userId="dd213cbb-1216-427c-866d-27ddf363c59c" providerId="ADAL" clId="{EBF8A7E2-52B1-4595-ABB5-D5E449161F9D}" dt="2023-11-03T11:01:44.528" v="1840" actId="12"/>
        <pc:sldMkLst>
          <pc:docMk/>
          <pc:sldMk cId="2712881137" sldId="277"/>
        </pc:sldMkLst>
        <pc:spChg chg="mod">
          <ac:chgData name="Elaheh Moradi" userId="dd213cbb-1216-427c-866d-27ddf363c59c" providerId="ADAL" clId="{EBF8A7E2-52B1-4595-ABB5-D5E449161F9D}" dt="2023-11-03T11:00:42.520" v="1798"/>
          <ac:spMkLst>
            <pc:docMk/>
            <pc:sldMk cId="2712881137" sldId="277"/>
            <ac:spMk id="2" creationId="{57589E4B-5280-0B8C-26F6-1FDDDAB6C829}"/>
          </ac:spMkLst>
        </pc:spChg>
        <pc:spChg chg="mod">
          <ac:chgData name="Elaheh Moradi" userId="dd213cbb-1216-427c-866d-27ddf363c59c" providerId="ADAL" clId="{EBF8A7E2-52B1-4595-ABB5-D5E449161F9D}" dt="2023-11-03T11:01:44.528" v="1840" actId="12"/>
          <ac:spMkLst>
            <pc:docMk/>
            <pc:sldMk cId="2712881137" sldId="277"/>
            <ac:spMk id="3" creationId="{217674E9-8C36-7CF4-8DFB-41669C026806}"/>
          </ac:spMkLst>
        </pc:spChg>
      </pc:sldChg>
    </pc:docChg>
  </pc:docChgLst>
  <pc:docChgLst>
    <pc:chgData name="Elaheh Moradi" userId="dd213cbb-1216-427c-866d-27ddf363c59c" providerId="ADAL" clId="{76BDCB68-E74F-4250-9F2B-6CFE72531A7E}"/>
    <pc:docChg chg="undo custSel addSld delSld modSld sldOrd">
      <pc:chgData name="Elaheh Moradi" userId="dd213cbb-1216-427c-866d-27ddf363c59c" providerId="ADAL" clId="{76BDCB68-E74F-4250-9F2B-6CFE72531A7E}" dt="2024-10-31T09:42:05.720" v="756" actId="12"/>
      <pc:docMkLst>
        <pc:docMk/>
      </pc:docMkLst>
      <pc:sldChg chg="modSp">
        <pc:chgData name="Elaheh Moradi" userId="dd213cbb-1216-427c-866d-27ddf363c59c" providerId="ADAL" clId="{76BDCB68-E74F-4250-9F2B-6CFE72531A7E}" dt="2024-10-30T07:03:25.634" v="2"/>
        <pc:sldMkLst>
          <pc:docMk/>
          <pc:sldMk cId="962372454" sldId="256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962372454" sldId="256"/>
            <ac:spMk id="2" creationId="{A286345A-F5F9-FF39-F6F2-8173450FFB60}"/>
          </ac:spMkLst>
        </pc:spChg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962372454" sldId="256"/>
            <ac:spMk id="3" creationId="{FCDEBCB5-D137-922E-2D44-6F3CF6B7F8C8}"/>
          </ac:spMkLst>
        </pc:spChg>
      </pc:sldChg>
      <pc:sldChg chg="modSp mod">
        <pc:chgData name="Elaheh Moradi" userId="dd213cbb-1216-427c-866d-27ddf363c59c" providerId="ADAL" clId="{76BDCB68-E74F-4250-9F2B-6CFE72531A7E}" dt="2024-10-30T07:43:45.518" v="86" actId="20577"/>
        <pc:sldMkLst>
          <pc:docMk/>
          <pc:sldMk cId="3978364082" sldId="257"/>
        </pc:sldMkLst>
        <pc:spChg chg="mod">
          <ac:chgData name="Elaheh Moradi" userId="dd213cbb-1216-427c-866d-27ddf363c59c" providerId="ADAL" clId="{76BDCB68-E74F-4250-9F2B-6CFE72531A7E}" dt="2024-10-30T07:04:18.507" v="3"/>
          <ac:spMkLst>
            <pc:docMk/>
            <pc:sldMk cId="3978364082" sldId="257"/>
            <ac:spMk id="2" creationId="{0257619B-D398-6810-B15A-45B15805646D}"/>
          </ac:spMkLst>
        </pc:spChg>
        <pc:spChg chg="mod">
          <ac:chgData name="Elaheh Moradi" userId="dd213cbb-1216-427c-866d-27ddf363c59c" providerId="ADAL" clId="{76BDCB68-E74F-4250-9F2B-6CFE72531A7E}" dt="2024-10-30T07:43:45.518" v="86" actId="20577"/>
          <ac:spMkLst>
            <pc:docMk/>
            <pc:sldMk cId="3978364082" sldId="257"/>
            <ac:spMk id="3" creationId="{0E0DD00E-846C-6A57-BCA9-E346D5EB82FB}"/>
          </ac:spMkLst>
        </pc:spChg>
      </pc:sldChg>
      <pc:sldChg chg="modSp mod">
        <pc:chgData name="Elaheh Moradi" userId="dd213cbb-1216-427c-866d-27ddf363c59c" providerId="ADAL" clId="{76BDCB68-E74F-4250-9F2B-6CFE72531A7E}" dt="2024-10-30T08:38:39.436" v="167" actId="1076"/>
        <pc:sldMkLst>
          <pc:docMk/>
          <pc:sldMk cId="3925298321" sldId="258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925298321" sldId="258"/>
            <ac:spMk id="2" creationId="{F5B7366A-5C4B-4CCE-9AF7-B4162D910ADF}"/>
          </ac:spMkLst>
        </pc:spChg>
        <pc:spChg chg="mod">
          <ac:chgData name="Elaheh Moradi" userId="dd213cbb-1216-427c-866d-27ddf363c59c" providerId="ADAL" clId="{76BDCB68-E74F-4250-9F2B-6CFE72531A7E}" dt="2024-10-30T08:38:39.436" v="167" actId="1076"/>
          <ac:spMkLst>
            <pc:docMk/>
            <pc:sldMk cId="3925298321" sldId="258"/>
            <ac:spMk id="3" creationId="{DA6F55A3-AD63-C357-9237-5C201B026189}"/>
          </ac:spMkLst>
        </pc:spChg>
      </pc:sldChg>
      <pc:sldChg chg="modSp mod">
        <pc:chgData name="Elaheh Moradi" userId="dd213cbb-1216-427c-866d-27ddf363c59c" providerId="ADAL" clId="{76BDCB68-E74F-4250-9F2B-6CFE72531A7E}" dt="2024-10-30T09:55:56.101" v="173" actId="20577"/>
        <pc:sldMkLst>
          <pc:docMk/>
          <pc:sldMk cId="3460039915" sldId="259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460039915" sldId="259"/>
            <ac:spMk id="2" creationId="{8B94DAF3-D6C9-2740-3EC3-F3C57FD80484}"/>
          </ac:spMkLst>
        </pc:spChg>
        <pc:spChg chg="mod">
          <ac:chgData name="Elaheh Moradi" userId="dd213cbb-1216-427c-866d-27ddf363c59c" providerId="ADAL" clId="{76BDCB68-E74F-4250-9F2B-6CFE72531A7E}" dt="2024-10-30T09:55:56.101" v="173" actId="20577"/>
          <ac:spMkLst>
            <pc:docMk/>
            <pc:sldMk cId="3460039915" sldId="259"/>
            <ac:spMk id="3" creationId="{55135CAF-E493-A06D-C9A5-A2D4DEDC38C4}"/>
          </ac:spMkLst>
        </pc:spChg>
      </pc:sldChg>
      <pc:sldChg chg="addSp delSp modSp mod">
        <pc:chgData name="Elaheh Moradi" userId="dd213cbb-1216-427c-866d-27ddf363c59c" providerId="ADAL" clId="{76BDCB68-E74F-4250-9F2B-6CFE72531A7E}" dt="2024-10-30T10:11:31.064" v="198" actId="20577"/>
        <pc:sldMkLst>
          <pc:docMk/>
          <pc:sldMk cId="1273039050" sldId="260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273039050" sldId="260"/>
            <ac:spMk id="2" creationId="{B95E4E14-1044-D967-7220-D094D5C2038A}"/>
          </ac:spMkLst>
        </pc:spChg>
        <pc:spChg chg="mod">
          <ac:chgData name="Elaheh Moradi" userId="dd213cbb-1216-427c-866d-27ddf363c59c" providerId="ADAL" clId="{76BDCB68-E74F-4250-9F2B-6CFE72531A7E}" dt="2024-10-30T10:11:31.064" v="198" actId="20577"/>
          <ac:spMkLst>
            <pc:docMk/>
            <pc:sldMk cId="1273039050" sldId="260"/>
            <ac:spMk id="4" creationId="{B3A3E782-3506-86F8-B7B8-8CDE0A51FCAF}"/>
          </ac:spMkLst>
        </pc:spChg>
        <pc:picChg chg="mod">
          <ac:chgData name="Elaheh Moradi" userId="dd213cbb-1216-427c-866d-27ddf363c59c" providerId="ADAL" clId="{76BDCB68-E74F-4250-9F2B-6CFE72531A7E}" dt="2024-10-30T10:11:02.282" v="184" actId="14100"/>
          <ac:picMkLst>
            <pc:docMk/>
            <pc:sldMk cId="1273039050" sldId="260"/>
            <ac:picMk id="6" creationId="{1A574DF4-B337-131F-AB57-3EB15A8DD25F}"/>
          </ac:picMkLst>
        </pc:picChg>
        <pc:picChg chg="add mod">
          <ac:chgData name="Elaheh Moradi" userId="dd213cbb-1216-427c-866d-27ddf363c59c" providerId="ADAL" clId="{76BDCB68-E74F-4250-9F2B-6CFE72531A7E}" dt="2024-10-30T10:11:07.611" v="185" actId="1076"/>
          <ac:picMkLst>
            <pc:docMk/>
            <pc:sldMk cId="1273039050" sldId="260"/>
            <ac:picMk id="7" creationId="{269DFF63-4710-BDFA-EE65-79C5E98E13EB}"/>
          </ac:picMkLst>
        </pc:picChg>
        <pc:picChg chg="del mod">
          <ac:chgData name="Elaheh Moradi" userId="dd213cbb-1216-427c-866d-27ddf363c59c" providerId="ADAL" clId="{76BDCB68-E74F-4250-9F2B-6CFE72531A7E}" dt="2024-10-30T10:10:31.248" v="178" actId="478"/>
          <ac:picMkLst>
            <pc:docMk/>
            <pc:sldMk cId="1273039050" sldId="260"/>
            <ac:picMk id="8" creationId="{AC88E797-7C3A-E515-017F-FA6D767F67BF}"/>
          </ac:picMkLst>
        </pc:picChg>
      </pc:sldChg>
      <pc:sldChg chg="modSp mod">
        <pc:chgData name="Elaheh Moradi" userId="dd213cbb-1216-427c-866d-27ddf363c59c" providerId="ADAL" clId="{76BDCB68-E74F-4250-9F2B-6CFE72531A7E}" dt="2024-10-30T11:25:54.505" v="199" actId="12"/>
        <pc:sldMkLst>
          <pc:docMk/>
          <pc:sldMk cId="3056290841" sldId="261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056290841" sldId="261"/>
            <ac:spMk id="2" creationId="{14D22FF4-7EA3-9216-B954-42A64969F58D}"/>
          </ac:spMkLst>
        </pc:spChg>
        <pc:spChg chg="mod">
          <ac:chgData name="Elaheh Moradi" userId="dd213cbb-1216-427c-866d-27ddf363c59c" providerId="ADAL" clId="{76BDCB68-E74F-4250-9F2B-6CFE72531A7E}" dt="2024-10-30T11:25:54.505" v="199" actId="12"/>
          <ac:spMkLst>
            <pc:docMk/>
            <pc:sldMk cId="3056290841" sldId="261"/>
            <ac:spMk id="3" creationId="{01D3227E-E6EF-986D-47B6-9F40ABBF41C6}"/>
          </ac:spMkLst>
        </pc:spChg>
      </pc:sldChg>
      <pc:sldChg chg="addSp delSp modSp mod">
        <pc:chgData name="Elaheh Moradi" userId="dd213cbb-1216-427c-866d-27ddf363c59c" providerId="ADAL" clId="{76BDCB68-E74F-4250-9F2B-6CFE72531A7E}" dt="2024-10-30T11:50:47.229" v="260" actId="14100"/>
        <pc:sldMkLst>
          <pc:docMk/>
          <pc:sldMk cId="3007895781" sldId="262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007895781" sldId="262"/>
            <ac:spMk id="2" creationId="{7EF41E7E-6FEC-0A58-B537-87B89F68772B}"/>
          </ac:spMkLst>
        </pc:spChg>
        <pc:spChg chg="mod">
          <ac:chgData name="Elaheh Moradi" userId="dd213cbb-1216-427c-866d-27ddf363c59c" providerId="ADAL" clId="{76BDCB68-E74F-4250-9F2B-6CFE72531A7E}" dt="2024-10-30T11:50:47.229" v="260" actId="14100"/>
          <ac:spMkLst>
            <pc:docMk/>
            <pc:sldMk cId="3007895781" sldId="262"/>
            <ac:spMk id="3" creationId="{EAC1E92C-3A32-452D-1AB1-28F24FAAC7DB}"/>
          </ac:spMkLst>
        </pc:spChg>
        <pc:spChg chg="mod">
          <ac:chgData name="Elaheh Moradi" userId="dd213cbb-1216-427c-866d-27ddf363c59c" providerId="ADAL" clId="{76BDCB68-E74F-4250-9F2B-6CFE72531A7E}" dt="2024-10-30T11:49:34.541" v="245" actId="1076"/>
          <ac:spMkLst>
            <pc:docMk/>
            <pc:sldMk cId="3007895781" sldId="262"/>
            <ac:spMk id="6" creationId="{3F7B1F3A-0C0C-05DD-D19F-D5534A6D5F98}"/>
          </ac:spMkLst>
        </pc:spChg>
        <pc:spChg chg="add del mod">
          <ac:chgData name="Elaheh Moradi" userId="dd213cbb-1216-427c-866d-27ddf363c59c" providerId="ADAL" clId="{76BDCB68-E74F-4250-9F2B-6CFE72531A7E}" dt="2024-10-30T11:46:51.960" v="215" actId="22"/>
          <ac:spMkLst>
            <pc:docMk/>
            <pc:sldMk cId="3007895781" sldId="262"/>
            <ac:spMk id="7" creationId="{E8B5513F-B0F5-4E69-76E4-3B60BD842EF4}"/>
          </ac:spMkLst>
        </pc:spChg>
        <pc:picChg chg="mod">
          <ac:chgData name="Elaheh Moradi" userId="dd213cbb-1216-427c-866d-27ddf363c59c" providerId="ADAL" clId="{76BDCB68-E74F-4250-9F2B-6CFE72531A7E}" dt="2024-10-30T11:49:24.117" v="240" actId="1076"/>
          <ac:picMkLst>
            <pc:docMk/>
            <pc:sldMk cId="3007895781" sldId="262"/>
            <ac:picMk id="5" creationId="{185FBD5C-580C-69B7-F5BE-083DC20E8480}"/>
          </ac:picMkLst>
        </pc:picChg>
      </pc:sldChg>
      <pc:sldChg chg="modSp mod">
        <pc:chgData name="Elaheh Moradi" userId="dd213cbb-1216-427c-866d-27ddf363c59c" providerId="ADAL" clId="{76BDCB68-E74F-4250-9F2B-6CFE72531A7E}" dt="2024-10-30T13:48:54.019" v="358" actId="20577"/>
        <pc:sldMkLst>
          <pc:docMk/>
          <pc:sldMk cId="476761640" sldId="263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476761640" sldId="263"/>
            <ac:spMk id="2" creationId="{719ECB28-7F9B-8758-E87A-77B4B58D6F88}"/>
          </ac:spMkLst>
        </pc:spChg>
        <pc:spChg chg="mod">
          <ac:chgData name="Elaheh Moradi" userId="dd213cbb-1216-427c-866d-27ddf363c59c" providerId="ADAL" clId="{76BDCB68-E74F-4250-9F2B-6CFE72531A7E}" dt="2024-10-30T13:48:54.019" v="358" actId="20577"/>
          <ac:spMkLst>
            <pc:docMk/>
            <pc:sldMk cId="476761640" sldId="263"/>
            <ac:spMk id="3" creationId="{27AD1378-4458-00D0-86E0-0BC780E7440A}"/>
          </ac:spMkLst>
        </pc:spChg>
        <pc:spChg chg="mod">
          <ac:chgData name="Elaheh Moradi" userId="dd213cbb-1216-427c-866d-27ddf363c59c" providerId="ADAL" clId="{76BDCB68-E74F-4250-9F2B-6CFE72531A7E}" dt="2024-10-30T13:44:25.362" v="328" actId="14100"/>
          <ac:spMkLst>
            <pc:docMk/>
            <pc:sldMk cId="476761640" sldId="263"/>
            <ac:spMk id="6" creationId="{9AD41365-F55D-AFAA-5AD3-FC4EF46B5408}"/>
          </ac:spMkLst>
        </pc:spChg>
        <pc:picChg chg="mod">
          <ac:chgData name="Elaheh Moradi" userId="dd213cbb-1216-427c-866d-27ddf363c59c" providerId="ADAL" clId="{76BDCB68-E74F-4250-9F2B-6CFE72531A7E}" dt="2024-10-30T13:44:19.880" v="326" actId="1076"/>
          <ac:picMkLst>
            <pc:docMk/>
            <pc:sldMk cId="476761640" sldId="263"/>
            <ac:picMk id="5" creationId="{634C3C0B-AA78-27C8-7DEF-30594DAF727C}"/>
          </ac:picMkLst>
        </pc:picChg>
      </pc:sldChg>
      <pc:sldChg chg="addSp delSp modSp mod ord">
        <pc:chgData name="Elaheh Moradi" userId="dd213cbb-1216-427c-866d-27ddf363c59c" providerId="ADAL" clId="{76BDCB68-E74F-4250-9F2B-6CFE72531A7E}" dt="2024-10-30T08:08:53.170" v="166" actId="1076"/>
        <pc:sldMkLst>
          <pc:docMk/>
          <pc:sldMk cId="1841807699" sldId="264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841807699" sldId="264"/>
            <ac:spMk id="2" creationId="{CD2EE45C-04BD-7E23-CEC7-F1B35BDA3369}"/>
          </ac:spMkLst>
        </pc:spChg>
        <pc:spChg chg="add del mod">
          <ac:chgData name="Elaheh Moradi" userId="dd213cbb-1216-427c-866d-27ddf363c59c" providerId="ADAL" clId="{76BDCB68-E74F-4250-9F2B-6CFE72531A7E}" dt="2024-10-30T07:14:51.934" v="18" actId="22"/>
          <ac:spMkLst>
            <pc:docMk/>
            <pc:sldMk cId="1841807699" sldId="264"/>
            <ac:spMk id="4" creationId="{49119C03-B013-B5B3-CD99-AE65F90BDC4A}"/>
          </ac:spMkLst>
        </pc:spChg>
        <pc:spChg chg="mod">
          <ac:chgData name="Elaheh Moradi" userId="dd213cbb-1216-427c-866d-27ddf363c59c" providerId="ADAL" clId="{76BDCB68-E74F-4250-9F2B-6CFE72531A7E}" dt="2024-10-30T08:08:04.683" v="165" actId="1076"/>
          <ac:spMkLst>
            <pc:docMk/>
            <pc:sldMk cId="1841807699" sldId="264"/>
            <ac:spMk id="8" creationId="{CEFD9189-AB0D-ED62-206D-C146D81997E1}"/>
          </ac:spMkLst>
        </pc:spChg>
        <pc:spChg chg="mod">
          <ac:chgData name="Elaheh Moradi" userId="dd213cbb-1216-427c-866d-27ddf363c59c" providerId="ADAL" clId="{76BDCB68-E74F-4250-9F2B-6CFE72531A7E}" dt="2024-10-30T08:08:53.170" v="166" actId="1076"/>
          <ac:spMkLst>
            <pc:docMk/>
            <pc:sldMk cId="1841807699" sldId="264"/>
            <ac:spMk id="9" creationId="{C9B58838-F14D-7864-FDDF-60E4AC15F55F}"/>
          </ac:spMkLst>
        </pc:spChg>
        <pc:picChg chg="mod">
          <ac:chgData name="Elaheh Moradi" userId="dd213cbb-1216-427c-866d-27ddf363c59c" providerId="ADAL" clId="{76BDCB68-E74F-4250-9F2B-6CFE72531A7E}" dt="2024-10-30T07:17:23.455" v="28" actId="1076"/>
          <ac:picMkLst>
            <pc:docMk/>
            <pc:sldMk cId="1841807699" sldId="264"/>
            <ac:picMk id="7" creationId="{FC8D88B9-F2DC-6420-5600-E23F6701BF5D}"/>
          </ac:picMkLst>
        </pc:picChg>
      </pc:sldChg>
      <pc:sldChg chg="modSp mod">
        <pc:chgData name="Elaheh Moradi" userId="dd213cbb-1216-427c-866d-27ddf363c59c" providerId="ADAL" clId="{76BDCB68-E74F-4250-9F2B-6CFE72531A7E}" dt="2024-10-30T14:17:26.113" v="362" actId="1076"/>
        <pc:sldMkLst>
          <pc:docMk/>
          <pc:sldMk cId="171755137" sldId="265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71755137" sldId="265"/>
            <ac:spMk id="2" creationId="{42A7A989-9820-BE58-8935-D5F9EEE2F966}"/>
          </ac:spMkLst>
        </pc:spChg>
        <pc:spChg chg="mod">
          <ac:chgData name="Elaheh Moradi" userId="dd213cbb-1216-427c-866d-27ddf363c59c" providerId="ADAL" clId="{76BDCB68-E74F-4250-9F2B-6CFE72531A7E}" dt="2024-10-30T14:17:26.113" v="362" actId="1076"/>
          <ac:spMkLst>
            <pc:docMk/>
            <pc:sldMk cId="171755137" sldId="265"/>
            <ac:spMk id="3" creationId="{618F9553-F200-8AFC-8257-0A5A7D6D57F9}"/>
          </ac:spMkLst>
        </pc:spChg>
        <pc:spChg chg="mod">
          <ac:chgData name="Elaheh Moradi" userId="dd213cbb-1216-427c-866d-27ddf363c59c" providerId="ADAL" clId="{76BDCB68-E74F-4250-9F2B-6CFE72531A7E}" dt="2024-10-30T14:16:57.241" v="360" actId="1076"/>
          <ac:spMkLst>
            <pc:docMk/>
            <pc:sldMk cId="171755137" sldId="265"/>
            <ac:spMk id="8" creationId="{0C96F666-E3F6-AF98-C753-ED4387FF8CB0}"/>
          </ac:spMkLst>
        </pc:spChg>
      </pc:sldChg>
      <pc:sldChg chg="modSp mod">
        <pc:chgData name="Elaheh Moradi" userId="dd213cbb-1216-427c-866d-27ddf363c59c" providerId="ADAL" clId="{76BDCB68-E74F-4250-9F2B-6CFE72531A7E}" dt="2024-10-30T14:30:37.207" v="367" actId="1076"/>
        <pc:sldMkLst>
          <pc:docMk/>
          <pc:sldMk cId="4210440087" sldId="266"/>
        </pc:sldMkLst>
        <pc:spChg chg="mod">
          <ac:chgData name="Elaheh Moradi" userId="dd213cbb-1216-427c-866d-27ddf363c59c" providerId="ADAL" clId="{76BDCB68-E74F-4250-9F2B-6CFE72531A7E}" dt="2024-10-30T14:30:28.356" v="366" actId="255"/>
          <ac:spMkLst>
            <pc:docMk/>
            <pc:sldMk cId="4210440087" sldId="266"/>
            <ac:spMk id="2" creationId="{642F7BEA-7609-305C-4D6F-E13F40526D58}"/>
          </ac:spMkLst>
        </pc:spChg>
        <pc:spChg chg="mod">
          <ac:chgData name="Elaheh Moradi" userId="dd213cbb-1216-427c-866d-27ddf363c59c" providerId="ADAL" clId="{76BDCB68-E74F-4250-9F2B-6CFE72531A7E}" dt="2024-10-30T14:30:37.207" v="367" actId="1076"/>
          <ac:spMkLst>
            <pc:docMk/>
            <pc:sldMk cId="4210440087" sldId="266"/>
            <ac:spMk id="3" creationId="{91E00BFE-3F83-2088-0BC7-00086C6C6EC9}"/>
          </ac:spMkLst>
        </pc:spChg>
      </pc:sldChg>
      <pc:sldChg chg="addSp modSp mod">
        <pc:chgData name="Elaheh Moradi" userId="dd213cbb-1216-427c-866d-27ddf363c59c" providerId="ADAL" clId="{76BDCB68-E74F-4250-9F2B-6CFE72531A7E}" dt="2024-10-31T08:03:35.052" v="427" actId="1076"/>
        <pc:sldMkLst>
          <pc:docMk/>
          <pc:sldMk cId="1159657438" sldId="267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159657438" sldId="267"/>
            <ac:spMk id="2" creationId="{31C994D8-21C0-4968-C8D2-E8522248B127}"/>
          </ac:spMkLst>
        </pc:spChg>
        <pc:spChg chg="mod">
          <ac:chgData name="Elaheh Moradi" userId="dd213cbb-1216-427c-866d-27ddf363c59c" providerId="ADAL" clId="{76BDCB68-E74F-4250-9F2B-6CFE72531A7E}" dt="2024-10-31T08:03:32.332" v="426" actId="14100"/>
          <ac:spMkLst>
            <pc:docMk/>
            <pc:sldMk cId="1159657438" sldId="267"/>
            <ac:spMk id="4" creationId="{437C8E88-3DB1-750A-6A10-06B32AE00231}"/>
          </ac:spMkLst>
        </pc:spChg>
        <pc:spChg chg="add mod">
          <ac:chgData name="Elaheh Moradi" userId="dd213cbb-1216-427c-866d-27ddf363c59c" providerId="ADAL" clId="{76BDCB68-E74F-4250-9F2B-6CFE72531A7E}" dt="2024-10-31T08:03:13.663" v="423" actId="20577"/>
          <ac:spMkLst>
            <pc:docMk/>
            <pc:sldMk cId="1159657438" sldId="267"/>
            <ac:spMk id="5" creationId="{B47C906B-5AA0-B54E-0439-B52AFA0CF569}"/>
          </ac:spMkLst>
        </pc:spChg>
        <pc:picChg chg="mod">
          <ac:chgData name="Elaheh Moradi" userId="dd213cbb-1216-427c-866d-27ddf363c59c" providerId="ADAL" clId="{76BDCB68-E74F-4250-9F2B-6CFE72531A7E}" dt="2024-10-31T08:03:35.052" v="427" actId="1076"/>
          <ac:picMkLst>
            <pc:docMk/>
            <pc:sldMk cId="1159657438" sldId="267"/>
            <ac:picMk id="6" creationId="{0F071B74-AABC-686C-8B9F-D6D18586FBF8}"/>
          </ac:picMkLst>
        </pc:picChg>
      </pc:sldChg>
      <pc:sldChg chg="modSp mod">
        <pc:chgData name="Elaheh Moradi" userId="dd213cbb-1216-427c-866d-27ddf363c59c" providerId="ADAL" clId="{76BDCB68-E74F-4250-9F2B-6CFE72531A7E}" dt="2024-10-31T08:18:17.777" v="436" actId="166"/>
        <pc:sldMkLst>
          <pc:docMk/>
          <pc:sldMk cId="1346683007" sldId="268"/>
        </pc:sldMkLst>
        <pc:spChg chg="mod">
          <ac:chgData name="Elaheh Moradi" userId="dd213cbb-1216-427c-866d-27ddf363c59c" providerId="ADAL" clId="{76BDCB68-E74F-4250-9F2B-6CFE72531A7E}" dt="2024-10-30T16:40:53.311" v="370" actId="27636"/>
          <ac:spMkLst>
            <pc:docMk/>
            <pc:sldMk cId="1346683007" sldId="268"/>
            <ac:spMk id="2" creationId="{99A36FBE-6333-8003-4DC6-8F2901D37034}"/>
          </ac:spMkLst>
        </pc:spChg>
        <pc:spChg chg="mod">
          <ac:chgData name="Elaheh Moradi" userId="dd213cbb-1216-427c-866d-27ddf363c59c" providerId="ADAL" clId="{76BDCB68-E74F-4250-9F2B-6CFE72531A7E}" dt="2024-10-31T08:18:07.482" v="434" actId="1076"/>
          <ac:spMkLst>
            <pc:docMk/>
            <pc:sldMk cId="1346683007" sldId="268"/>
            <ac:spMk id="6" creationId="{BF45F1F6-D7BB-38BD-8539-D8C83E0C33C9}"/>
          </ac:spMkLst>
        </pc:spChg>
        <pc:picChg chg="mod ord">
          <ac:chgData name="Elaheh Moradi" userId="dd213cbb-1216-427c-866d-27ddf363c59c" providerId="ADAL" clId="{76BDCB68-E74F-4250-9F2B-6CFE72531A7E}" dt="2024-10-31T08:18:17.777" v="436" actId="166"/>
          <ac:picMkLst>
            <pc:docMk/>
            <pc:sldMk cId="1346683007" sldId="268"/>
            <ac:picMk id="5" creationId="{42D8DDC9-785E-5242-B263-F18A1A97DB9C}"/>
          </ac:picMkLst>
        </pc:picChg>
      </pc:sldChg>
      <pc:sldChg chg="addSp delSp modSp mod">
        <pc:chgData name="Elaheh Moradi" userId="dd213cbb-1216-427c-866d-27ddf363c59c" providerId="ADAL" clId="{76BDCB68-E74F-4250-9F2B-6CFE72531A7E}" dt="2024-10-31T08:40:16.013" v="466" actId="21"/>
        <pc:sldMkLst>
          <pc:docMk/>
          <pc:sldMk cId="1672738093" sldId="269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672738093" sldId="269"/>
            <ac:spMk id="2" creationId="{C68C0C29-774B-520E-A4E9-CE62E6D1559E}"/>
          </ac:spMkLst>
        </pc:spChg>
        <pc:spChg chg="mod">
          <ac:chgData name="Elaheh Moradi" userId="dd213cbb-1216-427c-866d-27ddf363c59c" providerId="ADAL" clId="{76BDCB68-E74F-4250-9F2B-6CFE72531A7E}" dt="2024-10-31T08:40:15.028" v="464" actId="20577"/>
          <ac:spMkLst>
            <pc:docMk/>
            <pc:sldMk cId="1672738093" sldId="269"/>
            <ac:spMk id="4" creationId="{4522BBC8-F049-AC31-EA47-91D1D3317FE6}"/>
          </ac:spMkLst>
        </pc:spChg>
        <pc:spChg chg="add mod">
          <ac:chgData name="Elaheh Moradi" userId="dd213cbb-1216-427c-866d-27ddf363c59c" providerId="ADAL" clId="{76BDCB68-E74F-4250-9F2B-6CFE72531A7E}" dt="2024-10-31T08:38:53.044" v="459" actId="1076"/>
          <ac:spMkLst>
            <pc:docMk/>
            <pc:sldMk cId="1672738093" sldId="269"/>
            <ac:spMk id="5" creationId="{6313A4B4-02A4-836D-9524-2A17BA4BFBD3}"/>
          </ac:spMkLst>
        </pc:spChg>
        <pc:spChg chg="add del mod">
          <ac:chgData name="Elaheh Moradi" userId="dd213cbb-1216-427c-866d-27ddf363c59c" providerId="ADAL" clId="{76BDCB68-E74F-4250-9F2B-6CFE72531A7E}" dt="2024-10-31T08:40:16.013" v="466" actId="21"/>
          <ac:spMkLst>
            <pc:docMk/>
            <pc:sldMk cId="1672738093" sldId="269"/>
            <ac:spMk id="7" creationId="{02F47FFA-8F49-8B66-F5F4-7F15EBF85CB6}"/>
          </ac:spMkLst>
        </pc:spChg>
        <pc:picChg chg="mod">
          <ac:chgData name="Elaheh Moradi" userId="dd213cbb-1216-427c-866d-27ddf363c59c" providerId="ADAL" clId="{76BDCB68-E74F-4250-9F2B-6CFE72531A7E}" dt="2024-10-30T16:41:54.822" v="373" actId="1076"/>
          <ac:picMkLst>
            <pc:docMk/>
            <pc:sldMk cId="1672738093" sldId="269"/>
            <ac:picMk id="9" creationId="{137FB115-DDFB-88A5-2C00-321656CA5554}"/>
          </ac:picMkLst>
        </pc:picChg>
      </pc:sldChg>
      <pc:sldChg chg="modSp mod">
        <pc:chgData name="Elaheh Moradi" userId="dd213cbb-1216-427c-866d-27ddf363c59c" providerId="ADAL" clId="{76BDCB68-E74F-4250-9F2B-6CFE72531A7E}" dt="2024-10-31T08:52:43.132" v="519" actId="14100"/>
        <pc:sldMkLst>
          <pc:docMk/>
          <pc:sldMk cId="79299277" sldId="270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79299277" sldId="270"/>
            <ac:spMk id="2" creationId="{AAC06794-B48C-899F-31B6-077A0D0DD240}"/>
          </ac:spMkLst>
        </pc:spChg>
        <pc:spChg chg="mod">
          <ac:chgData name="Elaheh Moradi" userId="dd213cbb-1216-427c-866d-27ddf363c59c" providerId="ADAL" clId="{76BDCB68-E74F-4250-9F2B-6CFE72531A7E}" dt="2024-10-31T08:52:43.132" v="519" actId="14100"/>
          <ac:spMkLst>
            <pc:docMk/>
            <pc:sldMk cId="79299277" sldId="270"/>
            <ac:spMk id="4" creationId="{2FD38C2F-A682-F77F-655C-0C4BBEFDE8B9}"/>
          </ac:spMkLst>
        </pc:spChg>
        <pc:picChg chg="mod">
          <ac:chgData name="Elaheh Moradi" userId="dd213cbb-1216-427c-866d-27ddf363c59c" providerId="ADAL" clId="{76BDCB68-E74F-4250-9F2B-6CFE72531A7E}" dt="2024-10-31T08:46:21.692" v="467" actId="1076"/>
          <ac:picMkLst>
            <pc:docMk/>
            <pc:sldMk cId="79299277" sldId="270"/>
            <ac:picMk id="14" creationId="{F8F30438-1E7A-1E4D-7AB6-3E43690DC691}"/>
          </ac:picMkLst>
        </pc:picChg>
      </pc:sldChg>
      <pc:sldChg chg="modSp mod">
        <pc:chgData name="Elaheh Moradi" userId="dd213cbb-1216-427c-866d-27ddf363c59c" providerId="ADAL" clId="{76BDCB68-E74F-4250-9F2B-6CFE72531A7E}" dt="2024-10-31T08:48:20.696" v="502" actId="20577"/>
        <pc:sldMkLst>
          <pc:docMk/>
          <pc:sldMk cId="3331987164" sldId="271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331987164" sldId="271"/>
            <ac:spMk id="2" creationId="{D534BDDE-886C-EDBA-0A54-051EBAA87074}"/>
          </ac:spMkLst>
        </pc:spChg>
        <pc:spChg chg="mod">
          <ac:chgData name="Elaheh Moradi" userId="dd213cbb-1216-427c-866d-27ddf363c59c" providerId="ADAL" clId="{76BDCB68-E74F-4250-9F2B-6CFE72531A7E}" dt="2024-10-31T08:48:20.696" v="502" actId="20577"/>
          <ac:spMkLst>
            <pc:docMk/>
            <pc:sldMk cId="3331987164" sldId="271"/>
            <ac:spMk id="3" creationId="{2B36D8A6-2AE5-658E-BD48-FF2E2244CFE5}"/>
          </ac:spMkLst>
        </pc:spChg>
      </pc:sldChg>
      <pc:sldChg chg="modSp del mod">
        <pc:chgData name="Elaheh Moradi" userId="dd213cbb-1216-427c-866d-27ddf363c59c" providerId="ADAL" clId="{76BDCB68-E74F-4250-9F2B-6CFE72531A7E}" dt="2024-10-31T09:03:15.042" v="719" actId="2696"/>
        <pc:sldMkLst>
          <pc:docMk/>
          <pc:sldMk cId="237198643" sldId="272"/>
        </pc:sldMkLst>
        <pc:spChg chg="mod">
          <ac:chgData name="Elaheh Moradi" userId="dd213cbb-1216-427c-866d-27ddf363c59c" providerId="ADAL" clId="{76BDCB68-E74F-4250-9F2B-6CFE72531A7E}" dt="2024-10-31T09:01:12.874" v="679" actId="5793"/>
          <ac:spMkLst>
            <pc:docMk/>
            <pc:sldMk cId="237198643" sldId="272"/>
            <ac:spMk id="2" creationId="{726CB536-F890-FF6A-EA45-3AD9C21E1A74}"/>
          </ac:spMkLst>
        </pc:spChg>
        <pc:spChg chg="mod">
          <ac:chgData name="Elaheh Moradi" userId="dd213cbb-1216-427c-866d-27ddf363c59c" providerId="ADAL" clId="{76BDCB68-E74F-4250-9F2B-6CFE72531A7E}" dt="2024-10-31T09:01:19.799" v="682" actId="14100"/>
          <ac:spMkLst>
            <pc:docMk/>
            <pc:sldMk cId="237198643" sldId="272"/>
            <ac:spMk id="3" creationId="{560D4470-BFD1-E473-8903-785960632F8C}"/>
          </ac:spMkLst>
        </pc:spChg>
      </pc:sldChg>
      <pc:sldChg chg="modSp">
        <pc:chgData name="Elaheh Moradi" userId="dd213cbb-1216-427c-866d-27ddf363c59c" providerId="ADAL" clId="{76BDCB68-E74F-4250-9F2B-6CFE72531A7E}" dt="2024-10-30T07:03:25.634" v="2"/>
        <pc:sldMkLst>
          <pc:docMk/>
          <pc:sldMk cId="2082337223" sldId="273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2082337223" sldId="273"/>
            <ac:spMk id="2" creationId="{BA20B790-A850-E160-CB4B-2A2111CD66D7}"/>
          </ac:spMkLst>
        </pc:spChg>
      </pc:sldChg>
      <pc:sldChg chg="addSp modSp mod">
        <pc:chgData name="Elaheh Moradi" userId="dd213cbb-1216-427c-866d-27ddf363c59c" providerId="ADAL" clId="{76BDCB68-E74F-4250-9F2B-6CFE72531A7E}" dt="2024-10-31T09:41:16.852" v="752"/>
        <pc:sldMkLst>
          <pc:docMk/>
          <pc:sldMk cId="3297061268" sldId="274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3297061268" sldId="274"/>
            <ac:spMk id="2" creationId="{2B5561C1-70DE-139D-7EBA-8DA07C875426}"/>
          </ac:spMkLst>
        </pc:spChg>
        <pc:spChg chg="mod">
          <ac:chgData name="Elaheh Moradi" userId="dd213cbb-1216-427c-866d-27ddf363c59c" providerId="ADAL" clId="{76BDCB68-E74F-4250-9F2B-6CFE72531A7E}" dt="2024-10-31T09:10:41.771" v="743" actId="1076"/>
          <ac:spMkLst>
            <pc:docMk/>
            <pc:sldMk cId="3297061268" sldId="274"/>
            <ac:spMk id="3" creationId="{EF6339CD-9CB2-FAB3-5C83-8C37F04ABCE4}"/>
          </ac:spMkLst>
        </pc:spChg>
        <pc:spChg chg="add mod">
          <ac:chgData name="Elaheh Moradi" userId="dd213cbb-1216-427c-866d-27ddf363c59c" providerId="ADAL" clId="{76BDCB68-E74F-4250-9F2B-6CFE72531A7E}" dt="2024-10-31T09:10:47.460" v="746" actId="1076"/>
          <ac:spMkLst>
            <pc:docMk/>
            <pc:sldMk cId="3297061268" sldId="274"/>
            <ac:spMk id="6" creationId="{35CB5E8D-3119-86E1-513E-4013CEDBDF9C}"/>
          </ac:spMkLst>
        </pc:spChg>
        <pc:spChg chg="mod">
          <ac:chgData name="Elaheh Moradi" userId="dd213cbb-1216-427c-866d-27ddf363c59c" providerId="ADAL" clId="{76BDCB68-E74F-4250-9F2B-6CFE72531A7E}" dt="2024-10-31T09:41:16.852" v="752"/>
          <ac:spMkLst>
            <pc:docMk/>
            <pc:sldMk cId="3297061268" sldId="274"/>
            <ac:spMk id="8" creationId="{3CC2E9C6-EEC0-078D-3507-DE0FDA4C19B2}"/>
          </ac:spMkLst>
        </pc:spChg>
        <pc:picChg chg="mod">
          <ac:chgData name="Elaheh Moradi" userId="dd213cbb-1216-427c-866d-27ddf363c59c" providerId="ADAL" clId="{76BDCB68-E74F-4250-9F2B-6CFE72531A7E}" dt="2024-10-31T09:10:44.354" v="745" actId="1076"/>
          <ac:picMkLst>
            <pc:docMk/>
            <pc:sldMk cId="3297061268" sldId="274"/>
            <ac:picMk id="5" creationId="{058A90FF-AB8E-FB93-5FF2-9B71DB113E18}"/>
          </ac:picMkLst>
        </pc:picChg>
        <pc:picChg chg="mod">
          <ac:chgData name="Elaheh Moradi" userId="dd213cbb-1216-427c-866d-27ddf363c59c" providerId="ADAL" clId="{76BDCB68-E74F-4250-9F2B-6CFE72531A7E}" dt="2024-10-31T09:10:50.793" v="747" actId="1076"/>
          <ac:picMkLst>
            <pc:docMk/>
            <pc:sldMk cId="3297061268" sldId="274"/>
            <ac:picMk id="7" creationId="{1BC7D698-4177-CE52-970F-32CF77D8DEFF}"/>
          </ac:picMkLst>
        </pc:picChg>
        <pc:picChg chg="mod">
          <ac:chgData name="Elaheh Moradi" userId="dd213cbb-1216-427c-866d-27ddf363c59c" providerId="ADAL" clId="{76BDCB68-E74F-4250-9F2B-6CFE72531A7E}" dt="2024-10-31T09:10:10.450" v="739" actId="1076"/>
          <ac:picMkLst>
            <pc:docMk/>
            <pc:sldMk cId="3297061268" sldId="274"/>
            <ac:picMk id="10" creationId="{1D4BCA0A-3DFF-B13A-1C50-2B203C56C344}"/>
          </ac:picMkLst>
        </pc:picChg>
      </pc:sldChg>
      <pc:sldChg chg="modSp">
        <pc:chgData name="Elaheh Moradi" userId="dd213cbb-1216-427c-866d-27ddf363c59c" providerId="ADAL" clId="{76BDCB68-E74F-4250-9F2B-6CFE72531A7E}" dt="2024-10-30T07:03:25.634" v="2"/>
        <pc:sldMkLst>
          <pc:docMk/>
          <pc:sldMk cId="1650287031" sldId="275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650287031" sldId="275"/>
            <ac:spMk id="2" creationId="{F19DD1E9-384D-A490-684F-0A5EA11B69D0}"/>
          </ac:spMkLst>
        </pc:spChg>
      </pc:sldChg>
      <pc:sldChg chg="modSp mod">
        <pc:chgData name="Elaheh Moradi" userId="dd213cbb-1216-427c-866d-27ddf363c59c" providerId="ADAL" clId="{76BDCB68-E74F-4250-9F2B-6CFE72531A7E}" dt="2024-10-31T09:42:05.720" v="756" actId="12"/>
        <pc:sldMkLst>
          <pc:docMk/>
          <pc:sldMk cId="1906550466" sldId="276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1906550466" sldId="276"/>
            <ac:spMk id="2" creationId="{3B2087C9-0C56-46CE-97B5-FA05F967660B}"/>
          </ac:spMkLst>
        </pc:spChg>
        <pc:spChg chg="mod">
          <ac:chgData name="Elaheh Moradi" userId="dd213cbb-1216-427c-866d-27ddf363c59c" providerId="ADAL" clId="{76BDCB68-E74F-4250-9F2B-6CFE72531A7E}" dt="2024-10-31T09:42:05.720" v="756" actId="12"/>
          <ac:spMkLst>
            <pc:docMk/>
            <pc:sldMk cId="1906550466" sldId="276"/>
            <ac:spMk id="3" creationId="{BC08CE99-F863-5555-1395-080C1466BF06}"/>
          </ac:spMkLst>
        </pc:spChg>
      </pc:sldChg>
      <pc:sldChg chg="modSp mod">
        <pc:chgData name="Elaheh Moradi" userId="dd213cbb-1216-427c-866d-27ddf363c59c" providerId="ADAL" clId="{76BDCB68-E74F-4250-9F2B-6CFE72531A7E}" dt="2024-10-31T09:08:03.036" v="727" actId="20577"/>
        <pc:sldMkLst>
          <pc:docMk/>
          <pc:sldMk cId="2712881137" sldId="277"/>
        </pc:sldMkLst>
        <pc:spChg chg="mod">
          <ac:chgData name="Elaheh Moradi" userId="dd213cbb-1216-427c-866d-27ddf363c59c" providerId="ADAL" clId="{76BDCB68-E74F-4250-9F2B-6CFE72531A7E}" dt="2024-10-30T07:03:25.634" v="2"/>
          <ac:spMkLst>
            <pc:docMk/>
            <pc:sldMk cId="2712881137" sldId="277"/>
            <ac:spMk id="2" creationId="{57589E4B-5280-0B8C-26F6-1FDDDAB6C829}"/>
          </ac:spMkLst>
        </pc:spChg>
        <pc:spChg chg="mod">
          <ac:chgData name="Elaheh Moradi" userId="dd213cbb-1216-427c-866d-27ddf363c59c" providerId="ADAL" clId="{76BDCB68-E74F-4250-9F2B-6CFE72531A7E}" dt="2024-10-31T09:08:03.036" v="727" actId="20577"/>
          <ac:spMkLst>
            <pc:docMk/>
            <pc:sldMk cId="2712881137" sldId="277"/>
            <ac:spMk id="3" creationId="{217674E9-8C36-7CF4-8DFB-41669C026806}"/>
          </ac:spMkLst>
        </pc:spChg>
      </pc:sldChg>
      <pc:sldChg chg="addSp delSp modSp new mod">
        <pc:chgData name="Elaheh Moradi" userId="dd213cbb-1216-427c-866d-27ddf363c59c" providerId="ADAL" clId="{76BDCB68-E74F-4250-9F2B-6CFE72531A7E}" dt="2024-10-30T07:48:10.724" v="162" actId="1076"/>
        <pc:sldMkLst>
          <pc:docMk/>
          <pc:sldMk cId="459188411" sldId="278"/>
        </pc:sldMkLst>
        <pc:spChg chg="mod">
          <ac:chgData name="Elaheh Moradi" userId="dd213cbb-1216-427c-866d-27ddf363c59c" providerId="ADAL" clId="{76BDCB68-E74F-4250-9F2B-6CFE72531A7E}" dt="2024-10-30T07:47:26.591" v="147" actId="20577"/>
          <ac:spMkLst>
            <pc:docMk/>
            <pc:sldMk cId="459188411" sldId="278"/>
            <ac:spMk id="2" creationId="{3748006E-68DB-59B8-0EB5-12858EFE50B2}"/>
          </ac:spMkLst>
        </pc:spChg>
        <pc:spChg chg="mod">
          <ac:chgData name="Elaheh Moradi" userId="dd213cbb-1216-427c-866d-27ddf363c59c" providerId="ADAL" clId="{76BDCB68-E74F-4250-9F2B-6CFE72531A7E}" dt="2024-10-30T07:48:06.324" v="160" actId="1076"/>
          <ac:spMkLst>
            <pc:docMk/>
            <pc:sldMk cId="459188411" sldId="278"/>
            <ac:spMk id="3" creationId="{052327D8-A550-8134-D249-1AAE426E1795}"/>
          </ac:spMkLst>
        </pc:spChg>
        <pc:picChg chg="add del mod">
          <ac:chgData name="Elaheh Moradi" userId="dd213cbb-1216-427c-866d-27ddf363c59c" providerId="ADAL" clId="{76BDCB68-E74F-4250-9F2B-6CFE72531A7E}" dt="2024-10-30T07:44:56.859" v="94" actId="478"/>
          <ac:picMkLst>
            <pc:docMk/>
            <pc:sldMk cId="459188411" sldId="278"/>
            <ac:picMk id="4" creationId="{4F065364-EEC0-2FD7-FC99-EA49444D4E7A}"/>
          </ac:picMkLst>
        </pc:picChg>
        <pc:picChg chg="add mod">
          <ac:chgData name="Elaheh Moradi" userId="dd213cbb-1216-427c-866d-27ddf363c59c" providerId="ADAL" clId="{76BDCB68-E74F-4250-9F2B-6CFE72531A7E}" dt="2024-10-30T07:48:03.900" v="158" actId="1076"/>
          <ac:picMkLst>
            <pc:docMk/>
            <pc:sldMk cId="459188411" sldId="278"/>
            <ac:picMk id="5" creationId="{5CC9FBFC-55DC-FA97-BE25-AEAF68201654}"/>
          </ac:picMkLst>
        </pc:picChg>
        <pc:picChg chg="add mod">
          <ac:chgData name="Elaheh Moradi" userId="dd213cbb-1216-427c-866d-27ddf363c59c" providerId="ADAL" clId="{76BDCB68-E74F-4250-9F2B-6CFE72531A7E}" dt="2024-10-30T07:47:58.779" v="155" actId="1076"/>
          <ac:picMkLst>
            <pc:docMk/>
            <pc:sldMk cId="459188411" sldId="278"/>
            <ac:picMk id="6" creationId="{62B128F8-9FFC-7B2C-F0C4-88A376172EC2}"/>
          </ac:picMkLst>
        </pc:picChg>
        <pc:picChg chg="add mod">
          <ac:chgData name="Elaheh Moradi" userId="dd213cbb-1216-427c-866d-27ddf363c59c" providerId="ADAL" clId="{76BDCB68-E74F-4250-9F2B-6CFE72531A7E}" dt="2024-10-30T07:48:10.724" v="162" actId="1076"/>
          <ac:picMkLst>
            <pc:docMk/>
            <pc:sldMk cId="459188411" sldId="278"/>
            <ac:picMk id="7" creationId="{0E1F8594-6299-D993-8626-7F03D4F73E03}"/>
          </ac:picMkLst>
        </pc:picChg>
      </pc:sldChg>
      <pc:sldChg chg="addSp modSp new del mod">
        <pc:chgData name="Elaheh Moradi" userId="dd213cbb-1216-427c-866d-27ddf363c59c" providerId="ADAL" clId="{76BDCB68-E74F-4250-9F2B-6CFE72531A7E}" dt="2024-10-31T08:06:05.821" v="428" actId="2696"/>
        <pc:sldMkLst>
          <pc:docMk/>
          <pc:sldMk cId="90725024" sldId="279"/>
        </pc:sldMkLst>
        <pc:spChg chg="mod">
          <ac:chgData name="Elaheh Moradi" userId="dd213cbb-1216-427c-866d-27ddf363c59c" providerId="ADAL" clId="{76BDCB68-E74F-4250-9F2B-6CFE72531A7E}" dt="2024-10-31T07:57:59.764" v="376"/>
          <ac:spMkLst>
            <pc:docMk/>
            <pc:sldMk cId="90725024" sldId="279"/>
            <ac:spMk id="2" creationId="{888579F9-E9BE-8CB0-A6C2-EDF3198DF18B}"/>
          </ac:spMkLst>
        </pc:spChg>
        <pc:spChg chg="mod">
          <ac:chgData name="Elaheh Moradi" userId="dd213cbb-1216-427c-866d-27ddf363c59c" providerId="ADAL" clId="{76BDCB68-E74F-4250-9F2B-6CFE72531A7E}" dt="2024-10-31T07:59:54.883" v="399" actId="27636"/>
          <ac:spMkLst>
            <pc:docMk/>
            <pc:sldMk cId="90725024" sldId="279"/>
            <ac:spMk id="3" creationId="{990A7CF9-10C0-016F-689D-71D25DEAEBCF}"/>
          </ac:spMkLst>
        </pc:spChg>
        <pc:spChg chg="add mod">
          <ac:chgData name="Elaheh Moradi" userId="dd213cbb-1216-427c-866d-27ddf363c59c" providerId="ADAL" clId="{76BDCB68-E74F-4250-9F2B-6CFE72531A7E}" dt="2024-10-31T08:00:00.597" v="400" actId="1076"/>
          <ac:spMkLst>
            <pc:docMk/>
            <pc:sldMk cId="90725024" sldId="279"/>
            <ac:spMk id="5" creationId="{9C2784E4-A1C1-B19C-06B2-1A3EED658BD6}"/>
          </ac:spMkLst>
        </pc:spChg>
      </pc:sldChg>
      <pc:sldChg chg="modSp new mod">
        <pc:chgData name="Elaheh Moradi" userId="dd213cbb-1216-427c-866d-27ddf363c59c" providerId="ADAL" clId="{76BDCB68-E74F-4250-9F2B-6CFE72531A7E}" dt="2024-10-31T09:03:08.373" v="718"/>
        <pc:sldMkLst>
          <pc:docMk/>
          <pc:sldMk cId="4278384412" sldId="279"/>
        </pc:sldMkLst>
        <pc:spChg chg="mod">
          <ac:chgData name="Elaheh Moradi" userId="dd213cbb-1216-427c-866d-27ddf363c59c" providerId="ADAL" clId="{76BDCB68-E74F-4250-9F2B-6CFE72531A7E}" dt="2024-10-31T09:03:08.373" v="718"/>
          <ac:spMkLst>
            <pc:docMk/>
            <pc:sldMk cId="4278384412" sldId="279"/>
            <ac:spMk id="2" creationId="{3F2050DA-F2DC-0AE7-2044-4C03EF7FA1AD}"/>
          </ac:spMkLst>
        </pc:spChg>
        <pc:spChg chg="mod">
          <ac:chgData name="Elaheh Moradi" userId="dd213cbb-1216-427c-866d-27ddf363c59c" providerId="ADAL" clId="{76BDCB68-E74F-4250-9F2B-6CFE72531A7E}" dt="2024-10-31T09:02:56.891" v="717" actId="255"/>
          <ac:spMkLst>
            <pc:docMk/>
            <pc:sldMk cId="4278384412" sldId="279"/>
            <ac:spMk id="3" creationId="{88C344C7-CFCB-7939-8151-4A4CC8392D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97DBE6-6A48-4FF6-A60D-11F60BA6B1E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6307E-8189-4798-922F-CC7FDCD8D4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8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Complete-Ggplot2-Tutorial-Part1-With-R-Co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45A-F5F9-FF39-F6F2-8173450FF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From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EBCB5-D137-922E-2D44-6F3CF6B7F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/>
              <a:t>Data Visualization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96237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CB28-7F9B-8758-E87A-77B4B58D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1378-4458-00D0-86E0-0BC780E7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83" y="1884459"/>
            <a:ext cx="6574467" cy="41353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Visualize the distribution of a  numerical variable and summarize key statistics within a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boxplot displays: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Median</a:t>
            </a:r>
            <a:r>
              <a:rPr lang="en-US" sz="2000" dirty="0"/>
              <a:t>: The line in the center of the box shows the median value.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Interquartile Range (IQR)</a:t>
            </a:r>
            <a:r>
              <a:rPr lang="en-US" sz="2000" dirty="0"/>
              <a:t>: The box spans the range between the 1st (Q1) and 3rd (Q3) quartiles, covering the middle 50% of values.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Whiskers</a:t>
            </a:r>
            <a:r>
              <a:rPr lang="en-US" sz="2000" dirty="0"/>
              <a:t>: Lines extending from the box indicate the range of values within 1.5 times the IQR.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Outliers</a:t>
            </a:r>
            <a:r>
              <a:rPr lang="en-US" sz="2000" dirty="0"/>
              <a:t>: Points beyond the whiskers represent outliers.</a:t>
            </a:r>
          </a:p>
        </p:txBody>
      </p:sp>
      <p:pic>
        <p:nvPicPr>
          <p:cNvPr id="5" name="Picture 4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634C3C0B-AA78-27C8-7DEF-30594DAF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28" y="1939161"/>
            <a:ext cx="3596952" cy="297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41365-F55D-AFAA-5AD3-FC4EF46B5408}"/>
              </a:ext>
            </a:extLst>
          </p:cNvPr>
          <p:cNvSpPr txBox="1"/>
          <p:nvPr/>
        </p:nvSpPr>
        <p:spPr>
          <a:xfrm>
            <a:off x="7558727" y="5065938"/>
            <a:ext cx="449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from:</a:t>
            </a:r>
          </a:p>
          <a:p>
            <a:r>
              <a:rPr lang="en-US" sz="1200" dirty="0"/>
              <a:t> https://biostatistics.letgen.org/mikes-biostatistics-book/how-to-report-statistics/box-plot/</a:t>
            </a:r>
          </a:p>
        </p:txBody>
      </p:sp>
    </p:spTree>
    <p:extLst>
      <p:ext uri="{BB962C8B-B14F-4D97-AF65-F5344CB8AC3E}">
        <p14:creationId xmlns:p14="http://schemas.microsoft.com/office/powerpoint/2010/main" val="4767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A989-9820-BE58-8935-D5F9EEE2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9553-F200-8AFC-8257-0A5A7D6D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49" y="2100739"/>
            <a:ext cx="6391099" cy="3427520"/>
          </a:xfrm>
        </p:spPr>
        <p:txBody>
          <a:bodyPr/>
          <a:lstStyle/>
          <a:p>
            <a:r>
              <a:rPr lang="en-US" dirty="0"/>
              <a:t>It represents data graphically, using colors to depict individual values within a matrix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904FF3F-1353-CC75-E37F-6481A6F7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14" y="2352208"/>
            <a:ext cx="312463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6F666-E3F6-AF98-C753-ED4387FF8CB0}"/>
              </a:ext>
            </a:extLst>
          </p:cNvPr>
          <p:cNvSpPr/>
          <p:nvPr/>
        </p:nvSpPr>
        <p:spPr>
          <a:xfrm>
            <a:off x="497150" y="3331597"/>
            <a:ext cx="7776838" cy="2018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mat=matrix(runif(100, min=0, max=100), 10,10)</a:t>
            </a:r>
          </a:p>
          <a:p>
            <a:r>
              <a:rPr lang="pt-BR" dirty="0">
                <a:solidFill>
                  <a:schemeClr val="tx1"/>
                </a:solidFill>
              </a:rPr>
              <a:t>rownames(mat)= c("r1","r2","r3","r4","r5","r6","r7", "r8","r9","r10")</a:t>
            </a:r>
          </a:p>
          <a:p>
            <a:r>
              <a:rPr lang="pt-BR" dirty="0">
                <a:solidFill>
                  <a:schemeClr val="tx1"/>
                </a:solidFill>
              </a:rPr>
              <a:t>colnames(mat)= c("c1","c2","c3","c4","c5","c6","c7", "c8","c9","c10")</a:t>
            </a:r>
          </a:p>
          <a:p>
            <a:r>
              <a:rPr lang="pt-BR" dirty="0">
                <a:solidFill>
                  <a:schemeClr val="tx1"/>
                </a:solidFill>
              </a:rPr>
              <a:t>heatmap(mat)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7BEA-7609-305C-4D6F-E13F4052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ggplot2: Advanced and Flexible Data Visualization in 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0BFE-3F83-2088-0BC7-00086C6C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4129"/>
            <a:ext cx="9628064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customizable and high-quality data visualizations in 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generation of various visualizations like scatter plots, bar plots,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the addition of data points, lines, and labels for enhanced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Widely used for data analysis and visualization in data science and statistics.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stored in </a:t>
            </a:r>
            <a:r>
              <a:rPr lang="en-US" b="1" dirty="0" err="1"/>
              <a:t>dataframe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Tutorial: </a:t>
            </a:r>
            <a:r>
              <a:rPr lang="en-US" dirty="0">
                <a:hlinkClick r:id="rId2"/>
              </a:rPr>
              <a:t>http://r-statistics.co/Complete-Ggplot2-Tutorial-Part1-With-R-Code.html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94D8-21C0-4968-C8D2-E852224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ggplot2, Scatterplot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C8E88-3DB1-750A-6A10-06B32AE00231}"/>
              </a:ext>
            </a:extLst>
          </p:cNvPr>
          <p:cNvSpPr/>
          <p:nvPr/>
        </p:nvSpPr>
        <p:spPr>
          <a:xfrm>
            <a:off x="275712" y="2527539"/>
            <a:ext cx="7324597" cy="2122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library(ggplot2)</a:t>
            </a:r>
          </a:p>
          <a:p>
            <a:r>
              <a:rPr lang="en-US" dirty="0">
                <a:solidFill>
                  <a:schemeClr val="tx1"/>
                </a:solidFill>
              </a:rPr>
              <a:t>data("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g=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(x=area, y=</a:t>
            </a:r>
            <a:r>
              <a:rPr lang="en-US" dirty="0" err="1">
                <a:solidFill>
                  <a:schemeClr val="tx1"/>
                </a:solidFill>
              </a:rPr>
              <a:t>popadults</a:t>
            </a:r>
            <a:r>
              <a:rPr lang="en-US" dirty="0">
                <a:solidFill>
                  <a:schemeClr val="tx1"/>
                </a:solidFill>
              </a:rPr>
              <a:t>)) + </a:t>
            </a:r>
            <a:r>
              <a:rPr lang="en-US" dirty="0" err="1">
                <a:solidFill>
                  <a:schemeClr val="tx1"/>
                </a:solidFill>
              </a:rPr>
              <a:t>geom_point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#Adjusting the X and Y axis limits</a:t>
            </a:r>
          </a:p>
          <a:p>
            <a:r>
              <a:rPr lang="en-US" dirty="0">
                <a:solidFill>
                  <a:schemeClr val="tx1"/>
                </a:solidFill>
              </a:rPr>
              <a:t>g= g + </a:t>
            </a:r>
            <a:r>
              <a:rPr lang="en-US" dirty="0" err="1">
                <a:solidFill>
                  <a:schemeClr val="tx1"/>
                </a:solidFill>
              </a:rPr>
              <a:t>xlim</a:t>
            </a:r>
            <a:r>
              <a:rPr lang="en-US" dirty="0">
                <a:solidFill>
                  <a:schemeClr val="tx1"/>
                </a:solidFill>
              </a:rPr>
              <a:t>(c(0, 0.1)) +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(c(0, 1000000))</a:t>
            </a:r>
          </a:p>
          <a:p>
            <a:r>
              <a:rPr lang="en-US" dirty="0">
                <a:solidFill>
                  <a:schemeClr val="tx1"/>
                </a:solidFill>
              </a:rPr>
              <a:t>#Changing the Title and Axis Labels</a:t>
            </a:r>
          </a:p>
          <a:p>
            <a:r>
              <a:rPr lang="en-US" dirty="0">
                <a:solidFill>
                  <a:schemeClr val="tx1"/>
                </a:solidFill>
              </a:rPr>
              <a:t>g= g + labs(title="Area Vs Adult Population", y="Adult Population", x="Area")</a:t>
            </a:r>
          </a:p>
        </p:txBody>
      </p:sp>
      <p:pic>
        <p:nvPicPr>
          <p:cNvPr id="6" name="Picture 5" descr="A graph with black dots&#10;&#10;Description automatically generated">
            <a:extLst>
              <a:ext uri="{FF2B5EF4-FFF2-40B4-BE49-F238E27FC236}">
                <a16:creationId xmlns:a16="http://schemas.microsoft.com/office/drawing/2014/main" id="{0F071B74-AABC-686C-8B9F-D6D18586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69" y="3637067"/>
            <a:ext cx="4591691" cy="2410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C906B-5AA0-B54E-0439-B52AFA0CF569}"/>
              </a:ext>
            </a:extLst>
          </p:cNvPr>
          <p:cNvSpPr txBox="1"/>
          <p:nvPr/>
        </p:nvSpPr>
        <p:spPr>
          <a:xfrm>
            <a:off x="398656" y="1965696"/>
            <a:ext cx="924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Explore if there’s a pattern or relationship between the size of a county and its adult population</a:t>
            </a:r>
          </a:p>
        </p:txBody>
      </p:sp>
    </p:spTree>
    <p:extLst>
      <p:ext uri="{BB962C8B-B14F-4D97-AF65-F5344CB8AC3E}">
        <p14:creationId xmlns:p14="http://schemas.microsoft.com/office/powerpoint/2010/main" val="115965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6FBE-6333-8003-4DC6-8F2901D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 in ggplot2</a:t>
            </a:r>
            <a:br>
              <a:rPr lang="en-US" dirty="0"/>
            </a:br>
            <a:r>
              <a:rPr lang="en-US" sz="2700" b="1" dirty="0"/>
              <a:t>Changing the Color To Reflect Categories in Another Column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5F1F6-D7BB-38BD-8539-D8C83E0C33C9}"/>
              </a:ext>
            </a:extLst>
          </p:cNvPr>
          <p:cNvSpPr/>
          <p:nvPr/>
        </p:nvSpPr>
        <p:spPr>
          <a:xfrm>
            <a:off x="241331" y="3915099"/>
            <a:ext cx="7381230" cy="2411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library(ggplot2)</a:t>
            </a:r>
          </a:p>
          <a:p>
            <a:r>
              <a:rPr lang="en-US" dirty="0">
                <a:solidFill>
                  <a:schemeClr val="tx1"/>
                </a:solidFill>
              </a:rPr>
              <a:t>data("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g=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(x=area, y=</a:t>
            </a:r>
            <a:r>
              <a:rPr lang="en-US" dirty="0" err="1">
                <a:solidFill>
                  <a:schemeClr val="tx1"/>
                </a:solidFill>
              </a:rPr>
              <a:t>popadults</a:t>
            </a:r>
            <a:r>
              <a:rPr lang="en-US" dirty="0">
                <a:solidFill>
                  <a:schemeClr val="tx1"/>
                </a:solidFill>
              </a:rPr>
              <a:t>)) + </a:t>
            </a:r>
            <a:r>
              <a:rPr lang="en-US" dirty="0" err="1">
                <a:solidFill>
                  <a:schemeClr val="tx1"/>
                </a:solidFill>
              </a:rPr>
              <a:t>geom_point</a:t>
            </a:r>
            <a:r>
              <a:rPr lang="en-US" dirty="0">
                <a:solidFill>
                  <a:schemeClr val="tx1"/>
                </a:solidFill>
              </a:rPr>
              <a:t>()+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geom_point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(col=state), size=2)</a:t>
            </a:r>
          </a:p>
          <a:p>
            <a:r>
              <a:rPr lang="en-US" dirty="0">
                <a:solidFill>
                  <a:schemeClr val="tx1"/>
                </a:solidFill>
              </a:rPr>
              <a:t>#Adjusting the X and Y axis limits</a:t>
            </a:r>
          </a:p>
          <a:p>
            <a:r>
              <a:rPr lang="en-US" dirty="0">
                <a:solidFill>
                  <a:schemeClr val="tx1"/>
                </a:solidFill>
              </a:rPr>
              <a:t>g= g + </a:t>
            </a:r>
            <a:r>
              <a:rPr lang="en-US" dirty="0" err="1">
                <a:solidFill>
                  <a:schemeClr val="tx1"/>
                </a:solidFill>
              </a:rPr>
              <a:t>xlim</a:t>
            </a:r>
            <a:r>
              <a:rPr lang="en-US" dirty="0">
                <a:solidFill>
                  <a:schemeClr val="tx1"/>
                </a:solidFill>
              </a:rPr>
              <a:t>(c(0, 0.1)) +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(c(0, 1000000))</a:t>
            </a:r>
          </a:p>
          <a:p>
            <a:r>
              <a:rPr lang="en-US" dirty="0">
                <a:solidFill>
                  <a:schemeClr val="tx1"/>
                </a:solidFill>
              </a:rPr>
              <a:t>#Changing the Title and Axis Labels</a:t>
            </a:r>
          </a:p>
          <a:p>
            <a:r>
              <a:rPr lang="en-US" dirty="0">
                <a:solidFill>
                  <a:schemeClr val="tx1"/>
                </a:solidFill>
              </a:rPr>
              <a:t>g= g + labs(title="Area Vs Adult Population", y="Adult Population", x="Area")</a:t>
            </a:r>
          </a:p>
        </p:txBody>
      </p:sp>
      <p:pic>
        <p:nvPicPr>
          <p:cNvPr id="5" name="Picture 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42D8DDC9-785E-5242-B263-F18A1A97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82" y="1807304"/>
            <a:ext cx="4298457" cy="2562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668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0C29-774B-520E-A4E9-CE62E6D1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boxplot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2BBC8-F049-AC31-EA47-91D1D3317FE6}"/>
              </a:ext>
            </a:extLst>
          </p:cNvPr>
          <p:cNvSpPr/>
          <p:nvPr/>
        </p:nvSpPr>
        <p:spPr>
          <a:xfrm>
            <a:off x="315588" y="3325879"/>
            <a:ext cx="3941367" cy="871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g=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(x=state, y=</a:t>
            </a:r>
            <a:r>
              <a:rPr lang="en-US" dirty="0" err="1">
                <a:solidFill>
                  <a:schemeClr val="tx1"/>
                </a:solidFill>
              </a:rPr>
              <a:t>poptotal</a:t>
            </a:r>
            <a:r>
              <a:rPr lang="en-US" dirty="0">
                <a:solidFill>
                  <a:schemeClr val="tx1"/>
                </a:solidFill>
              </a:rPr>
              <a:t>, fill= state)) + 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geom_boxplot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1D8F7F5-A66B-DD99-8B2D-544747D3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6" y="1052573"/>
            <a:ext cx="3143689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47FFA-8F49-8B66-F5F4-7F15EBF85CB6}"/>
              </a:ext>
            </a:extLst>
          </p:cNvPr>
          <p:cNvSpPr/>
          <p:nvPr/>
        </p:nvSpPr>
        <p:spPr>
          <a:xfrm>
            <a:off x="491705" y="4472498"/>
            <a:ext cx="3217653" cy="871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g= g+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(c(0, 100000))</a:t>
            </a:r>
          </a:p>
        </p:txBody>
      </p:sp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37FB115-DDFB-88A5-2C00-321656CA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94" y="3159331"/>
            <a:ext cx="3143689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9B815-35CD-E181-F6FA-B6542D34EE57}"/>
              </a:ext>
            </a:extLst>
          </p:cNvPr>
          <p:cNvSpPr txBox="1"/>
          <p:nvPr/>
        </p:nvSpPr>
        <p:spPr>
          <a:xfrm>
            <a:off x="8143336" y="4472498"/>
            <a:ext cx="367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</a:p>
          <a:p>
            <a:r>
              <a:rPr lang="en-US" dirty="0"/>
              <a:t>https://www.geeksforgeeks.org/box-plot-in-r-using-ggplot2/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3A4B4-02A4-836D-9524-2A17BA4BFBD3}"/>
              </a:ext>
            </a:extLst>
          </p:cNvPr>
          <p:cNvSpPr txBox="1"/>
          <p:nvPr/>
        </p:nvSpPr>
        <p:spPr>
          <a:xfrm>
            <a:off x="491705" y="2019376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Visualizing the distribution of total population (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poptotal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across different states in the 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midwest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6794-B48C-899F-31B6-077A0D0D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boxplot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38C2F-A682-F77F-655C-0C4BBEFDE8B9}"/>
              </a:ext>
            </a:extLst>
          </p:cNvPr>
          <p:cNvSpPr/>
          <p:nvPr/>
        </p:nvSpPr>
        <p:spPr>
          <a:xfrm>
            <a:off x="185141" y="2053682"/>
            <a:ext cx="8144351" cy="1284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g= </a:t>
            </a:r>
            <a:r>
              <a:rPr lang="en-US" dirty="0" err="1">
                <a:solidFill>
                  <a:schemeClr val="tx1"/>
                </a:solidFill>
              </a:rPr>
              <a:t>ggplot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aes</a:t>
            </a:r>
            <a:r>
              <a:rPr lang="en-US" dirty="0">
                <a:solidFill>
                  <a:schemeClr val="tx1"/>
                </a:solidFill>
              </a:rPr>
              <a:t>(x=state, y=</a:t>
            </a:r>
            <a:r>
              <a:rPr lang="en-US" dirty="0" err="1">
                <a:solidFill>
                  <a:schemeClr val="tx1"/>
                </a:solidFill>
              </a:rPr>
              <a:t>poptotal</a:t>
            </a:r>
            <a:r>
              <a:rPr lang="en-US" dirty="0">
                <a:solidFill>
                  <a:schemeClr val="tx1"/>
                </a:solidFill>
              </a:rPr>
              <a:t>, fill= state)) +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geom_boxplot</a:t>
            </a:r>
            <a:r>
              <a:rPr lang="en-US" dirty="0">
                <a:solidFill>
                  <a:schemeClr val="tx1"/>
                </a:solidFill>
              </a:rPr>
              <a:t>()+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(c(0, 100000))+ 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stat_summary</a:t>
            </a:r>
            <a:r>
              <a:rPr lang="en-US" dirty="0">
                <a:solidFill>
                  <a:schemeClr val="tx1"/>
                </a:solidFill>
              </a:rPr>
              <a:t>(fun = "mean", </a:t>
            </a:r>
            <a:r>
              <a:rPr lang="en-US" dirty="0" err="1">
                <a:solidFill>
                  <a:schemeClr val="tx1"/>
                </a:solidFill>
              </a:rPr>
              <a:t>geom</a:t>
            </a:r>
            <a:r>
              <a:rPr lang="en-US" dirty="0">
                <a:solidFill>
                  <a:schemeClr val="tx1"/>
                </a:solidFill>
              </a:rPr>
              <a:t> = "point", shape = 8, size = 2, color ="white")</a:t>
            </a:r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1919E1D-AE82-62A1-E2B4-4B9A2C6C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70" y="1518598"/>
            <a:ext cx="3143689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74E313-E1D5-72EB-B0F0-6E159AC1B54F}"/>
              </a:ext>
            </a:extLst>
          </p:cNvPr>
          <p:cNvSpPr/>
          <p:nvPr/>
        </p:nvSpPr>
        <p:spPr>
          <a:xfrm>
            <a:off x="569342" y="3974303"/>
            <a:ext cx="2536167" cy="554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g= g+ </a:t>
            </a:r>
            <a:r>
              <a:rPr lang="en-US" dirty="0" err="1">
                <a:solidFill>
                  <a:schemeClr val="tx1"/>
                </a:solidFill>
              </a:rPr>
              <a:t>coord_flip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</p:txBody>
      </p:sp>
      <p:pic>
        <p:nvPicPr>
          <p:cNvPr id="14" name="Picture 13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F8F30438-1E7A-1E4D-7AB6-3E43690DC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20" y="3733299"/>
            <a:ext cx="4343380" cy="25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DDE-886C-EDBA-0A54-051EBAA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D8A6-2AE5-658E-BD48-FF2E2244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70" y="2603500"/>
            <a:ext cx="9402643" cy="3416300"/>
          </a:xfrm>
        </p:spPr>
        <p:txBody>
          <a:bodyPr/>
          <a:lstStyle/>
          <a:p>
            <a:r>
              <a:rPr lang="en-US" dirty="0"/>
              <a:t>Load  the “</a:t>
            </a:r>
            <a:r>
              <a:rPr lang="en-US" dirty="0" err="1"/>
              <a:t>chickwts</a:t>
            </a:r>
            <a:r>
              <a:rPr lang="en-US" dirty="0"/>
              <a:t>” dataset into R</a:t>
            </a:r>
          </a:p>
          <a:p>
            <a:r>
              <a:rPr lang="en-US" dirty="0"/>
              <a:t>Use ggplot2 to plot the weight for different feed supplements using boxplot.</a:t>
            </a:r>
          </a:p>
          <a:p>
            <a:r>
              <a:rPr lang="en-US" dirty="0"/>
              <a:t>Which type of feed supplements seems to be more effective for chickens to growth?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8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50DA-F2DC-0AE7-2044-4C03EF7F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44C7-CFCB-7939-8151-4A4CC839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Descriptive Statistics: </a:t>
            </a:r>
            <a:r>
              <a:rPr lang="en-US" sz="2400" dirty="0"/>
              <a:t>Provide summaries of data through numerical measures, graphs, or tables, offering insights into data patterns and characteristics.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Numerical Calculations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Measures of Central Tendency</a:t>
            </a:r>
            <a:r>
              <a:rPr lang="en-US" sz="2400" dirty="0"/>
              <a:t>: Mean, Median, Mode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Measures of Spread</a:t>
            </a:r>
            <a:r>
              <a:rPr lang="en-US" sz="2400" dirty="0"/>
              <a:t>: Variance, Standard Deviation,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Visualization Techniques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Graphical representations such as bar charts, histograms, and boxplots help visualize data distribution, central tendency, and variability.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9E4B-5280-0B8C-26F6-1FDDDAB6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74E9-8C36-7CF4-8DFB-41669C02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Mean: Also known as the average, it is calculated by adding all values and dividing by the total count. (mean())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Median: The middle value of a data set, found by arranging data from lowest to highest and selecting the value at the center.(median)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Mode: The value that appears most frequently in a data 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 - Mean, Median and Mode: </a:t>
            </a:r>
            <a:r>
              <a:rPr lang="en-US" dirty="0"/>
              <a:t>https://www.tutorialspoint.com/r/r_mean_median_mode.htm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45C-04BD-7E23-CEC7-F1B35BDA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data</a:t>
            </a:r>
          </a:p>
        </p:txBody>
      </p:sp>
      <p:pic>
        <p:nvPicPr>
          <p:cNvPr id="7" name="Content Placeholder 6" descr="A diagram of data processing&#10;&#10;Description automatically generated">
            <a:extLst>
              <a:ext uri="{FF2B5EF4-FFF2-40B4-BE49-F238E27FC236}">
                <a16:creationId xmlns:a16="http://schemas.microsoft.com/office/drawing/2014/main" id="{FC8D88B9-F2DC-6420-5600-E23F6701B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8" y="2690136"/>
            <a:ext cx="9510584" cy="2888230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EFD9189-AB0D-ED62-206D-C146D81997E1}"/>
              </a:ext>
            </a:extLst>
          </p:cNvPr>
          <p:cNvSpPr/>
          <p:nvPr/>
        </p:nvSpPr>
        <p:spPr>
          <a:xfrm>
            <a:off x="7541330" y="4488694"/>
            <a:ext cx="1576874" cy="66247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B58838-F14D-7864-FDDF-60E4AC15F55F}"/>
              </a:ext>
            </a:extLst>
          </p:cNvPr>
          <p:cNvSpPr/>
          <p:nvPr/>
        </p:nvSpPr>
        <p:spPr>
          <a:xfrm>
            <a:off x="5642550" y="2753321"/>
            <a:ext cx="3797559" cy="33016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B790-A850-E160-CB4B-2A2111CD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EC1BB911-25F5-CA45-8385-F088084B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7" y="1863306"/>
            <a:ext cx="11265165" cy="46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1C1-70DE-139D-7EBA-8DA07C87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analysis:</a:t>
            </a:r>
            <a:br>
              <a:rPr lang="en-US" dirty="0"/>
            </a:br>
            <a:r>
              <a:rPr lang="en-US" dirty="0"/>
              <a:t>Type of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39CD-9CB2-FAB3-5C83-8C37F04A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70" y="1856504"/>
            <a:ext cx="6546559" cy="1947784"/>
          </a:xfrm>
        </p:spPr>
        <p:txBody>
          <a:bodyPr/>
          <a:lstStyle/>
          <a:p>
            <a:r>
              <a:rPr lang="en-US" dirty="0"/>
              <a:t>Variance: The average of the squared differences from the mean, reflecting the dispersion of data points.</a:t>
            </a:r>
          </a:p>
        </p:txBody>
      </p:sp>
      <p:pic>
        <p:nvPicPr>
          <p:cNvPr id="5" name="Picture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58A90FF-AB8E-FB93-5FF2-9B71DB11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74" y="2568142"/>
            <a:ext cx="4328535" cy="237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7D698-4177-CE52-970F-32CF77D8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80" y="5400158"/>
            <a:ext cx="4168501" cy="8154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C2E9C6-EEC0-078D-3507-DE0FDA4C19B2}"/>
              </a:ext>
            </a:extLst>
          </p:cNvPr>
          <p:cNvSpPr/>
          <p:nvPr/>
        </p:nvSpPr>
        <p:spPr>
          <a:xfrm>
            <a:off x="6836046" y="494396"/>
            <a:ext cx="4796287" cy="1035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variance= apply(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2, var)</a:t>
            </a:r>
          </a:p>
          <a:p>
            <a:r>
              <a:rPr lang="en-US" dirty="0">
                <a:solidFill>
                  <a:schemeClr val="tx1"/>
                </a:solidFill>
              </a:rPr>
              <a:t>std= apply(</a:t>
            </a:r>
            <a:r>
              <a:rPr lang="en-US" dirty="0" err="1">
                <a:solidFill>
                  <a:schemeClr val="tx1"/>
                </a:solidFill>
              </a:rPr>
              <a:t>midwest</a:t>
            </a:r>
            <a:r>
              <a:rPr lang="en-US" dirty="0">
                <a:solidFill>
                  <a:schemeClr val="tx1"/>
                </a:solidFill>
              </a:rPr>
              <a:t>, 2, </a:t>
            </a:r>
            <a:r>
              <a:rPr lang="en-US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spread= </a:t>
            </a:r>
            <a:r>
              <a:rPr lang="en-US" dirty="0" err="1">
                <a:solidFill>
                  <a:schemeClr val="tx1"/>
                </a:solidFill>
              </a:rPr>
              <a:t>cbind</a:t>
            </a:r>
            <a:r>
              <a:rPr lang="en-US" dirty="0">
                <a:solidFill>
                  <a:schemeClr val="tx1"/>
                </a:solidFill>
              </a:rPr>
              <a:t>(variance, std)</a:t>
            </a:r>
          </a:p>
          <a:p>
            <a:r>
              <a:rPr lang="en-US" dirty="0">
                <a:solidFill>
                  <a:schemeClr val="tx1"/>
                </a:solidFill>
              </a:rPr>
              <a:t>print(spread)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4BCA0A-3DFF-B13A-1C50-2B203C56C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46" y="1677277"/>
            <a:ext cx="4168501" cy="4686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B5E8D-3119-86E1-513E-4013CEDBDF9C}"/>
              </a:ext>
            </a:extLst>
          </p:cNvPr>
          <p:cNvSpPr txBox="1"/>
          <p:nvPr/>
        </p:nvSpPr>
        <p:spPr>
          <a:xfrm>
            <a:off x="296187" y="508169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 Deviation: </a:t>
            </a:r>
            <a:r>
              <a:rPr lang="en-US" dirty="0"/>
              <a:t>The square root of variance</a:t>
            </a:r>
          </a:p>
        </p:txBody>
      </p:sp>
    </p:spTree>
    <p:extLst>
      <p:ext uri="{BB962C8B-B14F-4D97-AF65-F5344CB8AC3E}">
        <p14:creationId xmlns:p14="http://schemas.microsoft.com/office/powerpoint/2010/main" val="329706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D1E9-384D-A490-684F-0A5EA11B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9E9-CFD4-9D3A-F739-ED3D3FEA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99157"/>
          </a:xfrm>
        </p:spPr>
        <p:txBody>
          <a:bodyPr/>
          <a:lstStyle/>
          <a:p>
            <a:r>
              <a:rPr lang="en-US" dirty="0"/>
              <a:t>Visualization techniques</a:t>
            </a:r>
          </a:p>
          <a:p>
            <a:r>
              <a:rPr lang="en-US" dirty="0"/>
              <a:t>Descriptive analysis: type of average and type of spread</a:t>
            </a:r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B2974F80-A6FE-3607-AFAC-6CDF539C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727421"/>
            <a:ext cx="9510584" cy="28882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80FC4B-EDEF-8BBB-05DB-C8D17CC7807C}"/>
              </a:ext>
            </a:extLst>
          </p:cNvPr>
          <p:cNvSpPr/>
          <p:nvPr/>
        </p:nvSpPr>
        <p:spPr>
          <a:xfrm>
            <a:off x="7556739" y="5374256"/>
            <a:ext cx="1311215" cy="7850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87C9-0C56-46CE-97B5-FA05F967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CE99-F863-5555-1395-080C1466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and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Clustering for pattern discovery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6FC963FC-4E67-0679-F0F0-2536A9B8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6" y="3304727"/>
            <a:ext cx="9510584" cy="28882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5C6025-2D18-0F98-D509-06D0C3EC4F8C}"/>
              </a:ext>
            </a:extLst>
          </p:cNvPr>
          <p:cNvSpPr/>
          <p:nvPr/>
        </p:nvSpPr>
        <p:spPr>
          <a:xfrm>
            <a:off x="5641675" y="3174521"/>
            <a:ext cx="3450567" cy="33125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19B-D398-6810-B15A-45B15805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Insights from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D00E-846C-6A57-BCA9-E346D5EB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and preparation (Outlier detection)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397836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006E-68DB-59B8-0EB5-12858EFE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7D8-A550-8134-D249-1AAE426E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41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Outliers are values that significantly differ from the majority of the other data points in 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detection with visualization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deal with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Removing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Replacing outliers with NA and treating them </a:t>
            </a:r>
          </a:p>
          <a:p>
            <a:pPr marL="201168" lvl="1" indent="0">
              <a:buNone/>
            </a:pPr>
            <a:r>
              <a:rPr lang="en-US" sz="2000" dirty="0"/>
              <a:t>   as missing values in the data analyses proses.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5CC9FBFC-55DC-FA97-BE25-AEAF6820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70" y="4204584"/>
            <a:ext cx="1941499" cy="1888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2B128F8-9FFC-7B2C-F0C4-88A37617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77" y="4204584"/>
            <a:ext cx="1821117" cy="1886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E1F8594-6299-D993-8626-7F03D4F73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57" y="2396976"/>
            <a:ext cx="5498780" cy="27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366A-5C4B-4CCE-9AF7-B4162D91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55A3-AD63-C357-9237-5C201B0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53" y="2157826"/>
            <a:ext cx="10461658" cy="3416300"/>
          </a:xfrm>
        </p:spPr>
        <p:txBody>
          <a:bodyPr/>
          <a:lstStyle/>
          <a:p>
            <a:r>
              <a:rPr lang="en-US" dirty="0"/>
              <a:t>Fundamental graphical methods of data analysis</a:t>
            </a:r>
          </a:p>
          <a:p>
            <a:r>
              <a:rPr lang="en-US" dirty="0"/>
              <a:t>Scatterplot: displays the relation between two numerical variables</a:t>
            </a:r>
          </a:p>
          <a:p>
            <a:r>
              <a:rPr lang="en-US" dirty="0"/>
              <a:t>Line plots: They are often used to study chronological trends and patterns.</a:t>
            </a:r>
          </a:p>
          <a:p>
            <a:r>
              <a:rPr lang="en-US" dirty="0"/>
              <a:t>Bar plots: Visualize categorical distributions</a:t>
            </a:r>
          </a:p>
          <a:p>
            <a:r>
              <a:rPr lang="en-US" dirty="0"/>
              <a:t>Histogram: Visualize numerical distributions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Heatmaps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DAF3-D6C9-2740-3EC3-F3C57FD8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CAF-E493-A06D-C9A5-A2D4DEDC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295330"/>
            <a:ext cx="6848131" cy="421743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scatter plot</a:t>
            </a:r>
            <a:r>
              <a:rPr lang="en-US" dirty="0"/>
              <a:t> displays the relation between two numerical variables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Plot “Weight vs Milage” shows a negative </a:t>
            </a:r>
            <a:r>
              <a:rPr lang="en-US" i="1" dirty="0"/>
              <a:t>association</a:t>
            </a:r>
            <a:r>
              <a:rPr lang="en-US" dirty="0"/>
              <a:t> between the variables</a:t>
            </a:r>
          </a:p>
          <a:p>
            <a:r>
              <a:rPr lang="en-US" dirty="0"/>
              <a:t>Plot “Weight vs Gross horsepower” shows a positive </a:t>
            </a:r>
            <a:r>
              <a:rPr lang="en-US" i="1" dirty="0"/>
              <a:t>association</a:t>
            </a:r>
            <a:r>
              <a:rPr lang="en-US" dirty="0"/>
              <a:t> between the variables</a:t>
            </a:r>
          </a:p>
          <a:p>
            <a:endParaRPr lang="en-US" dirty="0"/>
          </a:p>
        </p:txBody>
      </p:sp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A5042F8-0B3D-2F6C-5FC8-E688D9C6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11" y="752248"/>
            <a:ext cx="3534268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30DC16-7469-869B-C918-AC722963F5EB}"/>
              </a:ext>
            </a:extLst>
          </p:cNvPr>
          <p:cNvSpPr/>
          <p:nvPr/>
        </p:nvSpPr>
        <p:spPr>
          <a:xfrm>
            <a:off x="569168" y="2990461"/>
            <a:ext cx="7421445" cy="1553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data("</a:t>
            </a:r>
            <a:r>
              <a:rPr lang="en-US" dirty="0" err="1">
                <a:solidFill>
                  <a:schemeClr val="tx1"/>
                </a:solidFill>
              </a:rPr>
              <a:t>mtcars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</a:rPr>
              <a:t>plot(</a:t>
            </a:r>
            <a:r>
              <a:rPr lang="en-US" dirty="0" err="1">
                <a:solidFill>
                  <a:schemeClr val="tx1"/>
                </a:solidFill>
              </a:rPr>
              <a:t>mtcars$wt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mtcars$mpg,main</a:t>
            </a:r>
            <a:r>
              <a:rPr lang="en-US" dirty="0">
                <a:solidFill>
                  <a:schemeClr val="tx1"/>
                </a:solidFill>
              </a:rPr>
              <a:t> = "Weight vs Milage")</a:t>
            </a:r>
          </a:p>
          <a:p>
            <a:r>
              <a:rPr lang="en-US" dirty="0">
                <a:solidFill>
                  <a:schemeClr val="tx1"/>
                </a:solidFill>
              </a:rPr>
              <a:t>plot(</a:t>
            </a:r>
            <a:r>
              <a:rPr lang="en-US" dirty="0" err="1">
                <a:solidFill>
                  <a:schemeClr val="tx1"/>
                </a:solidFill>
              </a:rPr>
              <a:t>mtcars$wt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mtcars$hp</a:t>
            </a:r>
            <a:r>
              <a:rPr lang="en-US" dirty="0">
                <a:solidFill>
                  <a:schemeClr val="tx1"/>
                </a:solidFill>
              </a:rPr>
              <a:t>,,main = "Weight vs Gross horsepower")</a:t>
            </a:r>
          </a:p>
        </p:txBody>
      </p:sp>
      <p:pic>
        <p:nvPicPr>
          <p:cNvPr id="8" name="Picture 7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0BE2B3A4-7085-D6D7-0352-5C3C413D9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33" y="3628142"/>
            <a:ext cx="3534268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0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4E14-1044-D967-7220-D094D5C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9F92-8B2B-2396-4D64-455F18FB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581748" cy="3416300"/>
          </a:xfrm>
        </p:spPr>
        <p:txBody>
          <a:bodyPr/>
          <a:lstStyle/>
          <a:p>
            <a:r>
              <a:rPr lang="en-US" dirty="0"/>
              <a:t>The most common visualizations.</a:t>
            </a:r>
          </a:p>
          <a:p>
            <a:r>
              <a:rPr lang="en-US" dirty="0"/>
              <a:t>They are often used to study chronological trends and patterns.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3E782-3506-86F8-B7B8-8CDE0A51FCAF}"/>
              </a:ext>
            </a:extLst>
          </p:cNvPr>
          <p:cNvSpPr/>
          <p:nvPr/>
        </p:nvSpPr>
        <p:spPr>
          <a:xfrm>
            <a:off x="1250303" y="3755571"/>
            <a:ext cx="4189444" cy="2038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x= 1:10</a:t>
            </a:r>
          </a:p>
          <a:p>
            <a:r>
              <a:rPr lang="es-ES" dirty="0">
                <a:solidFill>
                  <a:schemeClr val="tx1"/>
                </a:solidFill>
              </a:rPr>
              <a:t>y= x^2</a:t>
            </a:r>
          </a:p>
          <a:p>
            <a:r>
              <a:rPr lang="es-ES" dirty="0" err="1">
                <a:solidFill>
                  <a:schemeClr val="tx1"/>
                </a:solidFill>
              </a:rPr>
              <a:t>plot</a:t>
            </a:r>
            <a:r>
              <a:rPr lang="es-ES" dirty="0">
                <a:solidFill>
                  <a:schemeClr val="tx1"/>
                </a:solidFill>
              </a:rPr>
              <a:t>(x, y,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= "l")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x= </a:t>
            </a:r>
            <a:r>
              <a:rPr lang="es-ES" dirty="0" err="1">
                <a:solidFill>
                  <a:schemeClr val="tx1"/>
                </a:solidFill>
              </a:rPr>
              <a:t>sample</a:t>
            </a:r>
            <a:r>
              <a:rPr lang="es-ES" dirty="0">
                <a:solidFill>
                  <a:schemeClr val="tx1"/>
                </a:solidFill>
              </a:rPr>
              <a:t>(10)</a:t>
            </a:r>
          </a:p>
          <a:p>
            <a:r>
              <a:rPr lang="es-ES" dirty="0">
                <a:solidFill>
                  <a:schemeClr val="tx1"/>
                </a:solidFill>
              </a:rPr>
              <a:t>y= 1:10</a:t>
            </a:r>
          </a:p>
          <a:p>
            <a:r>
              <a:rPr lang="es-ES" dirty="0" err="1">
                <a:solidFill>
                  <a:schemeClr val="tx1"/>
                </a:solidFill>
              </a:rPr>
              <a:t>plot</a:t>
            </a:r>
            <a:r>
              <a:rPr lang="es-ES" dirty="0">
                <a:solidFill>
                  <a:schemeClr val="tx1"/>
                </a:solidFill>
              </a:rPr>
              <a:t>(x, y,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= "o")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1A574DF4-B337-131F-AB57-3EB15A8D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94" y="1154109"/>
            <a:ext cx="2765559" cy="2355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69DFF63-4710-BDFA-EE65-79C5E98E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47" y="3852973"/>
            <a:ext cx="3485329" cy="25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2FF4-7EA3-9216-B954-42A64969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227E-E6EF-986D-47B6-9F40ABBF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32" y="2286260"/>
            <a:ext cx="4975257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Visualizing categorical distributions</a:t>
            </a:r>
          </a:p>
        </p:txBody>
      </p:sp>
      <p:pic>
        <p:nvPicPr>
          <p:cNvPr id="5" name="Picture 4" descr="A graph of different sizes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9F527611-3E35-EBED-AAF4-6F732409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00" y="2367951"/>
            <a:ext cx="5820587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A7769F-4C08-033A-053A-8EC245D079F1}"/>
              </a:ext>
            </a:extLst>
          </p:cNvPr>
          <p:cNvSpPr/>
          <p:nvPr/>
        </p:nvSpPr>
        <p:spPr>
          <a:xfrm>
            <a:off x="660432" y="3033357"/>
            <a:ext cx="4769984" cy="961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data("</a:t>
            </a:r>
            <a:r>
              <a:rPr lang="en-US" dirty="0" err="1">
                <a:solidFill>
                  <a:schemeClr val="tx1"/>
                </a:solidFill>
              </a:rPr>
              <a:t>chickwts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(table(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chickwts$feed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617169-F2BF-E43F-2C62-A15D5063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9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1E7E-6FEC-0A58-B537-87B89F6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E92C-3A32-452D-1AB1-28F24FAA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86" y="1921009"/>
            <a:ext cx="7274746" cy="4217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Organizes a group of data points into user-specified ranges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Visualizing numerical distributions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aspects of histograms: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Distribution Shape: Indicates whether the data follows a normal distribution, is skewed (right or left), or has multiple peaks (bimodal).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Central Tendency: The height of the bars shows where most values (modes) are concentrated.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Spread: The width of the histogram reflects the variability in the data; wider indicates more variability.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Outliers: Isolated bars may indicate unusual data points.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Frequency: Each bar’s height represents how many data points fall within that range.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of a person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185FBD5C-580C-69B7-F5BE-083DC20E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90" y="2592259"/>
            <a:ext cx="3410426" cy="3000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7B1F3A-0C0C-05DD-D19F-D5534A6D5F98}"/>
              </a:ext>
            </a:extLst>
          </p:cNvPr>
          <p:cNvSpPr/>
          <p:nvPr/>
        </p:nvSpPr>
        <p:spPr>
          <a:xfrm>
            <a:off x="7426752" y="1649048"/>
            <a:ext cx="4039864" cy="788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hist(</a:t>
            </a:r>
            <a:r>
              <a:rPr lang="en-US" dirty="0" err="1">
                <a:solidFill>
                  <a:schemeClr val="tx1"/>
                </a:solidFill>
              </a:rPr>
              <a:t>chickwts$weight</a:t>
            </a:r>
            <a:r>
              <a:rPr lang="en-US" dirty="0">
                <a:solidFill>
                  <a:schemeClr val="tx1"/>
                </a:solidFill>
              </a:rPr>
              <a:t>, breaks = 20)</a:t>
            </a:r>
          </a:p>
        </p:txBody>
      </p:sp>
    </p:spTree>
    <p:extLst>
      <p:ext uri="{BB962C8B-B14F-4D97-AF65-F5344CB8AC3E}">
        <p14:creationId xmlns:p14="http://schemas.microsoft.com/office/powerpoint/2010/main" val="3007895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1486</TotalTime>
  <Words>1328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Roboto Mono</vt:lpstr>
      <vt:lpstr>Wingdings</vt:lpstr>
      <vt:lpstr>Retrospect</vt:lpstr>
      <vt:lpstr>Insights From Data</vt:lpstr>
      <vt:lpstr>Insights from data</vt:lpstr>
      <vt:lpstr>Insights from data</vt:lpstr>
      <vt:lpstr>Outliers</vt:lpstr>
      <vt:lpstr>Data Visualization</vt:lpstr>
      <vt:lpstr>Scatterplot</vt:lpstr>
      <vt:lpstr>Line plots</vt:lpstr>
      <vt:lpstr>Bar plots</vt:lpstr>
      <vt:lpstr>Histogram</vt:lpstr>
      <vt:lpstr>Box plot</vt:lpstr>
      <vt:lpstr>Heatmap</vt:lpstr>
      <vt:lpstr>ggplot2: Advanced and Flexible Data Visualization in R</vt:lpstr>
      <vt:lpstr>Package ggplot2, Scatterplot</vt:lpstr>
      <vt:lpstr>Scatterplot in ggplot2 Changing the Color To Reflect Categories in Another Column</vt:lpstr>
      <vt:lpstr>Ggplot2, boxplot</vt:lpstr>
      <vt:lpstr>GGplot2, boxplot</vt:lpstr>
      <vt:lpstr>Class exercise</vt:lpstr>
      <vt:lpstr>Descriptive analysis</vt:lpstr>
      <vt:lpstr>Type of average</vt:lpstr>
      <vt:lpstr>Descriptive analysis</vt:lpstr>
      <vt:lpstr>Descriptive analysis: Type of spread</vt:lpstr>
      <vt:lpstr>Summary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Data</dc:title>
  <dc:creator>Elaheh Moradi</dc:creator>
  <cp:lastModifiedBy>Elaheh Moradi</cp:lastModifiedBy>
  <cp:revision>1</cp:revision>
  <dcterms:created xsi:type="dcterms:W3CDTF">2023-11-02T14:19:00Z</dcterms:created>
  <dcterms:modified xsi:type="dcterms:W3CDTF">2024-10-31T09:42:10Z</dcterms:modified>
</cp:coreProperties>
</file>