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7C5"/>
    <a:srgbClr val="0300FF"/>
    <a:srgbClr val="003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/>
    <p:restoredTop sz="94420"/>
  </p:normalViewPr>
  <p:slideViewPr>
    <p:cSldViewPr snapToGrid="0" snapToObjects="1">
      <p:cViewPr>
        <p:scale>
          <a:sx n="100" d="100"/>
          <a:sy n="100" d="100"/>
        </p:scale>
        <p:origin x="108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6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7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1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CF3C-AC76-CF49-AF79-743BAB8B9794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4BB8-948E-AF45-B223-A0E3249D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14050" y="0"/>
            <a:ext cx="9163900" cy="6858000"/>
            <a:chOff x="1514050" y="0"/>
            <a:chExt cx="91639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4050" y="0"/>
              <a:ext cx="9163900" cy="685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6400800" y="2096729"/>
              <a:ext cx="1676809" cy="2664542"/>
            </a:xfrm>
            <a:prstGeom prst="ellipse">
              <a:avLst/>
            </a:prstGeom>
            <a:solidFill>
              <a:srgbClr val="0300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20458" y="2100367"/>
              <a:ext cx="1673352" cy="2660904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6769" y="1727397"/>
              <a:ext cx="1284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300FF"/>
                  </a:solidFill>
                </a:rPr>
                <a:t>Team 1 Win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76304" y="1727397"/>
              <a:ext cx="136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Team 1 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7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61157" y="0"/>
            <a:ext cx="8669686" cy="6858000"/>
            <a:chOff x="1761157" y="0"/>
            <a:chExt cx="8669686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157" y="0"/>
              <a:ext cx="8669686" cy="685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6464300" y="2159000"/>
              <a:ext cx="1879600" cy="2463800"/>
            </a:xfrm>
            <a:prstGeom prst="ellipse">
              <a:avLst/>
            </a:prstGeom>
            <a:noFill/>
            <a:ln>
              <a:solidFill>
                <a:srgbClr val="03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77357" y="2197100"/>
              <a:ext cx="1879600" cy="2463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1665" y="1789668"/>
              <a:ext cx="1284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300FF"/>
                  </a:solidFill>
                </a:rPr>
                <a:t>Team 1 Win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6327" y="1789668"/>
              <a:ext cx="136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Team 1 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44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88" y="0"/>
            <a:ext cx="8899624" cy="6858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114800" y="1618496"/>
            <a:ext cx="4575962" cy="3042404"/>
            <a:chOff x="4114800" y="1618496"/>
            <a:chExt cx="4575962" cy="3042404"/>
          </a:xfrm>
        </p:grpSpPr>
        <p:sp>
          <p:nvSpPr>
            <p:cNvPr id="6" name="Oval 5"/>
            <p:cNvSpPr/>
            <p:nvPr/>
          </p:nvSpPr>
          <p:spPr>
            <a:xfrm>
              <a:off x="6464300" y="2159000"/>
              <a:ext cx="1879600" cy="2463800"/>
            </a:xfrm>
            <a:prstGeom prst="ellipse">
              <a:avLst/>
            </a:prstGeom>
            <a:solidFill>
              <a:srgbClr val="2D67C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00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77357" y="2197100"/>
              <a:ext cx="1879600" cy="24638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64300" y="1622048"/>
              <a:ext cx="2226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300FF"/>
                  </a:solidFill>
                </a:rPr>
                <a:t>Team 1 </a:t>
              </a:r>
              <a:r>
                <a:rPr lang="en-US" sz="2800" b="1" dirty="0" smtClean="0">
                  <a:solidFill>
                    <a:srgbClr val="0300FF"/>
                  </a:solidFill>
                </a:rPr>
                <a:t>Wins</a:t>
              </a:r>
              <a:endParaRPr lang="en-US" sz="2800" b="1" dirty="0" smtClean="0">
                <a:solidFill>
                  <a:srgbClr val="03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14800" y="1618496"/>
              <a:ext cx="2142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Team </a:t>
              </a:r>
              <a:r>
                <a:rPr lang="en-US" sz="2800" b="1" smtClean="0">
                  <a:solidFill>
                    <a:srgbClr val="FF0000"/>
                  </a:solidFill>
                </a:rPr>
                <a:t>1 </a:t>
              </a:r>
              <a:r>
                <a:rPr lang="en-US" sz="2800" b="1" smtClean="0">
                  <a:solidFill>
                    <a:srgbClr val="FF0000"/>
                  </a:solidFill>
                </a:rPr>
                <a:t>Loses</a:t>
              </a:r>
              <a:endParaRPr lang="en-US" sz="2800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32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4224" y="200093"/>
            <a:ext cx="10226180" cy="6993467"/>
            <a:chOff x="0" y="-135467"/>
            <a:chExt cx="10226180" cy="6993467"/>
          </a:xfrm>
        </p:grpSpPr>
        <p:pic>
          <p:nvPicPr>
            <p:cNvPr id="1026" name="Picture 2" descr="https://lh3.googleusercontent.com/z8InDwiMzJ8olO7nwAIsTocbeCCv9OshZEXSt7KGq4BX9jChIwBvyHoyjTj4V_78Ep1PM_Aape06z4PY4Eok39D0dYWXKrlpstbVitUysYH4LDSu4K2UkaxVirEqtnBjpk3tE22KlJ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5467"/>
              <a:ext cx="8476930" cy="6993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41869" y="372533"/>
              <a:ext cx="7789332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31200" y="364066"/>
              <a:ext cx="1505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Shooting Percentage on Free Throws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869" y="2057400"/>
              <a:ext cx="7789332" cy="211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869" y="1422400"/>
              <a:ext cx="7789332" cy="431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1868" y="1032933"/>
              <a:ext cx="7789332" cy="1862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Elbow Connector 11"/>
            <p:cNvCxnSpPr>
              <a:endCxn id="8" idx="3"/>
            </p:cNvCxnSpPr>
            <p:nvPr/>
          </p:nvCxnSpPr>
          <p:spPr>
            <a:xfrm rot="16200000" flipH="1">
              <a:off x="8079317" y="1386415"/>
              <a:ext cx="503767" cy="1"/>
            </a:xfrm>
            <a:prstGeom prst="bentConnector4">
              <a:avLst>
                <a:gd name="adj1" fmla="val 1680"/>
                <a:gd name="adj2" fmla="val 2286010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598919" y="1247915"/>
              <a:ext cx="1505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Distance Shooting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31200" y="1957275"/>
              <a:ext cx="18949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</a:rPr>
                <a:t>Latitude Difference Between the Host and Home Campus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0209" y="1186718"/>
              <a:ext cx="227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989554" y="806747"/>
            <a:ext cx="227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5045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33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2017-03-24T05:07:38Z</dcterms:created>
  <dcterms:modified xsi:type="dcterms:W3CDTF">2017-03-31T19:02:25Z</dcterms:modified>
</cp:coreProperties>
</file>