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Analysis Report on Marine Insurance Claim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167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Global Shipping Inc. Claim Evaluation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Maxwell Oduor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22/04/2025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Summary of Claim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Incident Overview:</a:t>
            </a:r>
          </a:p>
          <a:p>
            <a:r>
              <a:rPr lang="en-US" sz="1700" dirty="0"/>
              <a:t>A truck carrying temperature-sensitive goods stopped unexpectedly during international transit for personal reasons.</a:t>
            </a:r>
          </a:p>
          <a:p>
            <a:r>
              <a:rPr lang="en-US" sz="1700" dirty="0"/>
              <a:t>The temperature during the stop wasn't recorded.</a:t>
            </a:r>
          </a:p>
          <a:p>
            <a:r>
              <a:rPr lang="en-US" sz="1700" dirty="0"/>
              <a:t>Dispute over whether the goods were damaged due to this lapse.</a:t>
            </a:r>
          </a:p>
          <a:p>
            <a:r>
              <a:rPr lang="en-US" sz="1700" dirty="0"/>
              <a:t>Claimant: Global Shipping Inc.</a:t>
            </a:r>
          </a:p>
          <a:p>
            <a:r>
              <a:rPr lang="en-US" sz="1700" dirty="0"/>
              <a:t>Claimed Loss: $25,000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Steps Taken to Investigate the Claim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Review of Policy:</a:t>
            </a:r>
          </a:p>
          <a:p>
            <a:r>
              <a:rPr lang="en-US" sz="1700" dirty="0"/>
              <a:t>Analyzed coverage limits, sub-limits, exclusions, and specific clauses related to temperature control.</a:t>
            </a:r>
          </a:p>
          <a:p>
            <a:r>
              <a:rPr lang="en-US" sz="1700" dirty="0"/>
              <a:t>Documentation Review:</a:t>
            </a:r>
          </a:p>
          <a:p>
            <a:r>
              <a:rPr lang="en-US" sz="1700" dirty="0"/>
              <a:t>Examined bills of lading, shipping logs, and incident reports.</a:t>
            </a:r>
          </a:p>
          <a:p>
            <a:pPr marL="0" indent="0">
              <a:buNone/>
            </a:pPr>
            <a:r>
              <a:rPr lang="en-US" sz="1700" dirty="0"/>
              <a:t>Third-Party Investigation:</a:t>
            </a:r>
          </a:p>
          <a:p>
            <a:r>
              <a:rPr lang="en-US" sz="1700" dirty="0"/>
              <a:t>Engaged a temperature control expert to assess the potential damage to the internationally shipped goods.</a:t>
            </a:r>
          </a:p>
          <a:p>
            <a:r>
              <a:rPr lang="en-US" sz="1700" dirty="0"/>
              <a:t>Communication with Claimant:</a:t>
            </a:r>
          </a:p>
          <a:p>
            <a:r>
              <a:rPr lang="en-US" sz="1700" dirty="0"/>
              <a:t>Collected additional information and clarifications from Global Shipping Inc.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Policy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Coverage Limits:</a:t>
            </a:r>
          </a:p>
          <a:p>
            <a:r>
              <a:rPr lang="en-US" sz="1700" dirty="0"/>
              <a:t>$100,000 per shipment for marine transit</a:t>
            </a:r>
          </a:p>
          <a:p>
            <a:r>
              <a:rPr lang="en-US" sz="1700" dirty="0"/>
              <a:t>$50,000 for inland transit</a:t>
            </a:r>
          </a:p>
          <a:p>
            <a:pPr marL="0" indent="0">
              <a:buNone/>
            </a:pPr>
            <a:r>
              <a:rPr lang="en-US" sz="1700" dirty="0"/>
              <a:t>Sub-Limits:</a:t>
            </a:r>
          </a:p>
          <a:p>
            <a:r>
              <a:rPr lang="en-US" sz="1700" dirty="0"/>
              <a:t>Temperature Control Failure: $10,000</a:t>
            </a:r>
          </a:p>
          <a:p>
            <a:pPr marL="0" indent="0">
              <a:buNone/>
            </a:pPr>
            <a:r>
              <a:rPr lang="en-US" sz="1700" dirty="0"/>
              <a:t>Exclusions:</a:t>
            </a:r>
          </a:p>
          <a:p>
            <a:r>
              <a:rPr lang="en-US" sz="1700" dirty="0"/>
              <a:t>Willful misconduct, ordinary wear and tear, inherent vice, delay, loss of market, consequential loss.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Determination of Claim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Initial Claim Amount: $25,000</a:t>
            </a:r>
          </a:p>
          <a:p>
            <a:r>
              <a:rPr lang="en-US" sz="1700" dirty="0"/>
              <a:t>Applicable Sub-Limit for Temperature Control Failure: $10,000</a:t>
            </a:r>
          </a:p>
          <a:p>
            <a:r>
              <a:rPr lang="en-US" sz="1700" dirty="0"/>
              <a:t>Deductible: $1,000</a:t>
            </a:r>
          </a:p>
          <a:p>
            <a:r>
              <a:rPr lang="en-US" sz="1700" dirty="0"/>
              <a:t>Final Claim Amount Calculation:</a:t>
            </a:r>
          </a:p>
          <a:p>
            <a:r>
              <a:rPr lang="en-US" sz="1700" dirty="0"/>
              <a:t>Sub-Limit: $10,000</a:t>
            </a:r>
          </a:p>
          <a:p>
            <a:r>
              <a:rPr lang="en-US" sz="1700" dirty="0"/>
              <a:t>Deductible: -$1,000</a:t>
            </a:r>
          </a:p>
          <a:p>
            <a:r>
              <a:rPr lang="en-US" sz="1700" dirty="0"/>
              <a:t>Total Claim Amount Payable: $9,000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Justification of Claim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Policy References:</a:t>
            </a:r>
          </a:p>
          <a:p>
            <a:r>
              <a:rPr lang="en-US" sz="1700" dirty="0"/>
              <a:t>The claim falls under the temperature control failure sub-limit of $10,000.</a:t>
            </a:r>
          </a:p>
          <a:p>
            <a:r>
              <a:rPr lang="en-US" sz="1700" dirty="0"/>
              <a:t>Deductible of $1,000 as per policy terms.</a:t>
            </a:r>
          </a:p>
          <a:p>
            <a:pPr marL="0" indent="0">
              <a:buNone/>
            </a:pPr>
            <a:r>
              <a:rPr lang="en-US" sz="1700" dirty="0"/>
              <a:t>Evidence and Documentation:</a:t>
            </a:r>
          </a:p>
          <a:p>
            <a:r>
              <a:rPr lang="en-US" sz="1700" dirty="0"/>
              <a:t>Expert assessment confirmed potential damage due to temperature lapse.</a:t>
            </a:r>
          </a:p>
          <a:p>
            <a:r>
              <a:rPr lang="en-US" sz="1700" dirty="0"/>
              <a:t>Documentation provided by Global Shipping Inc. supports the claim.</a:t>
            </a:r>
          </a:p>
          <a:p>
            <a:pPr marL="0" indent="0">
              <a:buNone/>
            </a:pPr>
            <a:r>
              <a:rPr lang="en-US" sz="1700" dirty="0"/>
              <a:t>Conclusion:</a:t>
            </a:r>
          </a:p>
          <a:p>
            <a:r>
              <a:rPr lang="en-US" sz="1700" dirty="0"/>
              <a:t>The calculated claim amount is $9,000, justified by the policy terms and the gathered evidence.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Summary:</a:t>
            </a:r>
          </a:p>
          <a:p>
            <a:r>
              <a:rPr lang="en-US" sz="1700" dirty="0"/>
              <a:t>The claim has been thoroughly evaluated based on the provided policy and claim details.</a:t>
            </a:r>
          </a:p>
          <a:p>
            <a:r>
              <a:rPr lang="en-US" sz="1700" dirty="0"/>
              <a:t>The final claim amount of $9,000 is recommended for settlement.</a:t>
            </a:r>
          </a:p>
          <a:p>
            <a:pPr marL="0" indent="0">
              <a:buNone/>
            </a:pPr>
            <a:r>
              <a:rPr lang="en-US" sz="1700" dirty="0"/>
              <a:t>Recommendations:</a:t>
            </a:r>
          </a:p>
          <a:p>
            <a:r>
              <a:rPr lang="en-US" sz="1700" dirty="0"/>
              <a:t>Advise Global Shipping Inc. on the importance of maintaining temperature records during international transit.</a:t>
            </a:r>
          </a:p>
          <a:p>
            <a:r>
              <a:rPr lang="en-US" sz="1700" dirty="0"/>
              <a:t>Suggest improvements in monitoring and documentation processes to prevent similar disputes in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370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Analysis Report on Marine Insurance Claim</vt:lpstr>
      <vt:lpstr>Summary of Claim Details</vt:lpstr>
      <vt:lpstr>Steps Taken to Investigate the Claim</vt:lpstr>
      <vt:lpstr>Policy Analysis</vt:lpstr>
      <vt:lpstr>Determination of Claim Amount</vt:lpstr>
      <vt:lpstr>Justification of Claim Amount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OCHIENG ODUOR - BSCAS201988025</cp:lastModifiedBy>
  <cp:revision>4</cp:revision>
  <dcterms:created xsi:type="dcterms:W3CDTF">2013-01-27T09:14:16Z</dcterms:created>
  <dcterms:modified xsi:type="dcterms:W3CDTF">2025-04-22T15:02:49Z</dcterms:modified>
  <cp:category/>
</cp:coreProperties>
</file>