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 snapToObjects="1">
      <p:cViewPr>
        <p:scale>
          <a:sx n="65" d="100"/>
          <a:sy n="65" d="100"/>
        </p:scale>
        <p:origin x="1320" y="-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89D99A-1B6D-46AC-841E-86DEAA1486B6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6C992A1-6F33-4021-8D88-EC1B1F7B9D25}">
      <dgm:prSet/>
      <dgm:spPr/>
      <dgm:t>
        <a:bodyPr/>
        <a:lstStyle/>
        <a:p>
          <a:r>
            <a:rPr lang="en-US"/>
            <a:t>1. Initial Claim Review - Verify completeness and initial documentation.</a:t>
          </a:r>
        </a:p>
      </dgm:t>
    </dgm:pt>
    <dgm:pt modelId="{0934FC15-CD2B-425C-BBD7-B48F59718AD6}" type="parTrans" cxnId="{4A38FE81-A325-457C-9FFF-BC828A0CE8CC}">
      <dgm:prSet/>
      <dgm:spPr/>
      <dgm:t>
        <a:bodyPr/>
        <a:lstStyle/>
        <a:p>
          <a:endParaRPr lang="en-US"/>
        </a:p>
      </dgm:t>
    </dgm:pt>
    <dgm:pt modelId="{6D698112-F738-4C92-B5CD-5297074CCC35}" type="sibTrans" cxnId="{4A38FE81-A325-457C-9FFF-BC828A0CE8CC}">
      <dgm:prSet/>
      <dgm:spPr/>
      <dgm:t>
        <a:bodyPr/>
        <a:lstStyle/>
        <a:p>
          <a:endParaRPr lang="en-US"/>
        </a:p>
      </dgm:t>
    </dgm:pt>
    <dgm:pt modelId="{CB77B2F1-5AED-43B1-91DC-76BE36FAAD83}">
      <dgm:prSet/>
      <dgm:spPr/>
      <dgm:t>
        <a:bodyPr/>
        <a:lstStyle/>
        <a:p>
          <a:r>
            <a:rPr lang="en-US"/>
            <a:t>2. Policy Evaluation - Assess coverage and validity.</a:t>
          </a:r>
        </a:p>
      </dgm:t>
    </dgm:pt>
    <dgm:pt modelId="{45E316FA-51E0-4C29-BA97-0238FCC55B98}" type="parTrans" cxnId="{3ABF36E9-1CD5-40B2-940B-591BAEB59FBD}">
      <dgm:prSet/>
      <dgm:spPr/>
      <dgm:t>
        <a:bodyPr/>
        <a:lstStyle/>
        <a:p>
          <a:endParaRPr lang="en-US"/>
        </a:p>
      </dgm:t>
    </dgm:pt>
    <dgm:pt modelId="{A6799263-5036-4069-B392-BB84DFAA72D9}" type="sibTrans" cxnId="{3ABF36E9-1CD5-40B2-940B-591BAEB59FBD}">
      <dgm:prSet/>
      <dgm:spPr/>
      <dgm:t>
        <a:bodyPr/>
        <a:lstStyle/>
        <a:p>
          <a:endParaRPr lang="en-US"/>
        </a:p>
      </dgm:t>
    </dgm:pt>
    <dgm:pt modelId="{85CCD9EE-4B05-4EAA-B53B-5AF6F418159C}">
      <dgm:prSet/>
      <dgm:spPr/>
      <dgm:t>
        <a:bodyPr/>
        <a:lstStyle/>
        <a:p>
          <a:r>
            <a:rPr lang="en-US"/>
            <a:t>3. Engage Third-Party Investigator - Hire a marine surveyor for damage assessment.</a:t>
          </a:r>
        </a:p>
      </dgm:t>
    </dgm:pt>
    <dgm:pt modelId="{62D57BF1-290F-4D9F-AA92-AC4EC288B893}" type="parTrans" cxnId="{ACC5099F-68C4-44F0-840F-527F4C87F5C6}">
      <dgm:prSet/>
      <dgm:spPr/>
      <dgm:t>
        <a:bodyPr/>
        <a:lstStyle/>
        <a:p>
          <a:endParaRPr lang="en-US"/>
        </a:p>
      </dgm:t>
    </dgm:pt>
    <dgm:pt modelId="{817F74F8-180B-4CD1-BA61-7186C515C829}" type="sibTrans" cxnId="{ACC5099F-68C4-44F0-840F-527F4C87F5C6}">
      <dgm:prSet/>
      <dgm:spPr/>
      <dgm:t>
        <a:bodyPr/>
        <a:lstStyle/>
        <a:p>
          <a:endParaRPr lang="en-US"/>
        </a:p>
      </dgm:t>
    </dgm:pt>
    <dgm:pt modelId="{F6164A5F-A591-4941-BAF6-39A1351EB0F2}">
      <dgm:prSet/>
      <dgm:spPr/>
      <dgm:t>
        <a:bodyPr/>
        <a:lstStyle/>
        <a:p>
          <a:r>
            <a:rPr lang="en-US"/>
            <a:t>4. Documentation and Record Keeping - Maintain accurate records.</a:t>
          </a:r>
        </a:p>
      </dgm:t>
    </dgm:pt>
    <dgm:pt modelId="{732B04F0-517D-4C7A-91FC-17420A0048C6}" type="parTrans" cxnId="{9DDAE3A5-576E-4534-8DA6-4A7B7ECBBDB6}">
      <dgm:prSet/>
      <dgm:spPr/>
      <dgm:t>
        <a:bodyPr/>
        <a:lstStyle/>
        <a:p>
          <a:endParaRPr lang="en-US"/>
        </a:p>
      </dgm:t>
    </dgm:pt>
    <dgm:pt modelId="{C539F808-D190-444F-A7A3-BBBCA6BAF2E8}" type="sibTrans" cxnId="{9DDAE3A5-576E-4534-8DA6-4A7B7ECBBDB6}">
      <dgm:prSet/>
      <dgm:spPr/>
      <dgm:t>
        <a:bodyPr/>
        <a:lstStyle/>
        <a:p>
          <a:endParaRPr lang="en-US"/>
        </a:p>
      </dgm:t>
    </dgm:pt>
    <dgm:pt modelId="{439ABAE7-B1F1-4CF8-9C18-AC8D0AF93F82}">
      <dgm:prSet/>
      <dgm:spPr/>
      <dgm:t>
        <a:bodyPr/>
        <a:lstStyle/>
        <a:p>
          <a:r>
            <a:rPr lang="en-US"/>
            <a:t>5. Communication with Claimant - Provide updates and request additional information.</a:t>
          </a:r>
        </a:p>
      </dgm:t>
    </dgm:pt>
    <dgm:pt modelId="{03D9ABC5-D7D4-4C65-A75E-FA2FF8022365}" type="parTrans" cxnId="{B44299CA-C698-4F9D-8471-65738E72FE25}">
      <dgm:prSet/>
      <dgm:spPr/>
      <dgm:t>
        <a:bodyPr/>
        <a:lstStyle/>
        <a:p>
          <a:endParaRPr lang="en-US"/>
        </a:p>
      </dgm:t>
    </dgm:pt>
    <dgm:pt modelId="{933E5912-DA15-4DF8-B373-495AD64732C6}" type="sibTrans" cxnId="{B44299CA-C698-4F9D-8471-65738E72FE25}">
      <dgm:prSet/>
      <dgm:spPr/>
      <dgm:t>
        <a:bodyPr/>
        <a:lstStyle/>
        <a:p>
          <a:endParaRPr lang="en-US"/>
        </a:p>
      </dgm:t>
    </dgm:pt>
    <dgm:pt modelId="{5B0075C7-B913-464D-B6AA-1D8246CE8CF9}">
      <dgm:prSet/>
      <dgm:spPr/>
      <dgm:t>
        <a:bodyPr/>
        <a:lstStyle/>
        <a:p>
          <a:r>
            <a:rPr lang="en-US"/>
            <a:t>6. Review Investigator’s Report - Analyze findings and recommendations.</a:t>
          </a:r>
        </a:p>
      </dgm:t>
    </dgm:pt>
    <dgm:pt modelId="{AB8C4D5F-6763-4FCA-A324-F072D47DF921}" type="parTrans" cxnId="{B9A16B21-2472-4A9D-B784-3731BC6FB2EA}">
      <dgm:prSet/>
      <dgm:spPr/>
      <dgm:t>
        <a:bodyPr/>
        <a:lstStyle/>
        <a:p>
          <a:endParaRPr lang="en-US"/>
        </a:p>
      </dgm:t>
    </dgm:pt>
    <dgm:pt modelId="{3FBEEE3D-6A72-4B65-B6F5-33ABF7F555AE}" type="sibTrans" cxnId="{B9A16B21-2472-4A9D-B784-3731BC6FB2EA}">
      <dgm:prSet/>
      <dgm:spPr/>
      <dgm:t>
        <a:bodyPr/>
        <a:lstStyle/>
        <a:p>
          <a:endParaRPr lang="en-US"/>
        </a:p>
      </dgm:t>
    </dgm:pt>
    <dgm:pt modelId="{AA125740-7958-4728-869F-DC87BD12E196}">
      <dgm:prSet/>
      <dgm:spPr/>
      <dgm:t>
        <a:bodyPr/>
        <a:lstStyle/>
        <a:p>
          <a:r>
            <a:rPr lang="en-US"/>
            <a:t>7. Final Decision and Settlement Negotiation - Determine claim amount and negotiate settlement.</a:t>
          </a:r>
        </a:p>
      </dgm:t>
    </dgm:pt>
    <dgm:pt modelId="{9CC995B5-BE62-4A96-8652-C6666AEF289E}" type="parTrans" cxnId="{0C5CE033-66E1-40D4-8F53-BA96A0B5D868}">
      <dgm:prSet/>
      <dgm:spPr/>
      <dgm:t>
        <a:bodyPr/>
        <a:lstStyle/>
        <a:p>
          <a:endParaRPr lang="en-US"/>
        </a:p>
      </dgm:t>
    </dgm:pt>
    <dgm:pt modelId="{FFC16453-459A-4103-8532-4FD58BCEFBD2}" type="sibTrans" cxnId="{0C5CE033-66E1-40D4-8F53-BA96A0B5D868}">
      <dgm:prSet/>
      <dgm:spPr/>
      <dgm:t>
        <a:bodyPr/>
        <a:lstStyle/>
        <a:p>
          <a:endParaRPr lang="en-US"/>
        </a:p>
      </dgm:t>
    </dgm:pt>
    <dgm:pt modelId="{2181C798-0DE0-4CCB-B1E3-B07B69F0DA89}">
      <dgm:prSet/>
      <dgm:spPr/>
      <dgm:t>
        <a:bodyPr/>
        <a:lstStyle/>
        <a:p>
          <a:r>
            <a:rPr lang="en-US"/>
            <a:t>8. Final Documentation - Record the final decision and close the claim.</a:t>
          </a:r>
        </a:p>
      </dgm:t>
    </dgm:pt>
    <dgm:pt modelId="{9DF33C67-6D1E-43C6-A385-65C26F0EB93B}" type="parTrans" cxnId="{1DF2F872-344E-40C2-ABB9-655DD310EEE5}">
      <dgm:prSet/>
      <dgm:spPr/>
      <dgm:t>
        <a:bodyPr/>
        <a:lstStyle/>
        <a:p>
          <a:endParaRPr lang="en-US"/>
        </a:p>
      </dgm:t>
    </dgm:pt>
    <dgm:pt modelId="{0FD1F28F-F6A7-485B-BC41-0B2A3B226B7D}" type="sibTrans" cxnId="{1DF2F872-344E-40C2-ABB9-655DD310EEE5}">
      <dgm:prSet/>
      <dgm:spPr/>
      <dgm:t>
        <a:bodyPr/>
        <a:lstStyle/>
        <a:p>
          <a:endParaRPr lang="en-US"/>
        </a:p>
      </dgm:t>
    </dgm:pt>
    <dgm:pt modelId="{B2EB4CA6-0610-4A9B-9835-51B5091C6331}" type="pres">
      <dgm:prSet presAssocID="{7389D99A-1B6D-46AC-841E-86DEAA1486B6}" presName="root" presStyleCnt="0">
        <dgm:presLayoutVars>
          <dgm:dir/>
          <dgm:resizeHandles val="exact"/>
        </dgm:presLayoutVars>
      </dgm:prSet>
      <dgm:spPr/>
    </dgm:pt>
    <dgm:pt modelId="{AE4F813E-DF75-4AB3-87A6-3F8EDA9F9D3E}" type="pres">
      <dgm:prSet presAssocID="{7389D99A-1B6D-46AC-841E-86DEAA1486B6}" presName="container" presStyleCnt="0">
        <dgm:presLayoutVars>
          <dgm:dir/>
          <dgm:resizeHandles val="exact"/>
        </dgm:presLayoutVars>
      </dgm:prSet>
      <dgm:spPr/>
    </dgm:pt>
    <dgm:pt modelId="{4BF31AF3-0675-42B1-BADA-22088E00A85C}" type="pres">
      <dgm:prSet presAssocID="{06C992A1-6F33-4021-8D88-EC1B1F7B9D25}" presName="compNode" presStyleCnt="0"/>
      <dgm:spPr/>
    </dgm:pt>
    <dgm:pt modelId="{2C9C869C-EF62-4C49-9893-E37D0F32E477}" type="pres">
      <dgm:prSet presAssocID="{06C992A1-6F33-4021-8D88-EC1B1F7B9D25}" presName="iconBgRect" presStyleLbl="bgShp" presStyleIdx="0" presStyleCnt="8"/>
      <dgm:spPr/>
    </dgm:pt>
    <dgm:pt modelId="{7DA5319B-8801-4E0F-996E-CD58FDA7BD89}" type="pres">
      <dgm:prSet presAssocID="{06C992A1-6F33-4021-8D88-EC1B1F7B9D2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B9407BDF-8F16-4184-A7FE-4DC1AE78A654}" type="pres">
      <dgm:prSet presAssocID="{06C992A1-6F33-4021-8D88-EC1B1F7B9D25}" presName="spaceRect" presStyleCnt="0"/>
      <dgm:spPr/>
    </dgm:pt>
    <dgm:pt modelId="{F8A4963A-6582-4851-A101-A0417F02E605}" type="pres">
      <dgm:prSet presAssocID="{06C992A1-6F33-4021-8D88-EC1B1F7B9D25}" presName="textRect" presStyleLbl="revTx" presStyleIdx="0" presStyleCnt="8">
        <dgm:presLayoutVars>
          <dgm:chMax val="1"/>
          <dgm:chPref val="1"/>
        </dgm:presLayoutVars>
      </dgm:prSet>
      <dgm:spPr/>
    </dgm:pt>
    <dgm:pt modelId="{EDEC2BE6-6C7D-4491-BEEF-D8771DDF953C}" type="pres">
      <dgm:prSet presAssocID="{6D698112-F738-4C92-B5CD-5297074CCC35}" presName="sibTrans" presStyleLbl="sibTrans2D1" presStyleIdx="0" presStyleCnt="0"/>
      <dgm:spPr/>
    </dgm:pt>
    <dgm:pt modelId="{5F7A4CC9-FB97-4D5B-BC25-5028CF53979E}" type="pres">
      <dgm:prSet presAssocID="{CB77B2F1-5AED-43B1-91DC-76BE36FAAD83}" presName="compNode" presStyleCnt="0"/>
      <dgm:spPr/>
    </dgm:pt>
    <dgm:pt modelId="{CE5EE349-3855-4A77-BA21-6AA09F9AD5CD}" type="pres">
      <dgm:prSet presAssocID="{CB77B2F1-5AED-43B1-91DC-76BE36FAAD83}" presName="iconBgRect" presStyleLbl="bgShp" presStyleIdx="1" presStyleCnt="8"/>
      <dgm:spPr/>
    </dgm:pt>
    <dgm:pt modelId="{A7185652-0A24-4797-81C0-E6323F332674}" type="pres">
      <dgm:prSet presAssocID="{CB77B2F1-5AED-43B1-91DC-76BE36FAAD83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DA8B016-2F0B-419D-B421-2C837C0CF636}" type="pres">
      <dgm:prSet presAssocID="{CB77B2F1-5AED-43B1-91DC-76BE36FAAD83}" presName="spaceRect" presStyleCnt="0"/>
      <dgm:spPr/>
    </dgm:pt>
    <dgm:pt modelId="{83C66936-1007-4428-85B3-0033D9380AF6}" type="pres">
      <dgm:prSet presAssocID="{CB77B2F1-5AED-43B1-91DC-76BE36FAAD83}" presName="textRect" presStyleLbl="revTx" presStyleIdx="1" presStyleCnt="8">
        <dgm:presLayoutVars>
          <dgm:chMax val="1"/>
          <dgm:chPref val="1"/>
        </dgm:presLayoutVars>
      </dgm:prSet>
      <dgm:spPr/>
    </dgm:pt>
    <dgm:pt modelId="{C0704A05-6CBE-45C7-A203-B1BA6E1F93AA}" type="pres">
      <dgm:prSet presAssocID="{A6799263-5036-4069-B392-BB84DFAA72D9}" presName="sibTrans" presStyleLbl="sibTrans2D1" presStyleIdx="0" presStyleCnt="0"/>
      <dgm:spPr/>
    </dgm:pt>
    <dgm:pt modelId="{FBEA508C-6DFC-4B05-9CCD-A50C2579B407}" type="pres">
      <dgm:prSet presAssocID="{85CCD9EE-4B05-4EAA-B53B-5AF6F418159C}" presName="compNode" presStyleCnt="0"/>
      <dgm:spPr/>
    </dgm:pt>
    <dgm:pt modelId="{EB7243AC-4B9C-4287-983F-B165841243B0}" type="pres">
      <dgm:prSet presAssocID="{85CCD9EE-4B05-4EAA-B53B-5AF6F418159C}" presName="iconBgRect" presStyleLbl="bgShp" presStyleIdx="2" presStyleCnt="8"/>
      <dgm:spPr/>
    </dgm:pt>
    <dgm:pt modelId="{34D1F15A-ECCA-40E1-A0F6-6ED874091B51}" type="pres">
      <dgm:prSet presAssocID="{85CCD9EE-4B05-4EAA-B53B-5AF6F418159C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F1F61739-A4A6-49C8-89CF-901659FF1A35}" type="pres">
      <dgm:prSet presAssocID="{85CCD9EE-4B05-4EAA-B53B-5AF6F418159C}" presName="spaceRect" presStyleCnt="0"/>
      <dgm:spPr/>
    </dgm:pt>
    <dgm:pt modelId="{BE68FA9E-66DA-4FBA-9039-552A6713EFB5}" type="pres">
      <dgm:prSet presAssocID="{85CCD9EE-4B05-4EAA-B53B-5AF6F418159C}" presName="textRect" presStyleLbl="revTx" presStyleIdx="2" presStyleCnt="8">
        <dgm:presLayoutVars>
          <dgm:chMax val="1"/>
          <dgm:chPref val="1"/>
        </dgm:presLayoutVars>
      </dgm:prSet>
      <dgm:spPr/>
    </dgm:pt>
    <dgm:pt modelId="{15AEA963-6261-418F-84FA-F16194EC76EB}" type="pres">
      <dgm:prSet presAssocID="{817F74F8-180B-4CD1-BA61-7186C515C829}" presName="sibTrans" presStyleLbl="sibTrans2D1" presStyleIdx="0" presStyleCnt="0"/>
      <dgm:spPr/>
    </dgm:pt>
    <dgm:pt modelId="{04803A8A-A0EE-426B-AA73-F89761ED13F0}" type="pres">
      <dgm:prSet presAssocID="{F6164A5F-A591-4941-BAF6-39A1351EB0F2}" presName="compNode" presStyleCnt="0"/>
      <dgm:spPr/>
    </dgm:pt>
    <dgm:pt modelId="{E974775E-55A6-4572-9147-B921998B7F62}" type="pres">
      <dgm:prSet presAssocID="{F6164A5F-A591-4941-BAF6-39A1351EB0F2}" presName="iconBgRect" presStyleLbl="bgShp" presStyleIdx="3" presStyleCnt="8"/>
      <dgm:spPr/>
    </dgm:pt>
    <dgm:pt modelId="{8469BAF8-34EC-43AC-8415-2EC17670CF59}" type="pres">
      <dgm:prSet presAssocID="{F6164A5F-A591-4941-BAF6-39A1351EB0F2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3F48F26D-F820-4154-9979-1F44B595AD45}" type="pres">
      <dgm:prSet presAssocID="{F6164A5F-A591-4941-BAF6-39A1351EB0F2}" presName="spaceRect" presStyleCnt="0"/>
      <dgm:spPr/>
    </dgm:pt>
    <dgm:pt modelId="{9ACCFBAA-3741-4CE2-BA6D-A55279B415EB}" type="pres">
      <dgm:prSet presAssocID="{F6164A5F-A591-4941-BAF6-39A1351EB0F2}" presName="textRect" presStyleLbl="revTx" presStyleIdx="3" presStyleCnt="8">
        <dgm:presLayoutVars>
          <dgm:chMax val="1"/>
          <dgm:chPref val="1"/>
        </dgm:presLayoutVars>
      </dgm:prSet>
      <dgm:spPr/>
    </dgm:pt>
    <dgm:pt modelId="{F2D38DD9-A010-473D-8CB0-6AB6FF4888C0}" type="pres">
      <dgm:prSet presAssocID="{C539F808-D190-444F-A7A3-BBBCA6BAF2E8}" presName="sibTrans" presStyleLbl="sibTrans2D1" presStyleIdx="0" presStyleCnt="0"/>
      <dgm:spPr/>
    </dgm:pt>
    <dgm:pt modelId="{425DA8A6-391D-4790-A3F5-AAD29DAE8526}" type="pres">
      <dgm:prSet presAssocID="{439ABAE7-B1F1-4CF8-9C18-AC8D0AF93F82}" presName="compNode" presStyleCnt="0"/>
      <dgm:spPr/>
    </dgm:pt>
    <dgm:pt modelId="{E5E3935A-5965-4E46-8FFE-B2B5727DD99B}" type="pres">
      <dgm:prSet presAssocID="{439ABAE7-B1F1-4CF8-9C18-AC8D0AF93F82}" presName="iconBgRect" presStyleLbl="bgShp" presStyleIdx="4" presStyleCnt="8"/>
      <dgm:spPr/>
    </dgm:pt>
    <dgm:pt modelId="{D08CE8E4-76C0-4E36-9B33-8C807DC7B284}" type="pres">
      <dgm:prSet presAssocID="{439ABAE7-B1F1-4CF8-9C18-AC8D0AF93F8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5E65242-3D98-465B-9760-F95F2D48292B}" type="pres">
      <dgm:prSet presAssocID="{439ABAE7-B1F1-4CF8-9C18-AC8D0AF93F82}" presName="spaceRect" presStyleCnt="0"/>
      <dgm:spPr/>
    </dgm:pt>
    <dgm:pt modelId="{57E2B320-F52F-4A31-B856-CA1911249518}" type="pres">
      <dgm:prSet presAssocID="{439ABAE7-B1F1-4CF8-9C18-AC8D0AF93F82}" presName="textRect" presStyleLbl="revTx" presStyleIdx="4" presStyleCnt="8">
        <dgm:presLayoutVars>
          <dgm:chMax val="1"/>
          <dgm:chPref val="1"/>
        </dgm:presLayoutVars>
      </dgm:prSet>
      <dgm:spPr/>
    </dgm:pt>
    <dgm:pt modelId="{CF06C193-8CDA-4EA7-86E6-6B70AAB05368}" type="pres">
      <dgm:prSet presAssocID="{933E5912-DA15-4DF8-B373-495AD64732C6}" presName="sibTrans" presStyleLbl="sibTrans2D1" presStyleIdx="0" presStyleCnt="0"/>
      <dgm:spPr/>
    </dgm:pt>
    <dgm:pt modelId="{57B7D3DC-E3F2-437C-8B10-4A891A0C31E0}" type="pres">
      <dgm:prSet presAssocID="{5B0075C7-B913-464D-B6AA-1D8246CE8CF9}" presName="compNode" presStyleCnt="0"/>
      <dgm:spPr/>
    </dgm:pt>
    <dgm:pt modelId="{197EB95A-40FB-412F-8253-7E699F394FA6}" type="pres">
      <dgm:prSet presAssocID="{5B0075C7-B913-464D-B6AA-1D8246CE8CF9}" presName="iconBgRect" presStyleLbl="bgShp" presStyleIdx="5" presStyleCnt="8"/>
      <dgm:spPr/>
    </dgm:pt>
    <dgm:pt modelId="{D3193398-5DF1-4263-85F7-656C1207DC6A}" type="pres">
      <dgm:prSet presAssocID="{5B0075C7-B913-464D-B6AA-1D8246CE8CF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4815038-783C-46CA-8149-BB5AD749D993}" type="pres">
      <dgm:prSet presAssocID="{5B0075C7-B913-464D-B6AA-1D8246CE8CF9}" presName="spaceRect" presStyleCnt="0"/>
      <dgm:spPr/>
    </dgm:pt>
    <dgm:pt modelId="{59D274B7-924F-4430-9B26-EE897E08A5C9}" type="pres">
      <dgm:prSet presAssocID="{5B0075C7-B913-464D-B6AA-1D8246CE8CF9}" presName="textRect" presStyleLbl="revTx" presStyleIdx="5" presStyleCnt="8">
        <dgm:presLayoutVars>
          <dgm:chMax val="1"/>
          <dgm:chPref val="1"/>
        </dgm:presLayoutVars>
      </dgm:prSet>
      <dgm:spPr/>
    </dgm:pt>
    <dgm:pt modelId="{F1C2D70A-1E6B-4B01-845E-A6807E927C90}" type="pres">
      <dgm:prSet presAssocID="{3FBEEE3D-6A72-4B65-B6F5-33ABF7F555AE}" presName="sibTrans" presStyleLbl="sibTrans2D1" presStyleIdx="0" presStyleCnt="0"/>
      <dgm:spPr/>
    </dgm:pt>
    <dgm:pt modelId="{CA573913-EF81-4407-BB12-D2213DC2819B}" type="pres">
      <dgm:prSet presAssocID="{AA125740-7958-4728-869F-DC87BD12E196}" presName="compNode" presStyleCnt="0"/>
      <dgm:spPr/>
    </dgm:pt>
    <dgm:pt modelId="{06E2E1DC-27C5-4BCF-BD6B-02D592870653}" type="pres">
      <dgm:prSet presAssocID="{AA125740-7958-4728-869F-DC87BD12E196}" presName="iconBgRect" presStyleLbl="bgShp" presStyleIdx="6" presStyleCnt="8"/>
      <dgm:spPr/>
    </dgm:pt>
    <dgm:pt modelId="{60BB18FA-8BE4-46B1-A7C3-438B4BB6FC31}" type="pres">
      <dgm:prSet presAssocID="{AA125740-7958-4728-869F-DC87BD12E19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E92CF5B2-189A-4CA4-9F3B-6E17D5D0E804}" type="pres">
      <dgm:prSet presAssocID="{AA125740-7958-4728-869F-DC87BD12E196}" presName="spaceRect" presStyleCnt="0"/>
      <dgm:spPr/>
    </dgm:pt>
    <dgm:pt modelId="{AA880734-EC26-4D89-9552-63FA5ACB13BA}" type="pres">
      <dgm:prSet presAssocID="{AA125740-7958-4728-869F-DC87BD12E196}" presName="textRect" presStyleLbl="revTx" presStyleIdx="6" presStyleCnt="8">
        <dgm:presLayoutVars>
          <dgm:chMax val="1"/>
          <dgm:chPref val="1"/>
        </dgm:presLayoutVars>
      </dgm:prSet>
      <dgm:spPr/>
    </dgm:pt>
    <dgm:pt modelId="{F2EF2F35-97A5-4B2D-ACF2-31EBFE684984}" type="pres">
      <dgm:prSet presAssocID="{FFC16453-459A-4103-8532-4FD58BCEFBD2}" presName="sibTrans" presStyleLbl="sibTrans2D1" presStyleIdx="0" presStyleCnt="0"/>
      <dgm:spPr/>
    </dgm:pt>
    <dgm:pt modelId="{9AB5550C-D160-438E-85E6-BEEA123B1332}" type="pres">
      <dgm:prSet presAssocID="{2181C798-0DE0-4CCB-B1E3-B07B69F0DA89}" presName="compNode" presStyleCnt="0"/>
      <dgm:spPr/>
    </dgm:pt>
    <dgm:pt modelId="{0964AA95-D333-4C51-9D01-44DECDA76CEE}" type="pres">
      <dgm:prSet presAssocID="{2181C798-0DE0-4CCB-B1E3-B07B69F0DA89}" presName="iconBgRect" presStyleLbl="bgShp" presStyleIdx="7" presStyleCnt="8"/>
      <dgm:spPr/>
    </dgm:pt>
    <dgm:pt modelId="{D3F600D5-C2A4-4257-B903-8DF27D125517}" type="pres">
      <dgm:prSet presAssocID="{2181C798-0DE0-4CCB-B1E3-B07B69F0DA89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DAF984B7-452F-4183-8963-F2A66930461F}" type="pres">
      <dgm:prSet presAssocID="{2181C798-0DE0-4CCB-B1E3-B07B69F0DA89}" presName="spaceRect" presStyleCnt="0"/>
      <dgm:spPr/>
    </dgm:pt>
    <dgm:pt modelId="{6C0A4F60-EB6E-44BD-81C7-415AEAE3F412}" type="pres">
      <dgm:prSet presAssocID="{2181C798-0DE0-4CCB-B1E3-B07B69F0DA89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57BAF500-C952-4C82-8814-8261B293543A}" type="presOf" srcId="{CB77B2F1-5AED-43B1-91DC-76BE36FAAD83}" destId="{83C66936-1007-4428-85B3-0033D9380AF6}" srcOrd="0" destOrd="0" presId="urn:microsoft.com/office/officeart/2018/2/layout/IconCircleList"/>
    <dgm:cxn modelId="{B356050A-50B2-4FFC-8F5D-29539352F3DF}" type="presOf" srcId="{06C992A1-6F33-4021-8D88-EC1B1F7B9D25}" destId="{F8A4963A-6582-4851-A101-A0417F02E605}" srcOrd="0" destOrd="0" presId="urn:microsoft.com/office/officeart/2018/2/layout/IconCircleList"/>
    <dgm:cxn modelId="{4D63E30A-C360-44CC-AE08-508C1CF44B93}" type="presOf" srcId="{A6799263-5036-4069-B392-BB84DFAA72D9}" destId="{C0704A05-6CBE-45C7-A203-B1BA6E1F93AA}" srcOrd="0" destOrd="0" presId="urn:microsoft.com/office/officeart/2018/2/layout/IconCircleList"/>
    <dgm:cxn modelId="{5AD7D314-A349-4F5F-B0DE-9D959F1A078C}" type="presOf" srcId="{933E5912-DA15-4DF8-B373-495AD64732C6}" destId="{CF06C193-8CDA-4EA7-86E6-6B70AAB05368}" srcOrd="0" destOrd="0" presId="urn:microsoft.com/office/officeart/2018/2/layout/IconCircleList"/>
    <dgm:cxn modelId="{B9A16B21-2472-4A9D-B784-3731BC6FB2EA}" srcId="{7389D99A-1B6D-46AC-841E-86DEAA1486B6}" destId="{5B0075C7-B913-464D-B6AA-1D8246CE8CF9}" srcOrd="5" destOrd="0" parTransId="{AB8C4D5F-6763-4FCA-A324-F072D47DF921}" sibTransId="{3FBEEE3D-6A72-4B65-B6F5-33ABF7F555AE}"/>
    <dgm:cxn modelId="{0C5CE033-66E1-40D4-8F53-BA96A0B5D868}" srcId="{7389D99A-1B6D-46AC-841E-86DEAA1486B6}" destId="{AA125740-7958-4728-869F-DC87BD12E196}" srcOrd="6" destOrd="0" parTransId="{9CC995B5-BE62-4A96-8652-C6666AEF289E}" sibTransId="{FFC16453-459A-4103-8532-4FD58BCEFBD2}"/>
    <dgm:cxn modelId="{E902175D-2C79-46FE-B488-862F33166203}" type="presOf" srcId="{6D698112-F738-4C92-B5CD-5297074CCC35}" destId="{EDEC2BE6-6C7D-4491-BEEF-D8771DDF953C}" srcOrd="0" destOrd="0" presId="urn:microsoft.com/office/officeart/2018/2/layout/IconCircleList"/>
    <dgm:cxn modelId="{A7DABA52-61CD-4485-B718-63E965F4F741}" type="presOf" srcId="{F6164A5F-A591-4941-BAF6-39A1351EB0F2}" destId="{9ACCFBAA-3741-4CE2-BA6D-A55279B415EB}" srcOrd="0" destOrd="0" presId="urn:microsoft.com/office/officeart/2018/2/layout/IconCircleList"/>
    <dgm:cxn modelId="{1DF2F872-344E-40C2-ABB9-655DD310EEE5}" srcId="{7389D99A-1B6D-46AC-841E-86DEAA1486B6}" destId="{2181C798-0DE0-4CCB-B1E3-B07B69F0DA89}" srcOrd="7" destOrd="0" parTransId="{9DF33C67-6D1E-43C6-A385-65C26F0EB93B}" sibTransId="{0FD1F28F-F6A7-485B-BC41-0B2A3B226B7D}"/>
    <dgm:cxn modelId="{B8984057-D21B-4DCB-9286-B1C171A300B2}" type="presOf" srcId="{C539F808-D190-444F-A7A3-BBBCA6BAF2E8}" destId="{F2D38DD9-A010-473D-8CB0-6AB6FF4888C0}" srcOrd="0" destOrd="0" presId="urn:microsoft.com/office/officeart/2018/2/layout/IconCircleList"/>
    <dgm:cxn modelId="{4A38FE81-A325-457C-9FFF-BC828A0CE8CC}" srcId="{7389D99A-1B6D-46AC-841E-86DEAA1486B6}" destId="{06C992A1-6F33-4021-8D88-EC1B1F7B9D25}" srcOrd="0" destOrd="0" parTransId="{0934FC15-CD2B-425C-BBD7-B48F59718AD6}" sibTransId="{6D698112-F738-4C92-B5CD-5297074CCC35}"/>
    <dgm:cxn modelId="{F1D45787-E039-43BA-ACB3-C967463C00A4}" type="presOf" srcId="{817F74F8-180B-4CD1-BA61-7186C515C829}" destId="{15AEA963-6261-418F-84FA-F16194EC76EB}" srcOrd="0" destOrd="0" presId="urn:microsoft.com/office/officeart/2018/2/layout/IconCircleList"/>
    <dgm:cxn modelId="{ACC5099F-68C4-44F0-840F-527F4C87F5C6}" srcId="{7389D99A-1B6D-46AC-841E-86DEAA1486B6}" destId="{85CCD9EE-4B05-4EAA-B53B-5AF6F418159C}" srcOrd="2" destOrd="0" parTransId="{62D57BF1-290F-4D9F-AA92-AC4EC288B893}" sibTransId="{817F74F8-180B-4CD1-BA61-7186C515C829}"/>
    <dgm:cxn modelId="{9DDAE3A5-576E-4534-8DA6-4A7B7ECBBDB6}" srcId="{7389D99A-1B6D-46AC-841E-86DEAA1486B6}" destId="{F6164A5F-A591-4941-BAF6-39A1351EB0F2}" srcOrd="3" destOrd="0" parTransId="{732B04F0-517D-4C7A-91FC-17420A0048C6}" sibTransId="{C539F808-D190-444F-A7A3-BBBCA6BAF2E8}"/>
    <dgm:cxn modelId="{847D30B4-3C9E-4E78-8501-E4F3A715CA5B}" type="presOf" srcId="{439ABAE7-B1F1-4CF8-9C18-AC8D0AF93F82}" destId="{57E2B320-F52F-4A31-B856-CA1911249518}" srcOrd="0" destOrd="0" presId="urn:microsoft.com/office/officeart/2018/2/layout/IconCircleList"/>
    <dgm:cxn modelId="{E83B7FB8-3F94-4126-806A-46E44BB2FD35}" type="presOf" srcId="{5B0075C7-B913-464D-B6AA-1D8246CE8CF9}" destId="{59D274B7-924F-4430-9B26-EE897E08A5C9}" srcOrd="0" destOrd="0" presId="urn:microsoft.com/office/officeart/2018/2/layout/IconCircleList"/>
    <dgm:cxn modelId="{7215DBC4-6480-4FC7-B59B-8438A88361F3}" type="presOf" srcId="{85CCD9EE-4B05-4EAA-B53B-5AF6F418159C}" destId="{BE68FA9E-66DA-4FBA-9039-552A6713EFB5}" srcOrd="0" destOrd="0" presId="urn:microsoft.com/office/officeart/2018/2/layout/IconCircleList"/>
    <dgm:cxn modelId="{C9512EC6-6925-46A9-9E3C-EBAF324A4963}" type="presOf" srcId="{2181C798-0DE0-4CCB-B1E3-B07B69F0DA89}" destId="{6C0A4F60-EB6E-44BD-81C7-415AEAE3F412}" srcOrd="0" destOrd="0" presId="urn:microsoft.com/office/officeart/2018/2/layout/IconCircleList"/>
    <dgm:cxn modelId="{27F436C8-FE86-4B61-A855-D5A447BAE509}" type="presOf" srcId="{FFC16453-459A-4103-8532-4FD58BCEFBD2}" destId="{F2EF2F35-97A5-4B2D-ACF2-31EBFE684984}" srcOrd="0" destOrd="0" presId="urn:microsoft.com/office/officeart/2018/2/layout/IconCircleList"/>
    <dgm:cxn modelId="{B44299CA-C698-4F9D-8471-65738E72FE25}" srcId="{7389D99A-1B6D-46AC-841E-86DEAA1486B6}" destId="{439ABAE7-B1F1-4CF8-9C18-AC8D0AF93F82}" srcOrd="4" destOrd="0" parTransId="{03D9ABC5-D7D4-4C65-A75E-FA2FF8022365}" sibTransId="{933E5912-DA15-4DF8-B373-495AD64732C6}"/>
    <dgm:cxn modelId="{CB219CCE-9703-43AB-A7F0-C15297804635}" type="presOf" srcId="{AA125740-7958-4728-869F-DC87BD12E196}" destId="{AA880734-EC26-4D89-9552-63FA5ACB13BA}" srcOrd="0" destOrd="0" presId="urn:microsoft.com/office/officeart/2018/2/layout/IconCircleList"/>
    <dgm:cxn modelId="{3ABF36E9-1CD5-40B2-940B-591BAEB59FBD}" srcId="{7389D99A-1B6D-46AC-841E-86DEAA1486B6}" destId="{CB77B2F1-5AED-43B1-91DC-76BE36FAAD83}" srcOrd="1" destOrd="0" parTransId="{45E316FA-51E0-4C29-BA97-0238FCC55B98}" sibTransId="{A6799263-5036-4069-B392-BB84DFAA72D9}"/>
    <dgm:cxn modelId="{CB0EE2EB-260E-449C-9309-43A32C47E522}" type="presOf" srcId="{3FBEEE3D-6A72-4B65-B6F5-33ABF7F555AE}" destId="{F1C2D70A-1E6B-4B01-845E-A6807E927C90}" srcOrd="0" destOrd="0" presId="urn:microsoft.com/office/officeart/2018/2/layout/IconCircleList"/>
    <dgm:cxn modelId="{8AADA3ED-E152-4A91-B894-45E02D782DB8}" type="presOf" srcId="{7389D99A-1B6D-46AC-841E-86DEAA1486B6}" destId="{B2EB4CA6-0610-4A9B-9835-51B5091C6331}" srcOrd="0" destOrd="0" presId="urn:microsoft.com/office/officeart/2018/2/layout/IconCircleList"/>
    <dgm:cxn modelId="{BAD3D3B4-DFFE-4FF1-841C-3CC85C0953D9}" type="presParOf" srcId="{B2EB4CA6-0610-4A9B-9835-51B5091C6331}" destId="{AE4F813E-DF75-4AB3-87A6-3F8EDA9F9D3E}" srcOrd="0" destOrd="0" presId="urn:microsoft.com/office/officeart/2018/2/layout/IconCircleList"/>
    <dgm:cxn modelId="{B2E55093-5F2B-4BE4-AF9A-C12033119134}" type="presParOf" srcId="{AE4F813E-DF75-4AB3-87A6-3F8EDA9F9D3E}" destId="{4BF31AF3-0675-42B1-BADA-22088E00A85C}" srcOrd="0" destOrd="0" presId="urn:microsoft.com/office/officeart/2018/2/layout/IconCircleList"/>
    <dgm:cxn modelId="{D49B80BB-36B3-4ABC-90AC-6F039CB36FB4}" type="presParOf" srcId="{4BF31AF3-0675-42B1-BADA-22088E00A85C}" destId="{2C9C869C-EF62-4C49-9893-E37D0F32E477}" srcOrd="0" destOrd="0" presId="urn:microsoft.com/office/officeart/2018/2/layout/IconCircleList"/>
    <dgm:cxn modelId="{820E3D4C-9FA6-403C-BE77-36D896C37891}" type="presParOf" srcId="{4BF31AF3-0675-42B1-BADA-22088E00A85C}" destId="{7DA5319B-8801-4E0F-996E-CD58FDA7BD89}" srcOrd="1" destOrd="0" presId="urn:microsoft.com/office/officeart/2018/2/layout/IconCircleList"/>
    <dgm:cxn modelId="{E99BD8BF-A87C-487C-97DC-FBE8A5A34828}" type="presParOf" srcId="{4BF31AF3-0675-42B1-BADA-22088E00A85C}" destId="{B9407BDF-8F16-4184-A7FE-4DC1AE78A654}" srcOrd="2" destOrd="0" presId="urn:microsoft.com/office/officeart/2018/2/layout/IconCircleList"/>
    <dgm:cxn modelId="{DA1569A7-49C6-495E-BA84-D9557BA9FF27}" type="presParOf" srcId="{4BF31AF3-0675-42B1-BADA-22088E00A85C}" destId="{F8A4963A-6582-4851-A101-A0417F02E605}" srcOrd="3" destOrd="0" presId="urn:microsoft.com/office/officeart/2018/2/layout/IconCircleList"/>
    <dgm:cxn modelId="{F6E28A19-C41F-4142-A698-286378DE56EA}" type="presParOf" srcId="{AE4F813E-DF75-4AB3-87A6-3F8EDA9F9D3E}" destId="{EDEC2BE6-6C7D-4491-BEEF-D8771DDF953C}" srcOrd="1" destOrd="0" presId="urn:microsoft.com/office/officeart/2018/2/layout/IconCircleList"/>
    <dgm:cxn modelId="{1B1A034D-3A79-4789-9857-635E724FF1C0}" type="presParOf" srcId="{AE4F813E-DF75-4AB3-87A6-3F8EDA9F9D3E}" destId="{5F7A4CC9-FB97-4D5B-BC25-5028CF53979E}" srcOrd="2" destOrd="0" presId="urn:microsoft.com/office/officeart/2018/2/layout/IconCircleList"/>
    <dgm:cxn modelId="{84E402D8-D1A6-451B-BB5E-F6CD5E0D9613}" type="presParOf" srcId="{5F7A4CC9-FB97-4D5B-BC25-5028CF53979E}" destId="{CE5EE349-3855-4A77-BA21-6AA09F9AD5CD}" srcOrd="0" destOrd="0" presId="urn:microsoft.com/office/officeart/2018/2/layout/IconCircleList"/>
    <dgm:cxn modelId="{102FE6C1-5C31-4B92-9F1D-CBF33C545F54}" type="presParOf" srcId="{5F7A4CC9-FB97-4D5B-BC25-5028CF53979E}" destId="{A7185652-0A24-4797-81C0-E6323F332674}" srcOrd="1" destOrd="0" presId="urn:microsoft.com/office/officeart/2018/2/layout/IconCircleList"/>
    <dgm:cxn modelId="{C0886D31-4EE9-4E0E-9FA0-EE50EE550D91}" type="presParOf" srcId="{5F7A4CC9-FB97-4D5B-BC25-5028CF53979E}" destId="{EDA8B016-2F0B-419D-B421-2C837C0CF636}" srcOrd="2" destOrd="0" presId="urn:microsoft.com/office/officeart/2018/2/layout/IconCircleList"/>
    <dgm:cxn modelId="{40154411-2237-4D00-BF80-C4E89E055530}" type="presParOf" srcId="{5F7A4CC9-FB97-4D5B-BC25-5028CF53979E}" destId="{83C66936-1007-4428-85B3-0033D9380AF6}" srcOrd="3" destOrd="0" presId="urn:microsoft.com/office/officeart/2018/2/layout/IconCircleList"/>
    <dgm:cxn modelId="{BDBEBEE4-BD3F-4B1E-B9D2-28E3DE24E2AB}" type="presParOf" srcId="{AE4F813E-DF75-4AB3-87A6-3F8EDA9F9D3E}" destId="{C0704A05-6CBE-45C7-A203-B1BA6E1F93AA}" srcOrd="3" destOrd="0" presId="urn:microsoft.com/office/officeart/2018/2/layout/IconCircleList"/>
    <dgm:cxn modelId="{92A17D28-AEA7-4316-A993-D807F536759B}" type="presParOf" srcId="{AE4F813E-DF75-4AB3-87A6-3F8EDA9F9D3E}" destId="{FBEA508C-6DFC-4B05-9CCD-A50C2579B407}" srcOrd="4" destOrd="0" presId="urn:microsoft.com/office/officeart/2018/2/layout/IconCircleList"/>
    <dgm:cxn modelId="{3B88D735-2666-4A24-9274-B3C30B7E7CEE}" type="presParOf" srcId="{FBEA508C-6DFC-4B05-9CCD-A50C2579B407}" destId="{EB7243AC-4B9C-4287-983F-B165841243B0}" srcOrd="0" destOrd="0" presId="urn:microsoft.com/office/officeart/2018/2/layout/IconCircleList"/>
    <dgm:cxn modelId="{3D442798-B2D0-4CD4-AB91-47F3529770D4}" type="presParOf" srcId="{FBEA508C-6DFC-4B05-9CCD-A50C2579B407}" destId="{34D1F15A-ECCA-40E1-A0F6-6ED874091B51}" srcOrd="1" destOrd="0" presId="urn:microsoft.com/office/officeart/2018/2/layout/IconCircleList"/>
    <dgm:cxn modelId="{939835CF-FBDA-4E58-B5F7-07E963D5A3C1}" type="presParOf" srcId="{FBEA508C-6DFC-4B05-9CCD-A50C2579B407}" destId="{F1F61739-A4A6-49C8-89CF-901659FF1A35}" srcOrd="2" destOrd="0" presId="urn:microsoft.com/office/officeart/2018/2/layout/IconCircleList"/>
    <dgm:cxn modelId="{F5227961-591F-4A99-95AF-CC39326B9789}" type="presParOf" srcId="{FBEA508C-6DFC-4B05-9CCD-A50C2579B407}" destId="{BE68FA9E-66DA-4FBA-9039-552A6713EFB5}" srcOrd="3" destOrd="0" presId="urn:microsoft.com/office/officeart/2018/2/layout/IconCircleList"/>
    <dgm:cxn modelId="{39BFEEBA-A96E-47F0-AC3A-C0EF095B6682}" type="presParOf" srcId="{AE4F813E-DF75-4AB3-87A6-3F8EDA9F9D3E}" destId="{15AEA963-6261-418F-84FA-F16194EC76EB}" srcOrd="5" destOrd="0" presId="urn:microsoft.com/office/officeart/2018/2/layout/IconCircleList"/>
    <dgm:cxn modelId="{38C88F83-E2F2-4C0D-99BC-15D7020C91E6}" type="presParOf" srcId="{AE4F813E-DF75-4AB3-87A6-3F8EDA9F9D3E}" destId="{04803A8A-A0EE-426B-AA73-F89761ED13F0}" srcOrd="6" destOrd="0" presId="urn:microsoft.com/office/officeart/2018/2/layout/IconCircleList"/>
    <dgm:cxn modelId="{038FC43B-2589-4A1E-BDBE-3A6604297B58}" type="presParOf" srcId="{04803A8A-A0EE-426B-AA73-F89761ED13F0}" destId="{E974775E-55A6-4572-9147-B921998B7F62}" srcOrd="0" destOrd="0" presId="urn:microsoft.com/office/officeart/2018/2/layout/IconCircleList"/>
    <dgm:cxn modelId="{07BA9330-DFBC-4E9F-9A11-95E6339F29F7}" type="presParOf" srcId="{04803A8A-A0EE-426B-AA73-F89761ED13F0}" destId="{8469BAF8-34EC-43AC-8415-2EC17670CF59}" srcOrd="1" destOrd="0" presId="urn:microsoft.com/office/officeart/2018/2/layout/IconCircleList"/>
    <dgm:cxn modelId="{91AF3BB7-BCAA-41E4-BEFB-1C634D6A9DF6}" type="presParOf" srcId="{04803A8A-A0EE-426B-AA73-F89761ED13F0}" destId="{3F48F26D-F820-4154-9979-1F44B595AD45}" srcOrd="2" destOrd="0" presId="urn:microsoft.com/office/officeart/2018/2/layout/IconCircleList"/>
    <dgm:cxn modelId="{CB8705BA-AA81-4920-9DFB-62B94C43D511}" type="presParOf" srcId="{04803A8A-A0EE-426B-AA73-F89761ED13F0}" destId="{9ACCFBAA-3741-4CE2-BA6D-A55279B415EB}" srcOrd="3" destOrd="0" presId="urn:microsoft.com/office/officeart/2018/2/layout/IconCircleList"/>
    <dgm:cxn modelId="{AD284314-10FF-47EA-BA43-F37504AD00F3}" type="presParOf" srcId="{AE4F813E-DF75-4AB3-87A6-3F8EDA9F9D3E}" destId="{F2D38DD9-A010-473D-8CB0-6AB6FF4888C0}" srcOrd="7" destOrd="0" presId="urn:microsoft.com/office/officeart/2018/2/layout/IconCircleList"/>
    <dgm:cxn modelId="{1FEE674A-002F-46AF-9FFA-DFBBB25F4543}" type="presParOf" srcId="{AE4F813E-DF75-4AB3-87A6-3F8EDA9F9D3E}" destId="{425DA8A6-391D-4790-A3F5-AAD29DAE8526}" srcOrd="8" destOrd="0" presId="urn:microsoft.com/office/officeart/2018/2/layout/IconCircleList"/>
    <dgm:cxn modelId="{18AC9B49-EC17-409F-AD23-39AB3684F91B}" type="presParOf" srcId="{425DA8A6-391D-4790-A3F5-AAD29DAE8526}" destId="{E5E3935A-5965-4E46-8FFE-B2B5727DD99B}" srcOrd="0" destOrd="0" presId="urn:microsoft.com/office/officeart/2018/2/layout/IconCircleList"/>
    <dgm:cxn modelId="{3E63D84F-DA58-40B2-A5C2-A70440B4FA86}" type="presParOf" srcId="{425DA8A6-391D-4790-A3F5-AAD29DAE8526}" destId="{D08CE8E4-76C0-4E36-9B33-8C807DC7B284}" srcOrd="1" destOrd="0" presId="urn:microsoft.com/office/officeart/2018/2/layout/IconCircleList"/>
    <dgm:cxn modelId="{F0D4DAC0-AAD5-42AB-BEF0-536983B1F90D}" type="presParOf" srcId="{425DA8A6-391D-4790-A3F5-AAD29DAE8526}" destId="{F5E65242-3D98-465B-9760-F95F2D48292B}" srcOrd="2" destOrd="0" presId="urn:microsoft.com/office/officeart/2018/2/layout/IconCircleList"/>
    <dgm:cxn modelId="{D64293B3-0AD1-426D-8E3A-A4467995FA0B}" type="presParOf" srcId="{425DA8A6-391D-4790-A3F5-AAD29DAE8526}" destId="{57E2B320-F52F-4A31-B856-CA1911249518}" srcOrd="3" destOrd="0" presId="urn:microsoft.com/office/officeart/2018/2/layout/IconCircleList"/>
    <dgm:cxn modelId="{9AE84065-C90C-40C1-AD56-E232E74BF6A3}" type="presParOf" srcId="{AE4F813E-DF75-4AB3-87A6-3F8EDA9F9D3E}" destId="{CF06C193-8CDA-4EA7-86E6-6B70AAB05368}" srcOrd="9" destOrd="0" presId="urn:microsoft.com/office/officeart/2018/2/layout/IconCircleList"/>
    <dgm:cxn modelId="{2BF955E9-BCD7-43CC-9DCD-670981B2E203}" type="presParOf" srcId="{AE4F813E-DF75-4AB3-87A6-3F8EDA9F9D3E}" destId="{57B7D3DC-E3F2-437C-8B10-4A891A0C31E0}" srcOrd="10" destOrd="0" presId="urn:microsoft.com/office/officeart/2018/2/layout/IconCircleList"/>
    <dgm:cxn modelId="{0481D662-0659-42A9-8392-352B34933362}" type="presParOf" srcId="{57B7D3DC-E3F2-437C-8B10-4A891A0C31E0}" destId="{197EB95A-40FB-412F-8253-7E699F394FA6}" srcOrd="0" destOrd="0" presId="urn:microsoft.com/office/officeart/2018/2/layout/IconCircleList"/>
    <dgm:cxn modelId="{9E4ECB85-3ED6-400A-A17C-DFB4C2EC30CA}" type="presParOf" srcId="{57B7D3DC-E3F2-437C-8B10-4A891A0C31E0}" destId="{D3193398-5DF1-4263-85F7-656C1207DC6A}" srcOrd="1" destOrd="0" presId="urn:microsoft.com/office/officeart/2018/2/layout/IconCircleList"/>
    <dgm:cxn modelId="{E72707B7-A41B-4309-B3D6-C0DD939EAE37}" type="presParOf" srcId="{57B7D3DC-E3F2-437C-8B10-4A891A0C31E0}" destId="{54815038-783C-46CA-8149-BB5AD749D993}" srcOrd="2" destOrd="0" presId="urn:microsoft.com/office/officeart/2018/2/layout/IconCircleList"/>
    <dgm:cxn modelId="{B145B6E5-D435-4130-845C-0FA1D9607CF7}" type="presParOf" srcId="{57B7D3DC-E3F2-437C-8B10-4A891A0C31E0}" destId="{59D274B7-924F-4430-9B26-EE897E08A5C9}" srcOrd="3" destOrd="0" presId="urn:microsoft.com/office/officeart/2018/2/layout/IconCircleList"/>
    <dgm:cxn modelId="{C7288571-3F8F-4150-B77B-3A5C6B55A3F3}" type="presParOf" srcId="{AE4F813E-DF75-4AB3-87A6-3F8EDA9F9D3E}" destId="{F1C2D70A-1E6B-4B01-845E-A6807E927C90}" srcOrd="11" destOrd="0" presId="urn:microsoft.com/office/officeart/2018/2/layout/IconCircleList"/>
    <dgm:cxn modelId="{E99C0BEF-F333-4B81-BD44-2053B265D861}" type="presParOf" srcId="{AE4F813E-DF75-4AB3-87A6-3F8EDA9F9D3E}" destId="{CA573913-EF81-4407-BB12-D2213DC2819B}" srcOrd="12" destOrd="0" presId="urn:microsoft.com/office/officeart/2018/2/layout/IconCircleList"/>
    <dgm:cxn modelId="{0E1DA444-EB22-4AE9-95DB-29E072B7A817}" type="presParOf" srcId="{CA573913-EF81-4407-BB12-D2213DC2819B}" destId="{06E2E1DC-27C5-4BCF-BD6B-02D592870653}" srcOrd="0" destOrd="0" presId="urn:microsoft.com/office/officeart/2018/2/layout/IconCircleList"/>
    <dgm:cxn modelId="{D91F5237-806B-4F60-B89A-F64AB26A4F85}" type="presParOf" srcId="{CA573913-EF81-4407-BB12-D2213DC2819B}" destId="{60BB18FA-8BE4-46B1-A7C3-438B4BB6FC31}" srcOrd="1" destOrd="0" presId="urn:microsoft.com/office/officeart/2018/2/layout/IconCircleList"/>
    <dgm:cxn modelId="{22F76BC3-C53D-4633-94E1-2CEF5B069DB4}" type="presParOf" srcId="{CA573913-EF81-4407-BB12-D2213DC2819B}" destId="{E92CF5B2-189A-4CA4-9F3B-6E17D5D0E804}" srcOrd="2" destOrd="0" presId="urn:microsoft.com/office/officeart/2018/2/layout/IconCircleList"/>
    <dgm:cxn modelId="{3F8D74CD-199A-4D9D-A8F2-588FFC4C0882}" type="presParOf" srcId="{CA573913-EF81-4407-BB12-D2213DC2819B}" destId="{AA880734-EC26-4D89-9552-63FA5ACB13BA}" srcOrd="3" destOrd="0" presId="urn:microsoft.com/office/officeart/2018/2/layout/IconCircleList"/>
    <dgm:cxn modelId="{9B4A6C2A-D423-447A-8708-0B9125A70DEE}" type="presParOf" srcId="{AE4F813E-DF75-4AB3-87A6-3F8EDA9F9D3E}" destId="{F2EF2F35-97A5-4B2D-ACF2-31EBFE684984}" srcOrd="13" destOrd="0" presId="urn:microsoft.com/office/officeart/2018/2/layout/IconCircleList"/>
    <dgm:cxn modelId="{2B04CAD4-31C1-456F-BF70-4D6D89729761}" type="presParOf" srcId="{AE4F813E-DF75-4AB3-87A6-3F8EDA9F9D3E}" destId="{9AB5550C-D160-438E-85E6-BEEA123B1332}" srcOrd="14" destOrd="0" presId="urn:microsoft.com/office/officeart/2018/2/layout/IconCircleList"/>
    <dgm:cxn modelId="{3EC02E8F-2132-443E-BE9B-4166F84367E2}" type="presParOf" srcId="{9AB5550C-D160-438E-85E6-BEEA123B1332}" destId="{0964AA95-D333-4C51-9D01-44DECDA76CEE}" srcOrd="0" destOrd="0" presId="urn:microsoft.com/office/officeart/2018/2/layout/IconCircleList"/>
    <dgm:cxn modelId="{0277BCD1-AF48-4061-B0FA-32E08B7ADEAB}" type="presParOf" srcId="{9AB5550C-D160-438E-85E6-BEEA123B1332}" destId="{D3F600D5-C2A4-4257-B903-8DF27D125517}" srcOrd="1" destOrd="0" presId="urn:microsoft.com/office/officeart/2018/2/layout/IconCircleList"/>
    <dgm:cxn modelId="{B4153B1D-BE9F-496F-9BC1-1129C298F6FC}" type="presParOf" srcId="{9AB5550C-D160-438E-85E6-BEEA123B1332}" destId="{DAF984B7-452F-4183-8963-F2A66930461F}" srcOrd="2" destOrd="0" presId="urn:microsoft.com/office/officeart/2018/2/layout/IconCircleList"/>
    <dgm:cxn modelId="{46B1EDBE-EBD8-4F17-81CA-468026688C99}" type="presParOf" srcId="{9AB5550C-D160-438E-85E6-BEEA123B1332}" destId="{6C0A4F60-EB6E-44BD-81C7-415AEAE3F41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14A7D-0EC9-4986-9689-989085085574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C37C0D90-9E02-445E-A213-4458B85D8958}">
      <dgm:prSet/>
      <dgm:spPr/>
      <dgm:t>
        <a:bodyPr/>
        <a:lstStyle/>
        <a:p>
          <a:r>
            <a:rPr lang="en-US"/>
            <a:t>1. Initial Claim Review</a:t>
          </a:r>
        </a:p>
      </dgm:t>
    </dgm:pt>
    <dgm:pt modelId="{EE4D7952-506C-4A32-A07D-E9B12A8673DE}" type="parTrans" cxnId="{79527007-DE45-48A7-83AA-D3D83942E34D}">
      <dgm:prSet/>
      <dgm:spPr/>
      <dgm:t>
        <a:bodyPr/>
        <a:lstStyle/>
        <a:p>
          <a:endParaRPr lang="en-US"/>
        </a:p>
      </dgm:t>
    </dgm:pt>
    <dgm:pt modelId="{83038506-68CE-4330-B51C-E95B204204B3}" type="sibTrans" cxnId="{79527007-DE45-48A7-83AA-D3D83942E34D}">
      <dgm:prSet/>
      <dgm:spPr/>
      <dgm:t>
        <a:bodyPr/>
        <a:lstStyle/>
        <a:p>
          <a:endParaRPr lang="en-US"/>
        </a:p>
      </dgm:t>
    </dgm:pt>
    <dgm:pt modelId="{F1A1A937-1E18-422B-9FD3-01D5525744D8}">
      <dgm:prSet/>
      <dgm:spPr/>
      <dgm:t>
        <a:bodyPr/>
        <a:lstStyle/>
        <a:p>
          <a:r>
            <a:rPr lang="en-US"/>
            <a:t>↓</a:t>
          </a:r>
        </a:p>
      </dgm:t>
    </dgm:pt>
    <dgm:pt modelId="{C18AEA4F-7479-4187-8669-1185E8361B2E}" type="parTrans" cxnId="{0D92DCFE-15A3-4F73-AF2B-0C522C73B445}">
      <dgm:prSet/>
      <dgm:spPr/>
      <dgm:t>
        <a:bodyPr/>
        <a:lstStyle/>
        <a:p>
          <a:endParaRPr lang="en-US"/>
        </a:p>
      </dgm:t>
    </dgm:pt>
    <dgm:pt modelId="{F9BA06FC-5DA2-4B98-A8EA-8D953A8F8423}" type="sibTrans" cxnId="{0D92DCFE-15A3-4F73-AF2B-0C522C73B445}">
      <dgm:prSet/>
      <dgm:spPr/>
      <dgm:t>
        <a:bodyPr/>
        <a:lstStyle/>
        <a:p>
          <a:endParaRPr lang="en-US"/>
        </a:p>
      </dgm:t>
    </dgm:pt>
    <dgm:pt modelId="{4A08287C-641F-4001-B519-ABC7CF8F720F}">
      <dgm:prSet/>
      <dgm:spPr/>
      <dgm:t>
        <a:bodyPr/>
        <a:lstStyle/>
        <a:p>
          <a:r>
            <a:rPr lang="en-US"/>
            <a:t>2. Policy Evaluation</a:t>
          </a:r>
        </a:p>
      </dgm:t>
    </dgm:pt>
    <dgm:pt modelId="{E715ECB5-588E-47DD-9098-99D044D155D8}" type="parTrans" cxnId="{D7BABEF4-32AF-4135-B294-5EEF441B1D17}">
      <dgm:prSet/>
      <dgm:spPr/>
      <dgm:t>
        <a:bodyPr/>
        <a:lstStyle/>
        <a:p>
          <a:endParaRPr lang="en-US"/>
        </a:p>
      </dgm:t>
    </dgm:pt>
    <dgm:pt modelId="{2ED0017F-41A0-4A71-ADBD-3C71FA20935A}" type="sibTrans" cxnId="{D7BABEF4-32AF-4135-B294-5EEF441B1D17}">
      <dgm:prSet/>
      <dgm:spPr/>
      <dgm:t>
        <a:bodyPr/>
        <a:lstStyle/>
        <a:p>
          <a:endParaRPr lang="en-US"/>
        </a:p>
      </dgm:t>
    </dgm:pt>
    <dgm:pt modelId="{8C690F77-FA99-48AD-A133-3469F7A2FEA4}">
      <dgm:prSet/>
      <dgm:spPr/>
      <dgm:t>
        <a:bodyPr/>
        <a:lstStyle/>
        <a:p>
          <a:r>
            <a:rPr lang="en-US"/>
            <a:t>↓</a:t>
          </a:r>
        </a:p>
      </dgm:t>
    </dgm:pt>
    <dgm:pt modelId="{A2F4A5EB-BF9E-4903-A208-E89157684A31}" type="parTrans" cxnId="{ADDE0F4C-D39F-4F10-A094-BCA6BE9581CE}">
      <dgm:prSet/>
      <dgm:spPr/>
      <dgm:t>
        <a:bodyPr/>
        <a:lstStyle/>
        <a:p>
          <a:endParaRPr lang="en-US"/>
        </a:p>
      </dgm:t>
    </dgm:pt>
    <dgm:pt modelId="{5F3322E4-4F44-4A8C-AAD9-EA777C8C842B}" type="sibTrans" cxnId="{ADDE0F4C-D39F-4F10-A094-BCA6BE9581CE}">
      <dgm:prSet/>
      <dgm:spPr/>
      <dgm:t>
        <a:bodyPr/>
        <a:lstStyle/>
        <a:p>
          <a:endParaRPr lang="en-US"/>
        </a:p>
      </dgm:t>
    </dgm:pt>
    <dgm:pt modelId="{E0AE2DCC-114B-4D3F-9F93-1D296C7FB311}">
      <dgm:prSet/>
      <dgm:spPr/>
      <dgm:t>
        <a:bodyPr/>
        <a:lstStyle/>
        <a:p>
          <a:r>
            <a:rPr lang="en-US"/>
            <a:t>3. Engage Third-Party Investigator</a:t>
          </a:r>
        </a:p>
      </dgm:t>
    </dgm:pt>
    <dgm:pt modelId="{0064A54F-0866-4460-B7D0-817588A6D9DE}" type="parTrans" cxnId="{EFBDC42E-DF85-4041-8727-2B1A49248A45}">
      <dgm:prSet/>
      <dgm:spPr/>
      <dgm:t>
        <a:bodyPr/>
        <a:lstStyle/>
        <a:p>
          <a:endParaRPr lang="en-US"/>
        </a:p>
      </dgm:t>
    </dgm:pt>
    <dgm:pt modelId="{A79E8A2A-6D35-4799-837C-76E8179DCEC1}" type="sibTrans" cxnId="{EFBDC42E-DF85-4041-8727-2B1A49248A45}">
      <dgm:prSet/>
      <dgm:spPr/>
      <dgm:t>
        <a:bodyPr/>
        <a:lstStyle/>
        <a:p>
          <a:endParaRPr lang="en-US"/>
        </a:p>
      </dgm:t>
    </dgm:pt>
    <dgm:pt modelId="{A92B63E4-A4DE-4062-83D7-4754D78DF4A4}">
      <dgm:prSet/>
      <dgm:spPr/>
      <dgm:t>
        <a:bodyPr/>
        <a:lstStyle/>
        <a:p>
          <a:r>
            <a:rPr lang="en-US"/>
            <a:t>↓</a:t>
          </a:r>
        </a:p>
      </dgm:t>
    </dgm:pt>
    <dgm:pt modelId="{4869D312-11B5-4204-BF70-B3AE839D27DB}" type="parTrans" cxnId="{00BE3E18-10EF-4DFE-8B98-E352F13D4544}">
      <dgm:prSet/>
      <dgm:spPr/>
      <dgm:t>
        <a:bodyPr/>
        <a:lstStyle/>
        <a:p>
          <a:endParaRPr lang="en-US"/>
        </a:p>
      </dgm:t>
    </dgm:pt>
    <dgm:pt modelId="{274FECBA-78AD-4AB8-AB9A-F4F6E64474F6}" type="sibTrans" cxnId="{00BE3E18-10EF-4DFE-8B98-E352F13D4544}">
      <dgm:prSet/>
      <dgm:spPr/>
      <dgm:t>
        <a:bodyPr/>
        <a:lstStyle/>
        <a:p>
          <a:endParaRPr lang="en-US"/>
        </a:p>
      </dgm:t>
    </dgm:pt>
    <dgm:pt modelId="{9C440D1A-A7C5-4637-AF9A-C2E2ECD21C89}">
      <dgm:prSet/>
      <dgm:spPr/>
      <dgm:t>
        <a:bodyPr/>
        <a:lstStyle/>
        <a:p>
          <a:r>
            <a:rPr lang="en-US"/>
            <a:t>4. Documentation and Record Keeping</a:t>
          </a:r>
        </a:p>
      </dgm:t>
    </dgm:pt>
    <dgm:pt modelId="{F03205C3-8A6A-44F0-A8AC-F2B3C152C177}" type="parTrans" cxnId="{0DE46B05-7610-42F3-8437-CEC065C457B2}">
      <dgm:prSet/>
      <dgm:spPr/>
      <dgm:t>
        <a:bodyPr/>
        <a:lstStyle/>
        <a:p>
          <a:endParaRPr lang="en-US"/>
        </a:p>
      </dgm:t>
    </dgm:pt>
    <dgm:pt modelId="{8DB7106A-8C7E-403C-A058-2749934FB8D8}" type="sibTrans" cxnId="{0DE46B05-7610-42F3-8437-CEC065C457B2}">
      <dgm:prSet/>
      <dgm:spPr/>
      <dgm:t>
        <a:bodyPr/>
        <a:lstStyle/>
        <a:p>
          <a:endParaRPr lang="en-US"/>
        </a:p>
      </dgm:t>
    </dgm:pt>
    <dgm:pt modelId="{956AC25C-13DE-4F60-8541-8A484EC58F7D}">
      <dgm:prSet/>
      <dgm:spPr/>
      <dgm:t>
        <a:bodyPr/>
        <a:lstStyle/>
        <a:p>
          <a:r>
            <a:rPr lang="en-US"/>
            <a:t>↓</a:t>
          </a:r>
        </a:p>
      </dgm:t>
    </dgm:pt>
    <dgm:pt modelId="{9BA0A44A-FCA6-4D4B-A8E1-4432C70B6B85}" type="parTrans" cxnId="{0E1E253D-87FD-4AAD-9E10-08F07510E7CA}">
      <dgm:prSet/>
      <dgm:spPr/>
      <dgm:t>
        <a:bodyPr/>
        <a:lstStyle/>
        <a:p>
          <a:endParaRPr lang="en-US"/>
        </a:p>
      </dgm:t>
    </dgm:pt>
    <dgm:pt modelId="{E3768B19-5083-4C86-9F2F-8C9AD666F1C1}" type="sibTrans" cxnId="{0E1E253D-87FD-4AAD-9E10-08F07510E7CA}">
      <dgm:prSet/>
      <dgm:spPr/>
      <dgm:t>
        <a:bodyPr/>
        <a:lstStyle/>
        <a:p>
          <a:endParaRPr lang="en-US"/>
        </a:p>
      </dgm:t>
    </dgm:pt>
    <dgm:pt modelId="{004E9C42-1B18-44C5-82D2-53FCEF5DDD20}">
      <dgm:prSet/>
      <dgm:spPr/>
      <dgm:t>
        <a:bodyPr/>
        <a:lstStyle/>
        <a:p>
          <a:r>
            <a:rPr lang="en-US"/>
            <a:t>5. Communication with Claimant</a:t>
          </a:r>
        </a:p>
      </dgm:t>
    </dgm:pt>
    <dgm:pt modelId="{1A15A9C1-C29E-490C-ADC0-33AC1DE9D2A9}" type="parTrans" cxnId="{D5EC1340-343F-4AA5-871D-992093E34D16}">
      <dgm:prSet/>
      <dgm:spPr/>
      <dgm:t>
        <a:bodyPr/>
        <a:lstStyle/>
        <a:p>
          <a:endParaRPr lang="en-US"/>
        </a:p>
      </dgm:t>
    </dgm:pt>
    <dgm:pt modelId="{D6CD7060-095E-4954-A676-BE6DC136B482}" type="sibTrans" cxnId="{D5EC1340-343F-4AA5-871D-992093E34D16}">
      <dgm:prSet/>
      <dgm:spPr/>
      <dgm:t>
        <a:bodyPr/>
        <a:lstStyle/>
        <a:p>
          <a:endParaRPr lang="en-US"/>
        </a:p>
      </dgm:t>
    </dgm:pt>
    <dgm:pt modelId="{F456112F-ACA3-4143-B785-9138BB1C620E}">
      <dgm:prSet/>
      <dgm:spPr/>
      <dgm:t>
        <a:bodyPr/>
        <a:lstStyle/>
        <a:p>
          <a:r>
            <a:rPr lang="en-US"/>
            <a:t>↓</a:t>
          </a:r>
        </a:p>
      </dgm:t>
    </dgm:pt>
    <dgm:pt modelId="{52CB9E1F-C069-44C0-9014-BCB9CD76DEF3}" type="parTrans" cxnId="{302590B0-115B-4D04-A274-2520A11D1E98}">
      <dgm:prSet/>
      <dgm:spPr/>
      <dgm:t>
        <a:bodyPr/>
        <a:lstStyle/>
        <a:p>
          <a:endParaRPr lang="en-US"/>
        </a:p>
      </dgm:t>
    </dgm:pt>
    <dgm:pt modelId="{E16201CA-ED62-4D0A-87D2-14037BD67AA8}" type="sibTrans" cxnId="{302590B0-115B-4D04-A274-2520A11D1E98}">
      <dgm:prSet/>
      <dgm:spPr/>
      <dgm:t>
        <a:bodyPr/>
        <a:lstStyle/>
        <a:p>
          <a:endParaRPr lang="en-US"/>
        </a:p>
      </dgm:t>
    </dgm:pt>
    <dgm:pt modelId="{4265A3B8-15C7-4077-8FE2-44CC485DF8BF}">
      <dgm:prSet/>
      <dgm:spPr/>
      <dgm:t>
        <a:bodyPr/>
        <a:lstStyle/>
        <a:p>
          <a:r>
            <a:rPr lang="en-US"/>
            <a:t>6. Review Investigator’s Report</a:t>
          </a:r>
        </a:p>
      </dgm:t>
    </dgm:pt>
    <dgm:pt modelId="{18167981-C9A4-42C9-B41A-48C79B6B535A}" type="parTrans" cxnId="{93D9A802-1D48-4DC5-9A24-2B9A0AFD9831}">
      <dgm:prSet/>
      <dgm:spPr/>
      <dgm:t>
        <a:bodyPr/>
        <a:lstStyle/>
        <a:p>
          <a:endParaRPr lang="en-US"/>
        </a:p>
      </dgm:t>
    </dgm:pt>
    <dgm:pt modelId="{71172DC6-9B45-4BAE-B7D8-8A490AF49EE4}" type="sibTrans" cxnId="{93D9A802-1D48-4DC5-9A24-2B9A0AFD9831}">
      <dgm:prSet/>
      <dgm:spPr/>
      <dgm:t>
        <a:bodyPr/>
        <a:lstStyle/>
        <a:p>
          <a:endParaRPr lang="en-US"/>
        </a:p>
      </dgm:t>
    </dgm:pt>
    <dgm:pt modelId="{F04DB982-3C11-4381-A78E-FB93958BCE83}">
      <dgm:prSet/>
      <dgm:spPr/>
      <dgm:t>
        <a:bodyPr/>
        <a:lstStyle/>
        <a:p>
          <a:r>
            <a:rPr lang="en-US"/>
            <a:t>↓</a:t>
          </a:r>
        </a:p>
      </dgm:t>
    </dgm:pt>
    <dgm:pt modelId="{441623A7-E3B7-46E1-A55D-0FB50C28B0C4}" type="parTrans" cxnId="{BA2E6A73-DA75-4A1E-A017-4C47DA09457B}">
      <dgm:prSet/>
      <dgm:spPr/>
      <dgm:t>
        <a:bodyPr/>
        <a:lstStyle/>
        <a:p>
          <a:endParaRPr lang="en-US"/>
        </a:p>
      </dgm:t>
    </dgm:pt>
    <dgm:pt modelId="{910A0A30-0DCE-49EC-A42B-A50DC3044CB8}" type="sibTrans" cxnId="{BA2E6A73-DA75-4A1E-A017-4C47DA09457B}">
      <dgm:prSet/>
      <dgm:spPr/>
      <dgm:t>
        <a:bodyPr/>
        <a:lstStyle/>
        <a:p>
          <a:endParaRPr lang="en-US"/>
        </a:p>
      </dgm:t>
    </dgm:pt>
    <dgm:pt modelId="{53D1C707-C234-4701-8ECE-A6C68A07947A}">
      <dgm:prSet/>
      <dgm:spPr/>
      <dgm:t>
        <a:bodyPr/>
        <a:lstStyle/>
        <a:p>
          <a:r>
            <a:rPr lang="en-US"/>
            <a:t>7. Final Decision and Settlement Negotiation</a:t>
          </a:r>
        </a:p>
      </dgm:t>
    </dgm:pt>
    <dgm:pt modelId="{EC5FC661-EF81-40FF-8F58-F9B075928B1C}" type="parTrans" cxnId="{4419B596-1BDD-428F-BA6C-15E64D3E1A55}">
      <dgm:prSet/>
      <dgm:spPr/>
      <dgm:t>
        <a:bodyPr/>
        <a:lstStyle/>
        <a:p>
          <a:endParaRPr lang="en-US"/>
        </a:p>
      </dgm:t>
    </dgm:pt>
    <dgm:pt modelId="{39F353DA-4197-4E2B-9973-48A8B52A0A36}" type="sibTrans" cxnId="{4419B596-1BDD-428F-BA6C-15E64D3E1A55}">
      <dgm:prSet/>
      <dgm:spPr/>
      <dgm:t>
        <a:bodyPr/>
        <a:lstStyle/>
        <a:p>
          <a:endParaRPr lang="en-US"/>
        </a:p>
      </dgm:t>
    </dgm:pt>
    <dgm:pt modelId="{76EE6580-32CA-4EDD-A1D1-22A2E91AEEF7}">
      <dgm:prSet/>
      <dgm:spPr/>
      <dgm:t>
        <a:bodyPr/>
        <a:lstStyle/>
        <a:p>
          <a:r>
            <a:rPr lang="en-US"/>
            <a:t>↓</a:t>
          </a:r>
        </a:p>
      </dgm:t>
    </dgm:pt>
    <dgm:pt modelId="{1DF8EB8C-1531-45D9-89B8-DA0E06AE4D40}" type="parTrans" cxnId="{EB612719-5198-496A-A6EC-F8F99981D3D5}">
      <dgm:prSet/>
      <dgm:spPr/>
      <dgm:t>
        <a:bodyPr/>
        <a:lstStyle/>
        <a:p>
          <a:endParaRPr lang="en-US"/>
        </a:p>
      </dgm:t>
    </dgm:pt>
    <dgm:pt modelId="{012CB514-6561-4FDA-A084-532384C65232}" type="sibTrans" cxnId="{EB612719-5198-496A-A6EC-F8F99981D3D5}">
      <dgm:prSet/>
      <dgm:spPr/>
      <dgm:t>
        <a:bodyPr/>
        <a:lstStyle/>
        <a:p>
          <a:endParaRPr lang="en-US"/>
        </a:p>
      </dgm:t>
    </dgm:pt>
    <dgm:pt modelId="{650E7A37-5A7A-44D9-845A-65E67DDFDF0F}">
      <dgm:prSet/>
      <dgm:spPr/>
      <dgm:t>
        <a:bodyPr/>
        <a:lstStyle/>
        <a:p>
          <a:r>
            <a:rPr lang="en-US" dirty="0"/>
            <a:t>8. Final Documentation</a:t>
          </a:r>
        </a:p>
      </dgm:t>
    </dgm:pt>
    <dgm:pt modelId="{9FDBE21E-B3A9-4504-B134-502EC7192519}" type="parTrans" cxnId="{975C1BA6-E27B-49D8-AFDA-C6EEAF1718E7}">
      <dgm:prSet/>
      <dgm:spPr/>
      <dgm:t>
        <a:bodyPr/>
        <a:lstStyle/>
        <a:p>
          <a:endParaRPr lang="en-US"/>
        </a:p>
      </dgm:t>
    </dgm:pt>
    <dgm:pt modelId="{2F762719-5C8E-4F85-989C-C255D32273C2}" type="sibTrans" cxnId="{975C1BA6-E27B-49D8-AFDA-C6EEAF1718E7}">
      <dgm:prSet/>
      <dgm:spPr/>
      <dgm:t>
        <a:bodyPr/>
        <a:lstStyle/>
        <a:p>
          <a:endParaRPr lang="en-US"/>
        </a:p>
      </dgm:t>
    </dgm:pt>
    <dgm:pt modelId="{D4DC33A4-31F2-F541-A47E-B9174E2F11EE}" type="pres">
      <dgm:prSet presAssocID="{85414A7D-0EC9-4986-9689-989085085574}" presName="Name0" presStyleCnt="0">
        <dgm:presLayoutVars>
          <dgm:dir/>
          <dgm:resizeHandles val="exact"/>
        </dgm:presLayoutVars>
      </dgm:prSet>
      <dgm:spPr/>
    </dgm:pt>
    <dgm:pt modelId="{1651F63B-6542-7443-9F48-EE84503C148C}" type="pres">
      <dgm:prSet presAssocID="{C37C0D90-9E02-445E-A213-4458B85D8958}" presName="node" presStyleLbl="node1" presStyleIdx="0" presStyleCnt="15">
        <dgm:presLayoutVars>
          <dgm:bulletEnabled val="1"/>
        </dgm:presLayoutVars>
      </dgm:prSet>
      <dgm:spPr/>
    </dgm:pt>
    <dgm:pt modelId="{A70E7E48-C91D-A344-96E3-EDB8AAA3AF99}" type="pres">
      <dgm:prSet presAssocID="{83038506-68CE-4330-B51C-E95B204204B3}" presName="sibTrans" presStyleLbl="sibTrans1D1" presStyleIdx="0" presStyleCnt="14"/>
      <dgm:spPr/>
    </dgm:pt>
    <dgm:pt modelId="{775D74FB-5641-1A47-ABEC-0978498122A3}" type="pres">
      <dgm:prSet presAssocID="{83038506-68CE-4330-B51C-E95B204204B3}" presName="connectorText" presStyleLbl="sibTrans1D1" presStyleIdx="0" presStyleCnt="14"/>
      <dgm:spPr/>
    </dgm:pt>
    <dgm:pt modelId="{A7A8EF71-F2CF-A940-8619-BCF028F0CEC5}" type="pres">
      <dgm:prSet presAssocID="{F1A1A937-1E18-422B-9FD3-01D5525744D8}" presName="node" presStyleLbl="node1" presStyleIdx="1" presStyleCnt="15">
        <dgm:presLayoutVars>
          <dgm:bulletEnabled val="1"/>
        </dgm:presLayoutVars>
      </dgm:prSet>
      <dgm:spPr/>
    </dgm:pt>
    <dgm:pt modelId="{F38537D5-622B-4B4C-9EFC-ADF928DD1DFB}" type="pres">
      <dgm:prSet presAssocID="{F9BA06FC-5DA2-4B98-A8EA-8D953A8F8423}" presName="sibTrans" presStyleLbl="sibTrans1D1" presStyleIdx="1" presStyleCnt="14"/>
      <dgm:spPr/>
    </dgm:pt>
    <dgm:pt modelId="{D7238235-8A0A-3841-96D6-1EF1D731EE89}" type="pres">
      <dgm:prSet presAssocID="{F9BA06FC-5DA2-4B98-A8EA-8D953A8F8423}" presName="connectorText" presStyleLbl="sibTrans1D1" presStyleIdx="1" presStyleCnt="14"/>
      <dgm:spPr/>
    </dgm:pt>
    <dgm:pt modelId="{CBB17941-1D90-3848-8DD1-2C1FAB183E91}" type="pres">
      <dgm:prSet presAssocID="{4A08287C-641F-4001-B519-ABC7CF8F720F}" presName="node" presStyleLbl="node1" presStyleIdx="2" presStyleCnt="15">
        <dgm:presLayoutVars>
          <dgm:bulletEnabled val="1"/>
        </dgm:presLayoutVars>
      </dgm:prSet>
      <dgm:spPr/>
    </dgm:pt>
    <dgm:pt modelId="{6A8FE762-156A-124D-BCDE-E801882616BC}" type="pres">
      <dgm:prSet presAssocID="{2ED0017F-41A0-4A71-ADBD-3C71FA20935A}" presName="sibTrans" presStyleLbl="sibTrans1D1" presStyleIdx="2" presStyleCnt="14"/>
      <dgm:spPr/>
    </dgm:pt>
    <dgm:pt modelId="{89B91744-551E-B844-A185-B610BDA57F38}" type="pres">
      <dgm:prSet presAssocID="{2ED0017F-41A0-4A71-ADBD-3C71FA20935A}" presName="connectorText" presStyleLbl="sibTrans1D1" presStyleIdx="2" presStyleCnt="14"/>
      <dgm:spPr/>
    </dgm:pt>
    <dgm:pt modelId="{943B9A13-A835-6A48-B586-9E5C7AF827C4}" type="pres">
      <dgm:prSet presAssocID="{8C690F77-FA99-48AD-A133-3469F7A2FEA4}" presName="node" presStyleLbl="node1" presStyleIdx="3" presStyleCnt="15">
        <dgm:presLayoutVars>
          <dgm:bulletEnabled val="1"/>
        </dgm:presLayoutVars>
      </dgm:prSet>
      <dgm:spPr/>
    </dgm:pt>
    <dgm:pt modelId="{C4C06541-4480-1345-826F-CF6ED70E32DF}" type="pres">
      <dgm:prSet presAssocID="{5F3322E4-4F44-4A8C-AAD9-EA777C8C842B}" presName="sibTrans" presStyleLbl="sibTrans1D1" presStyleIdx="3" presStyleCnt="14"/>
      <dgm:spPr/>
    </dgm:pt>
    <dgm:pt modelId="{066E41BB-6ADD-F349-80E1-483CF1B5D0E2}" type="pres">
      <dgm:prSet presAssocID="{5F3322E4-4F44-4A8C-AAD9-EA777C8C842B}" presName="connectorText" presStyleLbl="sibTrans1D1" presStyleIdx="3" presStyleCnt="14"/>
      <dgm:spPr/>
    </dgm:pt>
    <dgm:pt modelId="{AF5A9B4B-6C0C-724C-9190-E52219E1D450}" type="pres">
      <dgm:prSet presAssocID="{E0AE2DCC-114B-4D3F-9F93-1D296C7FB311}" presName="node" presStyleLbl="node1" presStyleIdx="4" presStyleCnt="15">
        <dgm:presLayoutVars>
          <dgm:bulletEnabled val="1"/>
        </dgm:presLayoutVars>
      </dgm:prSet>
      <dgm:spPr/>
    </dgm:pt>
    <dgm:pt modelId="{A00E454F-5E19-3B4D-A2BF-B26220E62BBE}" type="pres">
      <dgm:prSet presAssocID="{A79E8A2A-6D35-4799-837C-76E8179DCEC1}" presName="sibTrans" presStyleLbl="sibTrans1D1" presStyleIdx="4" presStyleCnt="14"/>
      <dgm:spPr/>
    </dgm:pt>
    <dgm:pt modelId="{B763D506-DB6B-4A42-8D35-DF7BBCC7D220}" type="pres">
      <dgm:prSet presAssocID="{A79E8A2A-6D35-4799-837C-76E8179DCEC1}" presName="connectorText" presStyleLbl="sibTrans1D1" presStyleIdx="4" presStyleCnt="14"/>
      <dgm:spPr/>
    </dgm:pt>
    <dgm:pt modelId="{82BDE907-9875-0546-9621-CE1B7AF30BF3}" type="pres">
      <dgm:prSet presAssocID="{A92B63E4-A4DE-4062-83D7-4754D78DF4A4}" presName="node" presStyleLbl="node1" presStyleIdx="5" presStyleCnt="15">
        <dgm:presLayoutVars>
          <dgm:bulletEnabled val="1"/>
        </dgm:presLayoutVars>
      </dgm:prSet>
      <dgm:spPr/>
    </dgm:pt>
    <dgm:pt modelId="{3224384B-7832-3E4D-AD4C-D0617C1961A4}" type="pres">
      <dgm:prSet presAssocID="{274FECBA-78AD-4AB8-AB9A-F4F6E64474F6}" presName="sibTrans" presStyleLbl="sibTrans1D1" presStyleIdx="5" presStyleCnt="14"/>
      <dgm:spPr/>
    </dgm:pt>
    <dgm:pt modelId="{57EFAD70-C66B-BA4E-9F22-19034D6EA203}" type="pres">
      <dgm:prSet presAssocID="{274FECBA-78AD-4AB8-AB9A-F4F6E64474F6}" presName="connectorText" presStyleLbl="sibTrans1D1" presStyleIdx="5" presStyleCnt="14"/>
      <dgm:spPr/>
    </dgm:pt>
    <dgm:pt modelId="{D712667A-7A74-214F-864C-16D68DD954DC}" type="pres">
      <dgm:prSet presAssocID="{9C440D1A-A7C5-4637-AF9A-C2E2ECD21C89}" presName="node" presStyleLbl="node1" presStyleIdx="6" presStyleCnt="15">
        <dgm:presLayoutVars>
          <dgm:bulletEnabled val="1"/>
        </dgm:presLayoutVars>
      </dgm:prSet>
      <dgm:spPr/>
    </dgm:pt>
    <dgm:pt modelId="{DC9ED574-1388-0B42-9641-918BF8D164CA}" type="pres">
      <dgm:prSet presAssocID="{8DB7106A-8C7E-403C-A058-2749934FB8D8}" presName="sibTrans" presStyleLbl="sibTrans1D1" presStyleIdx="6" presStyleCnt="14"/>
      <dgm:spPr/>
    </dgm:pt>
    <dgm:pt modelId="{22375F2C-8AE4-E947-8443-CDB25B081F61}" type="pres">
      <dgm:prSet presAssocID="{8DB7106A-8C7E-403C-A058-2749934FB8D8}" presName="connectorText" presStyleLbl="sibTrans1D1" presStyleIdx="6" presStyleCnt="14"/>
      <dgm:spPr/>
    </dgm:pt>
    <dgm:pt modelId="{C201B3E2-0AE0-494A-89BA-F76FE1D41465}" type="pres">
      <dgm:prSet presAssocID="{956AC25C-13DE-4F60-8541-8A484EC58F7D}" presName="node" presStyleLbl="node1" presStyleIdx="7" presStyleCnt="15">
        <dgm:presLayoutVars>
          <dgm:bulletEnabled val="1"/>
        </dgm:presLayoutVars>
      </dgm:prSet>
      <dgm:spPr/>
    </dgm:pt>
    <dgm:pt modelId="{51263334-F265-2E4D-8982-C9B88139059E}" type="pres">
      <dgm:prSet presAssocID="{E3768B19-5083-4C86-9F2F-8C9AD666F1C1}" presName="sibTrans" presStyleLbl="sibTrans1D1" presStyleIdx="7" presStyleCnt="14"/>
      <dgm:spPr/>
    </dgm:pt>
    <dgm:pt modelId="{A8301CE0-89A4-0B4B-83FD-3D4EFF32EB69}" type="pres">
      <dgm:prSet presAssocID="{E3768B19-5083-4C86-9F2F-8C9AD666F1C1}" presName="connectorText" presStyleLbl="sibTrans1D1" presStyleIdx="7" presStyleCnt="14"/>
      <dgm:spPr/>
    </dgm:pt>
    <dgm:pt modelId="{AB1ECFEB-B9A6-C748-AC60-E86D56B09BF3}" type="pres">
      <dgm:prSet presAssocID="{004E9C42-1B18-44C5-82D2-53FCEF5DDD20}" presName="node" presStyleLbl="node1" presStyleIdx="8" presStyleCnt="15">
        <dgm:presLayoutVars>
          <dgm:bulletEnabled val="1"/>
        </dgm:presLayoutVars>
      </dgm:prSet>
      <dgm:spPr/>
    </dgm:pt>
    <dgm:pt modelId="{F78BB20B-B1C8-2243-B192-6A92F91D0E96}" type="pres">
      <dgm:prSet presAssocID="{D6CD7060-095E-4954-A676-BE6DC136B482}" presName="sibTrans" presStyleLbl="sibTrans1D1" presStyleIdx="8" presStyleCnt="14"/>
      <dgm:spPr/>
    </dgm:pt>
    <dgm:pt modelId="{23CB2CEA-4E0E-D84D-9E28-37B508D0D5F4}" type="pres">
      <dgm:prSet presAssocID="{D6CD7060-095E-4954-A676-BE6DC136B482}" presName="connectorText" presStyleLbl="sibTrans1D1" presStyleIdx="8" presStyleCnt="14"/>
      <dgm:spPr/>
    </dgm:pt>
    <dgm:pt modelId="{53E69CBE-9EDF-3946-B8F1-90CBF9B13C18}" type="pres">
      <dgm:prSet presAssocID="{F456112F-ACA3-4143-B785-9138BB1C620E}" presName="node" presStyleLbl="node1" presStyleIdx="9" presStyleCnt="15">
        <dgm:presLayoutVars>
          <dgm:bulletEnabled val="1"/>
        </dgm:presLayoutVars>
      </dgm:prSet>
      <dgm:spPr/>
    </dgm:pt>
    <dgm:pt modelId="{0FF04F75-93C5-0E44-9D81-A53315924196}" type="pres">
      <dgm:prSet presAssocID="{E16201CA-ED62-4D0A-87D2-14037BD67AA8}" presName="sibTrans" presStyleLbl="sibTrans1D1" presStyleIdx="9" presStyleCnt="14"/>
      <dgm:spPr/>
    </dgm:pt>
    <dgm:pt modelId="{832018F8-0A4A-2341-B67C-D22CCF3B9F0D}" type="pres">
      <dgm:prSet presAssocID="{E16201CA-ED62-4D0A-87D2-14037BD67AA8}" presName="connectorText" presStyleLbl="sibTrans1D1" presStyleIdx="9" presStyleCnt="14"/>
      <dgm:spPr/>
    </dgm:pt>
    <dgm:pt modelId="{BE49105E-AD99-3A4C-9918-15983AA15F53}" type="pres">
      <dgm:prSet presAssocID="{4265A3B8-15C7-4077-8FE2-44CC485DF8BF}" presName="node" presStyleLbl="node1" presStyleIdx="10" presStyleCnt="15">
        <dgm:presLayoutVars>
          <dgm:bulletEnabled val="1"/>
        </dgm:presLayoutVars>
      </dgm:prSet>
      <dgm:spPr/>
    </dgm:pt>
    <dgm:pt modelId="{7A07C892-3D6F-F54F-9E25-89B44C365F10}" type="pres">
      <dgm:prSet presAssocID="{71172DC6-9B45-4BAE-B7D8-8A490AF49EE4}" presName="sibTrans" presStyleLbl="sibTrans1D1" presStyleIdx="10" presStyleCnt="14"/>
      <dgm:spPr/>
    </dgm:pt>
    <dgm:pt modelId="{13175B34-B9E9-354C-B9BB-0C71EE1FBFD7}" type="pres">
      <dgm:prSet presAssocID="{71172DC6-9B45-4BAE-B7D8-8A490AF49EE4}" presName="connectorText" presStyleLbl="sibTrans1D1" presStyleIdx="10" presStyleCnt="14"/>
      <dgm:spPr/>
    </dgm:pt>
    <dgm:pt modelId="{71470983-2B36-4B45-9FF7-F96B1A4F6BC9}" type="pres">
      <dgm:prSet presAssocID="{F04DB982-3C11-4381-A78E-FB93958BCE83}" presName="node" presStyleLbl="node1" presStyleIdx="11" presStyleCnt="15">
        <dgm:presLayoutVars>
          <dgm:bulletEnabled val="1"/>
        </dgm:presLayoutVars>
      </dgm:prSet>
      <dgm:spPr/>
    </dgm:pt>
    <dgm:pt modelId="{C714CBF6-AE73-B346-BC5B-AE1243106DE7}" type="pres">
      <dgm:prSet presAssocID="{910A0A30-0DCE-49EC-A42B-A50DC3044CB8}" presName="sibTrans" presStyleLbl="sibTrans1D1" presStyleIdx="11" presStyleCnt="14"/>
      <dgm:spPr/>
    </dgm:pt>
    <dgm:pt modelId="{AE2DA273-D53D-0C42-9D37-9AA3FEA9A00D}" type="pres">
      <dgm:prSet presAssocID="{910A0A30-0DCE-49EC-A42B-A50DC3044CB8}" presName="connectorText" presStyleLbl="sibTrans1D1" presStyleIdx="11" presStyleCnt="14"/>
      <dgm:spPr/>
    </dgm:pt>
    <dgm:pt modelId="{6D8CFC62-A57A-374E-A95C-6CF57C307DBD}" type="pres">
      <dgm:prSet presAssocID="{53D1C707-C234-4701-8ECE-A6C68A07947A}" presName="node" presStyleLbl="node1" presStyleIdx="12" presStyleCnt="15">
        <dgm:presLayoutVars>
          <dgm:bulletEnabled val="1"/>
        </dgm:presLayoutVars>
      </dgm:prSet>
      <dgm:spPr/>
    </dgm:pt>
    <dgm:pt modelId="{4D0F090B-A555-B14D-9BF5-9A658000672D}" type="pres">
      <dgm:prSet presAssocID="{39F353DA-4197-4E2B-9973-48A8B52A0A36}" presName="sibTrans" presStyleLbl="sibTrans1D1" presStyleIdx="12" presStyleCnt="14"/>
      <dgm:spPr/>
    </dgm:pt>
    <dgm:pt modelId="{2C77D8AC-419E-AD46-84F5-4C00943D7A80}" type="pres">
      <dgm:prSet presAssocID="{39F353DA-4197-4E2B-9973-48A8B52A0A36}" presName="connectorText" presStyleLbl="sibTrans1D1" presStyleIdx="12" presStyleCnt="14"/>
      <dgm:spPr/>
    </dgm:pt>
    <dgm:pt modelId="{CECE242C-CFC5-664B-95F3-7B220303BCA3}" type="pres">
      <dgm:prSet presAssocID="{76EE6580-32CA-4EDD-A1D1-22A2E91AEEF7}" presName="node" presStyleLbl="node1" presStyleIdx="13" presStyleCnt="15">
        <dgm:presLayoutVars>
          <dgm:bulletEnabled val="1"/>
        </dgm:presLayoutVars>
      </dgm:prSet>
      <dgm:spPr/>
    </dgm:pt>
    <dgm:pt modelId="{15F37B5B-6523-F44D-BC49-4FD87D777700}" type="pres">
      <dgm:prSet presAssocID="{012CB514-6561-4FDA-A084-532384C65232}" presName="sibTrans" presStyleLbl="sibTrans1D1" presStyleIdx="13" presStyleCnt="14"/>
      <dgm:spPr/>
    </dgm:pt>
    <dgm:pt modelId="{988A9C1C-D6C1-604F-9C40-7F13C1C6831B}" type="pres">
      <dgm:prSet presAssocID="{012CB514-6561-4FDA-A084-532384C65232}" presName="connectorText" presStyleLbl="sibTrans1D1" presStyleIdx="13" presStyleCnt="14"/>
      <dgm:spPr/>
    </dgm:pt>
    <dgm:pt modelId="{C0276688-4B9C-DC48-8405-78FFF923765A}" type="pres">
      <dgm:prSet presAssocID="{650E7A37-5A7A-44D9-845A-65E67DDFDF0F}" presName="node" presStyleLbl="node1" presStyleIdx="14" presStyleCnt="15">
        <dgm:presLayoutVars>
          <dgm:bulletEnabled val="1"/>
        </dgm:presLayoutVars>
      </dgm:prSet>
      <dgm:spPr/>
    </dgm:pt>
  </dgm:ptLst>
  <dgm:cxnLst>
    <dgm:cxn modelId="{93D9A802-1D48-4DC5-9A24-2B9A0AFD9831}" srcId="{85414A7D-0EC9-4986-9689-989085085574}" destId="{4265A3B8-15C7-4077-8FE2-44CC485DF8BF}" srcOrd="10" destOrd="0" parTransId="{18167981-C9A4-42C9-B41A-48C79B6B535A}" sibTransId="{71172DC6-9B45-4BAE-B7D8-8A490AF49EE4}"/>
    <dgm:cxn modelId="{0DE46B05-7610-42F3-8437-CEC065C457B2}" srcId="{85414A7D-0EC9-4986-9689-989085085574}" destId="{9C440D1A-A7C5-4637-AF9A-C2E2ECD21C89}" srcOrd="6" destOrd="0" parTransId="{F03205C3-8A6A-44F0-A8AC-F2B3C152C177}" sibTransId="{8DB7106A-8C7E-403C-A058-2749934FB8D8}"/>
    <dgm:cxn modelId="{79527007-DE45-48A7-83AA-D3D83942E34D}" srcId="{85414A7D-0EC9-4986-9689-989085085574}" destId="{C37C0D90-9E02-445E-A213-4458B85D8958}" srcOrd="0" destOrd="0" parTransId="{EE4D7952-506C-4A32-A07D-E9B12A8673DE}" sibTransId="{83038506-68CE-4330-B51C-E95B204204B3}"/>
    <dgm:cxn modelId="{38443F08-C133-1E41-B89C-DD3D81B65137}" type="presOf" srcId="{4A08287C-641F-4001-B519-ABC7CF8F720F}" destId="{CBB17941-1D90-3848-8DD1-2C1FAB183E91}" srcOrd="0" destOrd="0" presId="urn:microsoft.com/office/officeart/2016/7/layout/RepeatingBendingProcessNew"/>
    <dgm:cxn modelId="{5574CD09-0691-7A40-8811-26C5A13E6D91}" type="presOf" srcId="{8DB7106A-8C7E-403C-A058-2749934FB8D8}" destId="{DC9ED574-1388-0B42-9641-918BF8D164CA}" srcOrd="0" destOrd="0" presId="urn:microsoft.com/office/officeart/2016/7/layout/RepeatingBendingProcessNew"/>
    <dgm:cxn modelId="{2DC4E00B-FD6A-DB49-BA0E-D8A3D120F061}" type="presOf" srcId="{A92B63E4-A4DE-4062-83D7-4754D78DF4A4}" destId="{82BDE907-9875-0546-9621-CE1B7AF30BF3}" srcOrd="0" destOrd="0" presId="urn:microsoft.com/office/officeart/2016/7/layout/RepeatingBendingProcessNew"/>
    <dgm:cxn modelId="{00BE3E18-10EF-4DFE-8B98-E352F13D4544}" srcId="{85414A7D-0EC9-4986-9689-989085085574}" destId="{A92B63E4-A4DE-4062-83D7-4754D78DF4A4}" srcOrd="5" destOrd="0" parTransId="{4869D312-11B5-4204-BF70-B3AE839D27DB}" sibTransId="{274FECBA-78AD-4AB8-AB9A-F4F6E64474F6}"/>
    <dgm:cxn modelId="{E37A6618-E588-C84F-A691-E69DC6B48359}" type="presOf" srcId="{E3768B19-5083-4C86-9F2F-8C9AD666F1C1}" destId="{51263334-F265-2E4D-8982-C9B88139059E}" srcOrd="0" destOrd="0" presId="urn:microsoft.com/office/officeart/2016/7/layout/RepeatingBendingProcessNew"/>
    <dgm:cxn modelId="{EB612719-5198-496A-A6EC-F8F99981D3D5}" srcId="{85414A7D-0EC9-4986-9689-989085085574}" destId="{76EE6580-32CA-4EDD-A1D1-22A2E91AEEF7}" srcOrd="13" destOrd="0" parTransId="{1DF8EB8C-1531-45D9-89B8-DA0E06AE4D40}" sibTransId="{012CB514-6561-4FDA-A084-532384C65232}"/>
    <dgm:cxn modelId="{1ED90926-01C3-AC4A-A8CB-DE3624D809BC}" type="presOf" srcId="{8C690F77-FA99-48AD-A133-3469F7A2FEA4}" destId="{943B9A13-A835-6A48-B586-9E5C7AF827C4}" srcOrd="0" destOrd="0" presId="urn:microsoft.com/office/officeart/2016/7/layout/RepeatingBendingProcessNew"/>
    <dgm:cxn modelId="{03E6A026-DEF3-6C46-AF6D-0EE940D32646}" type="presOf" srcId="{F9BA06FC-5DA2-4B98-A8EA-8D953A8F8423}" destId="{F38537D5-622B-4B4C-9EFC-ADF928DD1DFB}" srcOrd="0" destOrd="0" presId="urn:microsoft.com/office/officeart/2016/7/layout/RepeatingBendingProcessNew"/>
    <dgm:cxn modelId="{C4603D2C-0217-E649-B3A9-247E114CA890}" type="presOf" srcId="{012CB514-6561-4FDA-A084-532384C65232}" destId="{988A9C1C-D6C1-604F-9C40-7F13C1C6831B}" srcOrd="1" destOrd="0" presId="urn:microsoft.com/office/officeart/2016/7/layout/RepeatingBendingProcessNew"/>
    <dgm:cxn modelId="{EFBDC42E-DF85-4041-8727-2B1A49248A45}" srcId="{85414A7D-0EC9-4986-9689-989085085574}" destId="{E0AE2DCC-114B-4D3F-9F93-1D296C7FB311}" srcOrd="4" destOrd="0" parTransId="{0064A54F-0866-4460-B7D0-817588A6D9DE}" sibTransId="{A79E8A2A-6D35-4799-837C-76E8179DCEC1}"/>
    <dgm:cxn modelId="{71679F35-0E31-C34D-B45F-1A8C5ABCF7A9}" type="presOf" srcId="{2ED0017F-41A0-4A71-ADBD-3C71FA20935A}" destId="{6A8FE762-156A-124D-BCDE-E801882616BC}" srcOrd="0" destOrd="0" presId="urn:microsoft.com/office/officeart/2016/7/layout/RepeatingBendingProcessNew"/>
    <dgm:cxn modelId="{396D7E37-1778-EE46-9FE5-4B86079C0DE1}" type="presOf" srcId="{71172DC6-9B45-4BAE-B7D8-8A490AF49EE4}" destId="{13175B34-B9E9-354C-B9BB-0C71EE1FBFD7}" srcOrd="1" destOrd="0" presId="urn:microsoft.com/office/officeart/2016/7/layout/RepeatingBendingProcessNew"/>
    <dgm:cxn modelId="{F2F4163B-F1DD-0846-BF21-C55D4B486371}" type="presOf" srcId="{A79E8A2A-6D35-4799-837C-76E8179DCEC1}" destId="{B763D506-DB6B-4A42-8D35-DF7BBCC7D220}" srcOrd="1" destOrd="0" presId="urn:microsoft.com/office/officeart/2016/7/layout/RepeatingBendingProcessNew"/>
    <dgm:cxn modelId="{68567E3B-1CB4-804D-B1A6-6DCF2CCAFD5D}" type="presOf" srcId="{8DB7106A-8C7E-403C-A058-2749934FB8D8}" destId="{22375F2C-8AE4-E947-8443-CDB25B081F61}" srcOrd="1" destOrd="0" presId="urn:microsoft.com/office/officeart/2016/7/layout/RepeatingBendingProcessNew"/>
    <dgm:cxn modelId="{0E1E253D-87FD-4AAD-9E10-08F07510E7CA}" srcId="{85414A7D-0EC9-4986-9689-989085085574}" destId="{956AC25C-13DE-4F60-8541-8A484EC58F7D}" srcOrd="7" destOrd="0" parTransId="{9BA0A44A-FCA6-4D4B-A8E1-4432C70B6B85}" sibTransId="{E3768B19-5083-4C86-9F2F-8C9AD666F1C1}"/>
    <dgm:cxn modelId="{79112A3E-48D7-154D-BCC8-FEC5A1BEEFF9}" type="presOf" srcId="{D6CD7060-095E-4954-A676-BE6DC136B482}" destId="{23CB2CEA-4E0E-D84D-9E28-37B508D0D5F4}" srcOrd="1" destOrd="0" presId="urn:microsoft.com/office/officeart/2016/7/layout/RepeatingBendingProcessNew"/>
    <dgm:cxn modelId="{D5EC1340-343F-4AA5-871D-992093E34D16}" srcId="{85414A7D-0EC9-4986-9689-989085085574}" destId="{004E9C42-1B18-44C5-82D2-53FCEF5DDD20}" srcOrd="8" destOrd="0" parTransId="{1A15A9C1-C29E-490C-ADC0-33AC1DE9D2A9}" sibTransId="{D6CD7060-095E-4954-A676-BE6DC136B482}"/>
    <dgm:cxn modelId="{09FD3F5B-0E22-9848-8490-336F471B7A7C}" type="presOf" srcId="{E3768B19-5083-4C86-9F2F-8C9AD666F1C1}" destId="{A8301CE0-89A4-0B4B-83FD-3D4EFF32EB69}" srcOrd="1" destOrd="0" presId="urn:microsoft.com/office/officeart/2016/7/layout/RepeatingBendingProcessNew"/>
    <dgm:cxn modelId="{78B95D5B-1DA6-0C4F-9FD3-1395D14A9210}" type="presOf" srcId="{83038506-68CE-4330-B51C-E95B204204B3}" destId="{775D74FB-5641-1A47-ABEC-0978498122A3}" srcOrd="1" destOrd="0" presId="urn:microsoft.com/office/officeart/2016/7/layout/RepeatingBendingProcessNew"/>
    <dgm:cxn modelId="{9B7A6647-C6C6-D948-BA13-2B5B55B8D60D}" type="presOf" srcId="{5F3322E4-4F44-4A8C-AAD9-EA777C8C842B}" destId="{066E41BB-6ADD-F349-80E1-483CF1B5D0E2}" srcOrd="1" destOrd="0" presId="urn:microsoft.com/office/officeart/2016/7/layout/RepeatingBendingProcessNew"/>
    <dgm:cxn modelId="{CD15D648-8789-BD40-95AC-AE415BCCF2A0}" type="presOf" srcId="{71172DC6-9B45-4BAE-B7D8-8A490AF49EE4}" destId="{7A07C892-3D6F-F54F-9E25-89B44C365F10}" srcOrd="0" destOrd="0" presId="urn:microsoft.com/office/officeart/2016/7/layout/RepeatingBendingProcessNew"/>
    <dgm:cxn modelId="{3E9FE26B-B6A9-A44D-830D-367B8F8924F3}" type="presOf" srcId="{39F353DA-4197-4E2B-9973-48A8B52A0A36}" destId="{2C77D8AC-419E-AD46-84F5-4C00943D7A80}" srcOrd="1" destOrd="0" presId="urn:microsoft.com/office/officeart/2016/7/layout/RepeatingBendingProcessNew"/>
    <dgm:cxn modelId="{ADDE0F4C-D39F-4F10-A094-BCA6BE9581CE}" srcId="{85414A7D-0EC9-4986-9689-989085085574}" destId="{8C690F77-FA99-48AD-A133-3469F7A2FEA4}" srcOrd="3" destOrd="0" parTransId="{A2F4A5EB-BF9E-4903-A208-E89157684A31}" sibTransId="{5F3322E4-4F44-4A8C-AAD9-EA777C8C842B}"/>
    <dgm:cxn modelId="{0D72E650-8EDE-894D-A114-8AD7D4F46A5C}" type="presOf" srcId="{956AC25C-13DE-4F60-8541-8A484EC58F7D}" destId="{C201B3E2-0AE0-494A-89BA-F76FE1D41465}" srcOrd="0" destOrd="0" presId="urn:microsoft.com/office/officeart/2016/7/layout/RepeatingBendingProcessNew"/>
    <dgm:cxn modelId="{B7F7A052-D689-5249-BF93-EE6B3E169B04}" type="presOf" srcId="{F04DB982-3C11-4381-A78E-FB93958BCE83}" destId="{71470983-2B36-4B45-9FF7-F96B1A4F6BC9}" srcOrd="0" destOrd="0" presId="urn:microsoft.com/office/officeart/2016/7/layout/RepeatingBendingProcessNew"/>
    <dgm:cxn modelId="{BA2E6A73-DA75-4A1E-A017-4C47DA09457B}" srcId="{85414A7D-0EC9-4986-9689-989085085574}" destId="{F04DB982-3C11-4381-A78E-FB93958BCE83}" srcOrd="11" destOrd="0" parTransId="{441623A7-E3B7-46E1-A55D-0FB50C28B0C4}" sibTransId="{910A0A30-0DCE-49EC-A42B-A50DC3044CB8}"/>
    <dgm:cxn modelId="{E0D28F56-FB29-FB40-A02E-99B839105008}" type="presOf" srcId="{910A0A30-0DCE-49EC-A42B-A50DC3044CB8}" destId="{AE2DA273-D53D-0C42-9D37-9AA3FEA9A00D}" srcOrd="1" destOrd="0" presId="urn:microsoft.com/office/officeart/2016/7/layout/RepeatingBendingProcessNew"/>
    <dgm:cxn modelId="{21378A78-4D01-114C-968B-1B80B4FA0AB8}" type="presOf" srcId="{A79E8A2A-6D35-4799-837C-76E8179DCEC1}" destId="{A00E454F-5E19-3B4D-A2BF-B26220E62BBE}" srcOrd="0" destOrd="0" presId="urn:microsoft.com/office/officeart/2016/7/layout/RepeatingBendingProcessNew"/>
    <dgm:cxn modelId="{67747379-D7FD-B946-8A48-17CCFF17EF29}" type="presOf" srcId="{004E9C42-1B18-44C5-82D2-53FCEF5DDD20}" destId="{AB1ECFEB-B9A6-C748-AC60-E86D56B09BF3}" srcOrd="0" destOrd="0" presId="urn:microsoft.com/office/officeart/2016/7/layout/RepeatingBendingProcessNew"/>
    <dgm:cxn modelId="{F0655859-6ED0-5143-BE4F-65BCA03EAAB1}" type="presOf" srcId="{E16201CA-ED62-4D0A-87D2-14037BD67AA8}" destId="{832018F8-0A4A-2341-B67C-D22CCF3B9F0D}" srcOrd="1" destOrd="0" presId="urn:microsoft.com/office/officeart/2016/7/layout/RepeatingBendingProcessNew"/>
    <dgm:cxn modelId="{5A0D717B-2275-BA4D-8BCD-B1290E55228B}" type="presOf" srcId="{012CB514-6561-4FDA-A084-532384C65232}" destId="{15F37B5B-6523-F44D-BC49-4FD87D777700}" srcOrd="0" destOrd="0" presId="urn:microsoft.com/office/officeart/2016/7/layout/RepeatingBendingProcessNew"/>
    <dgm:cxn modelId="{E8525A7B-0EB2-8046-9FB3-D84F171C55D4}" type="presOf" srcId="{E0AE2DCC-114B-4D3F-9F93-1D296C7FB311}" destId="{AF5A9B4B-6C0C-724C-9190-E52219E1D450}" srcOrd="0" destOrd="0" presId="urn:microsoft.com/office/officeart/2016/7/layout/RepeatingBendingProcessNew"/>
    <dgm:cxn modelId="{A61EE57C-CC4E-E848-91E4-BB66C7D51843}" type="presOf" srcId="{E16201CA-ED62-4D0A-87D2-14037BD67AA8}" destId="{0FF04F75-93C5-0E44-9D81-A53315924196}" srcOrd="0" destOrd="0" presId="urn:microsoft.com/office/officeart/2016/7/layout/RepeatingBendingProcessNew"/>
    <dgm:cxn modelId="{FA848285-33C6-C444-958E-EDDB1A3F8F06}" type="presOf" srcId="{83038506-68CE-4330-B51C-E95B204204B3}" destId="{A70E7E48-C91D-A344-96E3-EDB8AAA3AF99}" srcOrd="0" destOrd="0" presId="urn:microsoft.com/office/officeart/2016/7/layout/RepeatingBendingProcessNew"/>
    <dgm:cxn modelId="{507C5587-1962-454F-A3D2-8F7EC1F0296A}" type="presOf" srcId="{274FECBA-78AD-4AB8-AB9A-F4F6E64474F6}" destId="{3224384B-7832-3E4D-AD4C-D0617C1961A4}" srcOrd="0" destOrd="0" presId="urn:microsoft.com/office/officeart/2016/7/layout/RepeatingBendingProcessNew"/>
    <dgm:cxn modelId="{BD943988-B4FA-4343-ACC9-CA18ACDA925C}" type="presOf" srcId="{76EE6580-32CA-4EDD-A1D1-22A2E91AEEF7}" destId="{CECE242C-CFC5-664B-95F3-7B220303BCA3}" srcOrd="0" destOrd="0" presId="urn:microsoft.com/office/officeart/2016/7/layout/RepeatingBendingProcessNew"/>
    <dgm:cxn modelId="{4419B596-1BDD-428F-BA6C-15E64D3E1A55}" srcId="{85414A7D-0EC9-4986-9689-989085085574}" destId="{53D1C707-C234-4701-8ECE-A6C68A07947A}" srcOrd="12" destOrd="0" parTransId="{EC5FC661-EF81-40FF-8F58-F9B075928B1C}" sibTransId="{39F353DA-4197-4E2B-9973-48A8B52A0A36}"/>
    <dgm:cxn modelId="{0B75B39C-5D79-524B-8F1A-CA9BC52F67A6}" type="presOf" srcId="{650E7A37-5A7A-44D9-845A-65E67DDFDF0F}" destId="{C0276688-4B9C-DC48-8405-78FFF923765A}" srcOrd="0" destOrd="0" presId="urn:microsoft.com/office/officeart/2016/7/layout/RepeatingBendingProcessNew"/>
    <dgm:cxn modelId="{CAEAADA3-1EB8-9444-A5BA-37F733039A94}" type="presOf" srcId="{4265A3B8-15C7-4077-8FE2-44CC485DF8BF}" destId="{BE49105E-AD99-3A4C-9918-15983AA15F53}" srcOrd="0" destOrd="0" presId="urn:microsoft.com/office/officeart/2016/7/layout/RepeatingBendingProcessNew"/>
    <dgm:cxn modelId="{975C1BA6-E27B-49D8-AFDA-C6EEAF1718E7}" srcId="{85414A7D-0EC9-4986-9689-989085085574}" destId="{650E7A37-5A7A-44D9-845A-65E67DDFDF0F}" srcOrd="14" destOrd="0" parTransId="{9FDBE21E-B3A9-4504-B134-502EC7192519}" sibTransId="{2F762719-5C8E-4F85-989C-C255D32273C2}"/>
    <dgm:cxn modelId="{1AF00BAA-2A11-814D-9409-76453008F13D}" type="presOf" srcId="{39F353DA-4197-4E2B-9973-48A8B52A0A36}" destId="{4D0F090B-A555-B14D-9BF5-9A658000672D}" srcOrd="0" destOrd="0" presId="urn:microsoft.com/office/officeart/2016/7/layout/RepeatingBendingProcessNew"/>
    <dgm:cxn modelId="{2032FAAE-EF03-3E42-A059-EA962D386906}" type="presOf" srcId="{F456112F-ACA3-4143-B785-9138BB1C620E}" destId="{53E69CBE-9EDF-3946-B8F1-90CBF9B13C18}" srcOrd="0" destOrd="0" presId="urn:microsoft.com/office/officeart/2016/7/layout/RepeatingBendingProcessNew"/>
    <dgm:cxn modelId="{302590B0-115B-4D04-A274-2520A11D1E98}" srcId="{85414A7D-0EC9-4986-9689-989085085574}" destId="{F456112F-ACA3-4143-B785-9138BB1C620E}" srcOrd="9" destOrd="0" parTransId="{52CB9E1F-C069-44C0-9014-BCB9CD76DEF3}" sibTransId="{E16201CA-ED62-4D0A-87D2-14037BD67AA8}"/>
    <dgm:cxn modelId="{4EE260B2-49E8-594E-9C4D-313B0713F9FD}" type="presOf" srcId="{910A0A30-0DCE-49EC-A42B-A50DC3044CB8}" destId="{C714CBF6-AE73-B346-BC5B-AE1243106DE7}" srcOrd="0" destOrd="0" presId="urn:microsoft.com/office/officeart/2016/7/layout/RepeatingBendingProcessNew"/>
    <dgm:cxn modelId="{B799CAB4-BDC4-7546-B555-54EAF9010D2D}" type="presOf" srcId="{5F3322E4-4F44-4A8C-AAD9-EA777C8C842B}" destId="{C4C06541-4480-1345-826F-CF6ED70E32DF}" srcOrd="0" destOrd="0" presId="urn:microsoft.com/office/officeart/2016/7/layout/RepeatingBendingProcessNew"/>
    <dgm:cxn modelId="{89E0A1BF-CE00-E441-BD4C-9034E2FD4656}" type="presOf" srcId="{D6CD7060-095E-4954-A676-BE6DC136B482}" destId="{F78BB20B-B1C8-2243-B192-6A92F91D0E96}" srcOrd="0" destOrd="0" presId="urn:microsoft.com/office/officeart/2016/7/layout/RepeatingBendingProcessNew"/>
    <dgm:cxn modelId="{4FD22CC2-26D3-804D-BF67-387E2B732E7A}" type="presOf" srcId="{274FECBA-78AD-4AB8-AB9A-F4F6E64474F6}" destId="{57EFAD70-C66B-BA4E-9F22-19034D6EA203}" srcOrd="1" destOrd="0" presId="urn:microsoft.com/office/officeart/2016/7/layout/RepeatingBendingProcessNew"/>
    <dgm:cxn modelId="{470653C7-CF99-DA47-A557-CF36327B7C0D}" type="presOf" srcId="{C37C0D90-9E02-445E-A213-4458B85D8958}" destId="{1651F63B-6542-7443-9F48-EE84503C148C}" srcOrd="0" destOrd="0" presId="urn:microsoft.com/office/officeart/2016/7/layout/RepeatingBendingProcessNew"/>
    <dgm:cxn modelId="{ECACE2C7-D2CB-2148-9E6D-7F6EBC68CD73}" type="presOf" srcId="{85414A7D-0EC9-4986-9689-989085085574}" destId="{D4DC33A4-31F2-F541-A47E-B9174E2F11EE}" srcOrd="0" destOrd="0" presId="urn:microsoft.com/office/officeart/2016/7/layout/RepeatingBendingProcessNew"/>
    <dgm:cxn modelId="{69325BC9-812E-FF49-A960-A5F2D247A425}" type="presOf" srcId="{2ED0017F-41A0-4A71-ADBD-3C71FA20935A}" destId="{89B91744-551E-B844-A185-B610BDA57F38}" srcOrd="1" destOrd="0" presId="urn:microsoft.com/office/officeart/2016/7/layout/RepeatingBendingProcessNew"/>
    <dgm:cxn modelId="{E0A1B3DF-064E-684B-9B15-9B81A4BD6913}" type="presOf" srcId="{9C440D1A-A7C5-4637-AF9A-C2E2ECD21C89}" destId="{D712667A-7A74-214F-864C-16D68DD954DC}" srcOrd="0" destOrd="0" presId="urn:microsoft.com/office/officeart/2016/7/layout/RepeatingBendingProcessNew"/>
    <dgm:cxn modelId="{573EAEEC-2582-AC43-9102-99431AD491FD}" type="presOf" srcId="{53D1C707-C234-4701-8ECE-A6C68A07947A}" destId="{6D8CFC62-A57A-374E-A95C-6CF57C307DBD}" srcOrd="0" destOrd="0" presId="urn:microsoft.com/office/officeart/2016/7/layout/RepeatingBendingProcessNew"/>
    <dgm:cxn modelId="{348ADDF0-80E3-2044-85BB-9F4C45885519}" type="presOf" srcId="{F9BA06FC-5DA2-4B98-A8EA-8D953A8F8423}" destId="{D7238235-8A0A-3841-96D6-1EF1D731EE89}" srcOrd="1" destOrd="0" presId="urn:microsoft.com/office/officeart/2016/7/layout/RepeatingBendingProcessNew"/>
    <dgm:cxn modelId="{D7BABEF4-32AF-4135-B294-5EEF441B1D17}" srcId="{85414A7D-0EC9-4986-9689-989085085574}" destId="{4A08287C-641F-4001-B519-ABC7CF8F720F}" srcOrd="2" destOrd="0" parTransId="{E715ECB5-588E-47DD-9098-99D044D155D8}" sibTransId="{2ED0017F-41A0-4A71-ADBD-3C71FA20935A}"/>
    <dgm:cxn modelId="{57A6B1FD-286D-8348-A120-9BB3CE46E57C}" type="presOf" srcId="{F1A1A937-1E18-422B-9FD3-01D5525744D8}" destId="{A7A8EF71-F2CF-A940-8619-BCF028F0CEC5}" srcOrd="0" destOrd="0" presId="urn:microsoft.com/office/officeart/2016/7/layout/RepeatingBendingProcessNew"/>
    <dgm:cxn modelId="{0D92DCFE-15A3-4F73-AF2B-0C522C73B445}" srcId="{85414A7D-0EC9-4986-9689-989085085574}" destId="{F1A1A937-1E18-422B-9FD3-01D5525744D8}" srcOrd="1" destOrd="0" parTransId="{C18AEA4F-7479-4187-8669-1185E8361B2E}" sibTransId="{F9BA06FC-5DA2-4B98-A8EA-8D953A8F8423}"/>
    <dgm:cxn modelId="{A79479F8-FE05-C54A-96E4-DE780550E998}" type="presParOf" srcId="{D4DC33A4-31F2-F541-A47E-B9174E2F11EE}" destId="{1651F63B-6542-7443-9F48-EE84503C148C}" srcOrd="0" destOrd="0" presId="urn:microsoft.com/office/officeart/2016/7/layout/RepeatingBendingProcessNew"/>
    <dgm:cxn modelId="{B2147E02-7C59-5A47-B392-688157E8D656}" type="presParOf" srcId="{D4DC33A4-31F2-F541-A47E-B9174E2F11EE}" destId="{A70E7E48-C91D-A344-96E3-EDB8AAA3AF99}" srcOrd="1" destOrd="0" presId="urn:microsoft.com/office/officeart/2016/7/layout/RepeatingBendingProcessNew"/>
    <dgm:cxn modelId="{F175265D-AEAE-644A-981C-F4A707E0DC78}" type="presParOf" srcId="{A70E7E48-C91D-A344-96E3-EDB8AAA3AF99}" destId="{775D74FB-5641-1A47-ABEC-0978498122A3}" srcOrd="0" destOrd="0" presId="urn:microsoft.com/office/officeart/2016/7/layout/RepeatingBendingProcessNew"/>
    <dgm:cxn modelId="{4A5DB428-4E72-454E-850D-9C1C9EE6D3C2}" type="presParOf" srcId="{D4DC33A4-31F2-F541-A47E-B9174E2F11EE}" destId="{A7A8EF71-F2CF-A940-8619-BCF028F0CEC5}" srcOrd="2" destOrd="0" presId="urn:microsoft.com/office/officeart/2016/7/layout/RepeatingBendingProcessNew"/>
    <dgm:cxn modelId="{1699129B-EBB8-0C4D-AF56-012BA5C758B2}" type="presParOf" srcId="{D4DC33A4-31F2-F541-A47E-B9174E2F11EE}" destId="{F38537D5-622B-4B4C-9EFC-ADF928DD1DFB}" srcOrd="3" destOrd="0" presId="urn:microsoft.com/office/officeart/2016/7/layout/RepeatingBendingProcessNew"/>
    <dgm:cxn modelId="{556E3930-0883-9749-88AE-4C02DA620F45}" type="presParOf" srcId="{F38537D5-622B-4B4C-9EFC-ADF928DD1DFB}" destId="{D7238235-8A0A-3841-96D6-1EF1D731EE89}" srcOrd="0" destOrd="0" presId="urn:microsoft.com/office/officeart/2016/7/layout/RepeatingBendingProcessNew"/>
    <dgm:cxn modelId="{CF4F638A-9967-064B-9CA1-1CC652FC1217}" type="presParOf" srcId="{D4DC33A4-31F2-F541-A47E-B9174E2F11EE}" destId="{CBB17941-1D90-3848-8DD1-2C1FAB183E91}" srcOrd="4" destOrd="0" presId="urn:microsoft.com/office/officeart/2016/7/layout/RepeatingBendingProcessNew"/>
    <dgm:cxn modelId="{E6FC86E4-0FEC-794D-9E99-F82A592380C6}" type="presParOf" srcId="{D4DC33A4-31F2-F541-A47E-B9174E2F11EE}" destId="{6A8FE762-156A-124D-BCDE-E801882616BC}" srcOrd="5" destOrd="0" presId="urn:microsoft.com/office/officeart/2016/7/layout/RepeatingBendingProcessNew"/>
    <dgm:cxn modelId="{B99BBCDF-A6BC-A348-BA0E-E292FFF5B24C}" type="presParOf" srcId="{6A8FE762-156A-124D-BCDE-E801882616BC}" destId="{89B91744-551E-B844-A185-B610BDA57F38}" srcOrd="0" destOrd="0" presId="urn:microsoft.com/office/officeart/2016/7/layout/RepeatingBendingProcessNew"/>
    <dgm:cxn modelId="{6A5A022B-FDB2-6B44-885B-7083122F9B3F}" type="presParOf" srcId="{D4DC33A4-31F2-F541-A47E-B9174E2F11EE}" destId="{943B9A13-A835-6A48-B586-9E5C7AF827C4}" srcOrd="6" destOrd="0" presId="urn:microsoft.com/office/officeart/2016/7/layout/RepeatingBendingProcessNew"/>
    <dgm:cxn modelId="{5DE4D27E-B950-164E-94B5-1119D30DBCAF}" type="presParOf" srcId="{D4DC33A4-31F2-F541-A47E-B9174E2F11EE}" destId="{C4C06541-4480-1345-826F-CF6ED70E32DF}" srcOrd="7" destOrd="0" presId="urn:microsoft.com/office/officeart/2016/7/layout/RepeatingBendingProcessNew"/>
    <dgm:cxn modelId="{25184E44-B339-BE4C-8D8E-8452FFC7C9BE}" type="presParOf" srcId="{C4C06541-4480-1345-826F-CF6ED70E32DF}" destId="{066E41BB-6ADD-F349-80E1-483CF1B5D0E2}" srcOrd="0" destOrd="0" presId="urn:microsoft.com/office/officeart/2016/7/layout/RepeatingBendingProcessNew"/>
    <dgm:cxn modelId="{1657EFEB-983C-C948-969B-D4254DDF5BE5}" type="presParOf" srcId="{D4DC33A4-31F2-F541-A47E-B9174E2F11EE}" destId="{AF5A9B4B-6C0C-724C-9190-E52219E1D450}" srcOrd="8" destOrd="0" presId="urn:microsoft.com/office/officeart/2016/7/layout/RepeatingBendingProcessNew"/>
    <dgm:cxn modelId="{C429C5A9-7400-3040-91B7-354C5DE704FD}" type="presParOf" srcId="{D4DC33A4-31F2-F541-A47E-B9174E2F11EE}" destId="{A00E454F-5E19-3B4D-A2BF-B26220E62BBE}" srcOrd="9" destOrd="0" presId="urn:microsoft.com/office/officeart/2016/7/layout/RepeatingBendingProcessNew"/>
    <dgm:cxn modelId="{F2249FC6-D82E-C645-AE03-EE06FE5FA64F}" type="presParOf" srcId="{A00E454F-5E19-3B4D-A2BF-B26220E62BBE}" destId="{B763D506-DB6B-4A42-8D35-DF7BBCC7D220}" srcOrd="0" destOrd="0" presId="urn:microsoft.com/office/officeart/2016/7/layout/RepeatingBendingProcessNew"/>
    <dgm:cxn modelId="{04E2DBC5-9199-1143-A65C-982CB0014484}" type="presParOf" srcId="{D4DC33A4-31F2-F541-A47E-B9174E2F11EE}" destId="{82BDE907-9875-0546-9621-CE1B7AF30BF3}" srcOrd="10" destOrd="0" presId="urn:microsoft.com/office/officeart/2016/7/layout/RepeatingBendingProcessNew"/>
    <dgm:cxn modelId="{937E3845-EF67-E14D-8F48-385D3C363031}" type="presParOf" srcId="{D4DC33A4-31F2-F541-A47E-B9174E2F11EE}" destId="{3224384B-7832-3E4D-AD4C-D0617C1961A4}" srcOrd="11" destOrd="0" presId="urn:microsoft.com/office/officeart/2016/7/layout/RepeatingBendingProcessNew"/>
    <dgm:cxn modelId="{1698B121-C69A-2D48-8F4D-2B03B07BD667}" type="presParOf" srcId="{3224384B-7832-3E4D-AD4C-D0617C1961A4}" destId="{57EFAD70-C66B-BA4E-9F22-19034D6EA203}" srcOrd="0" destOrd="0" presId="urn:microsoft.com/office/officeart/2016/7/layout/RepeatingBendingProcessNew"/>
    <dgm:cxn modelId="{C73E38D7-A715-C448-BA9C-386F2A78CA74}" type="presParOf" srcId="{D4DC33A4-31F2-F541-A47E-B9174E2F11EE}" destId="{D712667A-7A74-214F-864C-16D68DD954DC}" srcOrd="12" destOrd="0" presId="urn:microsoft.com/office/officeart/2016/7/layout/RepeatingBendingProcessNew"/>
    <dgm:cxn modelId="{856EEA12-7FC4-B24B-A95A-4145932B2290}" type="presParOf" srcId="{D4DC33A4-31F2-F541-A47E-B9174E2F11EE}" destId="{DC9ED574-1388-0B42-9641-918BF8D164CA}" srcOrd="13" destOrd="0" presId="urn:microsoft.com/office/officeart/2016/7/layout/RepeatingBendingProcessNew"/>
    <dgm:cxn modelId="{EF33017D-2B23-514E-BE5A-CF8037DB9FAD}" type="presParOf" srcId="{DC9ED574-1388-0B42-9641-918BF8D164CA}" destId="{22375F2C-8AE4-E947-8443-CDB25B081F61}" srcOrd="0" destOrd="0" presId="urn:microsoft.com/office/officeart/2016/7/layout/RepeatingBendingProcessNew"/>
    <dgm:cxn modelId="{8A28CB06-D319-0C4E-A2BC-6EEDF16DA9BC}" type="presParOf" srcId="{D4DC33A4-31F2-F541-A47E-B9174E2F11EE}" destId="{C201B3E2-0AE0-494A-89BA-F76FE1D41465}" srcOrd="14" destOrd="0" presId="urn:microsoft.com/office/officeart/2016/7/layout/RepeatingBendingProcessNew"/>
    <dgm:cxn modelId="{E8F82DAF-38D1-B44D-ABAC-FA41FE080DC8}" type="presParOf" srcId="{D4DC33A4-31F2-F541-A47E-B9174E2F11EE}" destId="{51263334-F265-2E4D-8982-C9B88139059E}" srcOrd="15" destOrd="0" presId="urn:microsoft.com/office/officeart/2016/7/layout/RepeatingBendingProcessNew"/>
    <dgm:cxn modelId="{3DEE606E-2A0D-F24C-8F83-967131138E8D}" type="presParOf" srcId="{51263334-F265-2E4D-8982-C9B88139059E}" destId="{A8301CE0-89A4-0B4B-83FD-3D4EFF32EB69}" srcOrd="0" destOrd="0" presId="urn:microsoft.com/office/officeart/2016/7/layout/RepeatingBendingProcessNew"/>
    <dgm:cxn modelId="{F01190FE-6407-E540-9AF7-11506F2760A9}" type="presParOf" srcId="{D4DC33A4-31F2-F541-A47E-B9174E2F11EE}" destId="{AB1ECFEB-B9A6-C748-AC60-E86D56B09BF3}" srcOrd="16" destOrd="0" presId="urn:microsoft.com/office/officeart/2016/7/layout/RepeatingBendingProcessNew"/>
    <dgm:cxn modelId="{E047274D-DF93-9449-9B8A-4C7CA58BCC2E}" type="presParOf" srcId="{D4DC33A4-31F2-F541-A47E-B9174E2F11EE}" destId="{F78BB20B-B1C8-2243-B192-6A92F91D0E96}" srcOrd="17" destOrd="0" presId="urn:microsoft.com/office/officeart/2016/7/layout/RepeatingBendingProcessNew"/>
    <dgm:cxn modelId="{DB6AE0CE-F286-1245-A160-1E973C1433D7}" type="presParOf" srcId="{F78BB20B-B1C8-2243-B192-6A92F91D0E96}" destId="{23CB2CEA-4E0E-D84D-9E28-37B508D0D5F4}" srcOrd="0" destOrd="0" presId="urn:microsoft.com/office/officeart/2016/7/layout/RepeatingBendingProcessNew"/>
    <dgm:cxn modelId="{89A29DB3-FE4D-A441-8836-413064D8F7B7}" type="presParOf" srcId="{D4DC33A4-31F2-F541-A47E-B9174E2F11EE}" destId="{53E69CBE-9EDF-3946-B8F1-90CBF9B13C18}" srcOrd="18" destOrd="0" presId="urn:microsoft.com/office/officeart/2016/7/layout/RepeatingBendingProcessNew"/>
    <dgm:cxn modelId="{E0423B4B-8829-7A4C-ACDA-00397535A1CF}" type="presParOf" srcId="{D4DC33A4-31F2-F541-A47E-B9174E2F11EE}" destId="{0FF04F75-93C5-0E44-9D81-A53315924196}" srcOrd="19" destOrd="0" presId="urn:microsoft.com/office/officeart/2016/7/layout/RepeatingBendingProcessNew"/>
    <dgm:cxn modelId="{C50E43D0-EEB7-EB46-AEA1-FFED415FDEFD}" type="presParOf" srcId="{0FF04F75-93C5-0E44-9D81-A53315924196}" destId="{832018F8-0A4A-2341-B67C-D22CCF3B9F0D}" srcOrd="0" destOrd="0" presId="urn:microsoft.com/office/officeart/2016/7/layout/RepeatingBendingProcessNew"/>
    <dgm:cxn modelId="{05A45A2A-96EC-954B-BF19-2BB1ABBD759D}" type="presParOf" srcId="{D4DC33A4-31F2-F541-A47E-B9174E2F11EE}" destId="{BE49105E-AD99-3A4C-9918-15983AA15F53}" srcOrd="20" destOrd="0" presId="urn:microsoft.com/office/officeart/2016/7/layout/RepeatingBendingProcessNew"/>
    <dgm:cxn modelId="{C719AFFC-B39C-324B-94F8-986D1636F2ED}" type="presParOf" srcId="{D4DC33A4-31F2-F541-A47E-B9174E2F11EE}" destId="{7A07C892-3D6F-F54F-9E25-89B44C365F10}" srcOrd="21" destOrd="0" presId="urn:microsoft.com/office/officeart/2016/7/layout/RepeatingBendingProcessNew"/>
    <dgm:cxn modelId="{5F2062DB-F53E-5C4E-BBCA-FAAAD7A01AB2}" type="presParOf" srcId="{7A07C892-3D6F-F54F-9E25-89B44C365F10}" destId="{13175B34-B9E9-354C-B9BB-0C71EE1FBFD7}" srcOrd="0" destOrd="0" presId="urn:microsoft.com/office/officeart/2016/7/layout/RepeatingBendingProcessNew"/>
    <dgm:cxn modelId="{D4900ACE-A6AD-2D4A-8081-8B1B2EDC80F1}" type="presParOf" srcId="{D4DC33A4-31F2-F541-A47E-B9174E2F11EE}" destId="{71470983-2B36-4B45-9FF7-F96B1A4F6BC9}" srcOrd="22" destOrd="0" presId="urn:microsoft.com/office/officeart/2016/7/layout/RepeatingBendingProcessNew"/>
    <dgm:cxn modelId="{05770887-6D6D-E24B-8A11-CF50494DB110}" type="presParOf" srcId="{D4DC33A4-31F2-F541-A47E-B9174E2F11EE}" destId="{C714CBF6-AE73-B346-BC5B-AE1243106DE7}" srcOrd="23" destOrd="0" presId="urn:microsoft.com/office/officeart/2016/7/layout/RepeatingBendingProcessNew"/>
    <dgm:cxn modelId="{BAA1205A-920E-AA49-AC62-6AB84176A178}" type="presParOf" srcId="{C714CBF6-AE73-B346-BC5B-AE1243106DE7}" destId="{AE2DA273-D53D-0C42-9D37-9AA3FEA9A00D}" srcOrd="0" destOrd="0" presId="urn:microsoft.com/office/officeart/2016/7/layout/RepeatingBendingProcessNew"/>
    <dgm:cxn modelId="{0CFCB94C-F4EE-FD42-855F-4064C1248B32}" type="presParOf" srcId="{D4DC33A4-31F2-F541-A47E-B9174E2F11EE}" destId="{6D8CFC62-A57A-374E-A95C-6CF57C307DBD}" srcOrd="24" destOrd="0" presId="urn:microsoft.com/office/officeart/2016/7/layout/RepeatingBendingProcessNew"/>
    <dgm:cxn modelId="{64BE9949-D121-324D-B07A-07395B7D8DB1}" type="presParOf" srcId="{D4DC33A4-31F2-F541-A47E-B9174E2F11EE}" destId="{4D0F090B-A555-B14D-9BF5-9A658000672D}" srcOrd="25" destOrd="0" presId="urn:microsoft.com/office/officeart/2016/7/layout/RepeatingBendingProcessNew"/>
    <dgm:cxn modelId="{258208AD-C151-6841-80F0-B3FC786E6EBB}" type="presParOf" srcId="{4D0F090B-A555-B14D-9BF5-9A658000672D}" destId="{2C77D8AC-419E-AD46-84F5-4C00943D7A80}" srcOrd="0" destOrd="0" presId="urn:microsoft.com/office/officeart/2016/7/layout/RepeatingBendingProcessNew"/>
    <dgm:cxn modelId="{5DEE8E97-0B72-F84E-A401-8A7410EADE7E}" type="presParOf" srcId="{D4DC33A4-31F2-F541-A47E-B9174E2F11EE}" destId="{CECE242C-CFC5-664B-95F3-7B220303BCA3}" srcOrd="26" destOrd="0" presId="urn:microsoft.com/office/officeart/2016/7/layout/RepeatingBendingProcessNew"/>
    <dgm:cxn modelId="{29AF1A17-83C9-524A-AF3F-1FC1253D2338}" type="presParOf" srcId="{D4DC33A4-31F2-F541-A47E-B9174E2F11EE}" destId="{15F37B5B-6523-F44D-BC49-4FD87D777700}" srcOrd="27" destOrd="0" presId="urn:microsoft.com/office/officeart/2016/7/layout/RepeatingBendingProcessNew"/>
    <dgm:cxn modelId="{AC8C1F4A-00B0-BB40-9D3D-4511C175BFDF}" type="presParOf" srcId="{15F37B5B-6523-F44D-BC49-4FD87D777700}" destId="{988A9C1C-D6C1-604F-9C40-7F13C1C6831B}" srcOrd="0" destOrd="0" presId="urn:microsoft.com/office/officeart/2016/7/layout/RepeatingBendingProcessNew"/>
    <dgm:cxn modelId="{E56EDA57-4FE2-1643-B9F7-FCC25A0C45CD}" type="presParOf" srcId="{D4DC33A4-31F2-F541-A47E-B9174E2F11EE}" destId="{C0276688-4B9C-DC48-8405-78FFF923765A}" srcOrd="2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5414A7D-0EC9-4986-9689-989085085574}" type="doc">
      <dgm:prSet loTypeId="urn:microsoft.com/office/officeart/2016/7/layout/RepeatingBendingProcessNew" loCatId="process" qsTypeId="urn:microsoft.com/office/officeart/2005/8/quickstyle/simple2" qsCatId="simple" csTypeId="urn:microsoft.com/office/officeart/2005/8/colors/accent1_4" csCatId="accent1"/>
      <dgm:spPr/>
      <dgm:t>
        <a:bodyPr/>
        <a:lstStyle/>
        <a:p>
          <a:endParaRPr lang="en-US"/>
        </a:p>
      </dgm:t>
    </dgm:pt>
    <dgm:pt modelId="{C37C0D90-9E02-445E-A213-4458B85D8958}">
      <dgm:prSet/>
      <dgm:spPr/>
      <dgm:t>
        <a:bodyPr/>
        <a:lstStyle/>
        <a:p>
          <a:r>
            <a:rPr lang="en-US" dirty="0"/>
            <a:t>1. Initial Claim Review</a:t>
          </a:r>
        </a:p>
      </dgm:t>
    </dgm:pt>
    <dgm:pt modelId="{EE4D7952-506C-4A32-A07D-E9B12A8673DE}" type="parTrans" cxnId="{79527007-DE45-48A7-83AA-D3D83942E34D}">
      <dgm:prSet/>
      <dgm:spPr/>
      <dgm:t>
        <a:bodyPr/>
        <a:lstStyle/>
        <a:p>
          <a:endParaRPr lang="en-US"/>
        </a:p>
      </dgm:t>
    </dgm:pt>
    <dgm:pt modelId="{83038506-68CE-4330-B51C-E95B204204B3}" type="sibTrans" cxnId="{79527007-DE45-48A7-83AA-D3D83942E34D}">
      <dgm:prSet/>
      <dgm:spPr/>
      <dgm:t>
        <a:bodyPr/>
        <a:lstStyle/>
        <a:p>
          <a:endParaRPr lang="en-US"/>
        </a:p>
      </dgm:t>
    </dgm:pt>
    <dgm:pt modelId="{F1A1A937-1E18-422B-9FD3-01D5525744D8}">
      <dgm:prSet/>
      <dgm:spPr/>
      <dgm:t>
        <a:bodyPr/>
        <a:lstStyle/>
        <a:p>
          <a:r>
            <a:rPr lang="en-US"/>
            <a:t>↓</a:t>
          </a:r>
        </a:p>
      </dgm:t>
    </dgm:pt>
    <dgm:pt modelId="{C18AEA4F-7479-4187-8669-1185E8361B2E}" type="parTrans" cxnId="{0D92DCFE-15A3-4F73-AF2B-0C522C73B445}">
      <dgm:prSet/>
      <dgm:spPr/>
      <dgm:t>
        <a:bodyPr/>
        <a:lstStyle/>
        <a:p>
          <a:endParaRPr lang="en-US"/>
        </a:p>
      </dgm:t>
    </dgm:pt>
    <dgm:pt modelId="{F9BA06FC-5DA2-4B98-A8EA-8D953A8F8423}" type="sibTrans" cxnId="{0D92DCFE-15A3-4F73-AF2B-0C522C73B445}">
      <dgm:prSet/>
      <dgm:spPr/>
      <dgm:t>
        <a:bodyPr/>
        <a:lstStyle/>
        <a:p>
          <a:endParaRPr lang="en-US"/>
        </a:p>
      </dgm:t>
    </dgm:pt>
    <dgm:pt modelId="{4A08287C-641F-4001-B519-ABC7CF8F720F}">
      <dgm:prSet/>
      <dgm:spPr/>
      <dgm:t>
        <a:bodyPr/>
        <a:lstStyle/>
        <a:p>
          <a:r>
            <a:rPr lang="en-US" dirty="0"/>
            <a:t>2. Policy Evaluation</a:t>
          </a:r>
        </a:p>
      </dgm:t>
    </dgm:pt>
    <dgm:pt modelId="{E715ECB5-588E-47DD-9098-99D044D155D8}" type="parTrans" cxnId="{D7BABEF4-32AF-4135-B294-5EEF441B1D17}">
      <dgm:prSet/>
      <dgm:spPr/>
      <dgm:t>
        <a:bodyPr/>
        <a:lstStyle/>
        <a:p>
          <a:endParaRPr lang="en-US"/>
        </a:p>
      </dgm:t>
    </dgm:pt>
    <dgm:pt modelId="{2ED0017F-41A0-4A71-ADBD-3C71FA20935A}" type="sibTrans" cxnId="{D7BABEF4-32AF-4135-B294-5EEF441B1D17}">
      <dgm:prSet/>
      <dgm:spPr/>
      <dgm:t>
        <a:bodyPr/>
        <a:lstStyle/>
        <a:p>
          <a:endParaRPr lang="en-US"/>
        </a:p>
      </dgm:t>
    </dgm:pt>
    <dgm:pt modelId="{8C690F77-FA99-48AD-A133-3469F7A2FEA4}">
      <dgm:prSet/>
      <dgm:spPr/>
      <dgm:t>
        <a:bodyPr/>
        <a:lstStyle/>
        <a:p>
          <a:r>
            <a:rPr lang="en-US" dirty="0"/>
            <a:t>↓</a:t>
          </a:r>
        </a:p>
      </dgm:t>
    </dgm:pt>
    <dgm:pt modelId="{A2F4A5EB-BF9E-4903-A208-E89157684A31}" type="parTrans" cxnId="{ADDE0F4C-D39F-4F10-A094-BCA6BE9581CE}">
      <dgm:prSet/>
      <dgm:spPr/>
      <dgm:t>
        <a:bodyPr/>
        <a:lstStyle/>
        <a:p>
          <a:endParaRPr lang="en-US"/>
        </a:p>
      </dgm:t>
    </dgm:pt>
    <dgm:pt modelId="{5F3322E4-4F44-4A8C-AAD9-EA777C8C842B}" type="sibTrans" cxnId="{ADDE0F4C-D39F-4F10-A094-BCA6BE9581CE}">
      <dgm:prSet/>
      <dgm:spPr/>
      <dgm:t>
        <a:bodyPr/>
        <a:lstStyle/>
        <a:p>
          <a:endParaRPr lang="en-US"/>
        </a:p>
      </dgm:t>
    </dgm:pt>
    <dgm:pt modelId="{E0AE2DCC-114B-4D3F-9F93-1D296C7FB311}">
      <dgm:prSet/>
      <dgm:spPr/>
      <dgm:t>
        <a:bodyPr/>
        <a:lstStyle/>
        <a:p>
          <a:r>
            <a:rPr lang="en-US"/>
            <a:t>3. Engage Third-Party Investigator</a:t>
          </a:r>
        </a:p>
      </dgm:t>
    </dgm:pt>
    <dgm:pt modelId="{0064A54F-0866-4460-B7D0-817588A6D9DE}" type="parTrans" cxnId="{EFBDC42E-DF85-4041-8727-2B1A49248A45}">
      <dgm:prSet/>
      <dgm:spPr/>
      <dgm:t>
        <a:bodyPr/>
        <a:lstStyle/>
        <a:p>
          <a:endParaRPr lang="en-US"/>
        </a:p>
      </dgm:t>
    </dgm:pt>
    <dgm:pt modelId="{A79E8A2A-6D35-4799-837C-76E8179DCEC1}" type="sibTrans" cxnId="{EFBDC42E-DF85-4041-8727-2B1A49248A45}">
      <dgm:prSet/>
      <dgm:spPr/>
      <dgm:t>
        <a:bodyPr/>
        <a:lstStyle/>
        <a:p>
          <a:endParaRPr lang="en-US"/>
        </a:p>
      </dgm:t>
    </dgm:pt>
    <dgm:pt modelId="{A92B63E4-A4DE-4062-83D7-4754D78DF4A4}">
      <dgm:prSet/>
      <dgm:spPr/>
      <dgm:t>
        <a:bodyPr/>
        <a:lstStyle/>
        <a:p>
          <a:r>
            <a:rPr lang="en-US"/>
            <a:t>↓</a:t>
          </a:r>
        </a:p>
      </dgm:t>
    </dgm:pt>
    <dgm:pt modelId="{4869D312-11B5-4204-BF70-B3AE839D27DB}" type="parTrans" cxnId="{00BE3E18-10EF-4DFE-8B98-E352F13D4544}">
      <dgm:prSet/>
      <dgm:spPr/>
      <dgm:t>
        <a:bodyPr/>
        <a:lstStyle/>
        <a:p>
          <a:endParaRPr lang="en-US"/>
        </a:p>
      </dgm:t>
    </dgm:pt>
    <dgm:pt modelId="{274FECBA-78AD-4AB8-AB9A-F4F6E64474F6}" type="sibTrans" cxnId="{00BE3E18-10EF-4DFE-8B98-E352F13D4544}">
      <dgm:prSet/>
      <dgm:spPr/>
      <dgm:t>
        <a:bodyPr/>
        <a:lstStyle/>
        <a:p>
          <a:endParaRPr lang="en-US"/>
        </a:p>
      </dgm:t>
    </dgm:pt>
    <dgm:pt modelId="{9C440D1A-A7C5-4637-AF9A-C2E2ECD21C89}">
      <dgm:prSet/>
      <dgm:spPr/>
      <dgm:t>
        <a:bodyPr/>
        <a:lstStyle/>
        <a:p>
          <a:r>
            <a:rPr lang="en-US"/>
            <a:t>4. Documentation and Record Keeping</a:t>
          </a:r>
        </a:p>
      </dgm:t>
    </dgm:pt>
    <dgm:pt modelId="{F03205C3-8A6A-44F0-A8AC-F2B3C152C177}" type="parTrans" cxnId="{0DE46B05-7610-42F3-8437-CEC065C457B2}">
      <dgm:prSet/>
      <dgm:spPr/>
      <dgm:t>
        <a:bodyPr/>
        <a:lstStyle/>
        <a:p>
          <a:endParaRPr lang="en-US"/>
        </a:p>
      </dgm:t>
    </dgm:pt>
    <dgm:pt modelId="{8DB7106A-8C7E-403C-A058-2749934FB8D8}" type="sibTrans" cxnId="{0DE46B05-7610-42F3-8437-CEC065C457B2}">
      <dgm:prSet/>
      <dgm:spPr/>
      <dgm:t>
        <a:bodyPr/>
        <a:lstStyle/>
        <a:p>
          <a:endParaRPr lang="en-US"/>
        </a:p>
      </dgm:t>
    </dgm:pt>
    <dgm:pt modelId="{956AC25C-13DE-4F60-8541-8A484EC58F7D}">
      <dgm:prSet/>
      <dgm:spPr/>
      <dgm:t>
        <a:bodyPr/>
        <a:lstStyle/>
        <a:p>
          <a:r>
            <a:rPr lang="en-US"/>
            <a:t>↓</a:t>
          </a:r>
        </a:p>
      </dgm:t>
    </dgm:pt>
    <dgm:pt modelId="{9BA0A44A-FCA6-4D4B-A8E1-4432C70B6B85}" type="parTrans" cxnId="{0E1E253D-87FD-4AAD-9E10-08F07510E7CA}">
      <dgm:prSet/>
      <dgm:spPr/>
      <dgm:t>
        <a:bodyPr/>
        <a:lstStyle/>
        <a:p>
          <a:endParaRPr lang="en-US"/>
        </a:p>
      </dgm:t>
    </dgm:pt>
    <dgm:pt modelId="{E3768B19-5083-4C86-9F2F-8C9AD666F1C1}" type="sibTrans" cxnId="{0E1E253D-87FD-4AAD-9E10-08F07510E7CA}">
      <dgm:prSet/>
      <dgm:spPr/>
      <dgm:t>
        <a:bodyPr/>
        <a:lstStyle/>
        <a:p>
          <a:endParaRPr lang="en-US"/>
        </a:p>
      </dgm:t>
    </dgm:pt>
    <dgm:pt modelId="{004E9C42-1B18-44C5-82D2-53FCEF5DDD20}">
      <dgm:prSet/>
      <dgm:spPr/>
      <dgm:t>
        <a:bodyPr/>
        <a:lstStyle/>
        <a:p>
          <a:r>
            <a:rPr lang="en-US"/>
            <a:t>5. Communication with Claimant</a:t>
          </a:r>
        </a:p>
      </dgm:t>
    </dgm:pt>
    <dgm:pt modelId="{1A15A9C1-C29E-490C-ADC0-33AC1DE9D2A9}" type="parTrans" cxnId="{D5EC1340-343F-4AA5-871D-992093E34D16}">
      <dgm:prSet/>
      <dgm:spPr/>
      <dgm:t>
        <a:bodyPr/>
        <a:lstStyle/>
        <a:p>
          <a:endParaRPr lang="en-US"/>
        </a:p>
      </dgm:t>
    </dgm:pt>
    <dgm:pt modelId="{D6CD7060-095E-4954-A676-BE6DC136B482}" type="sibTrans" cxnId="{D5EC1340-343F-4AA5-871D-992093E34D16}">
      <dgm:prSet/>
      <dgm:spPr/>
      <dgm:t>
        <a:bodyPr/>
        <a:lstStyle/>
        <a:p>
          <a:endParaRPr lang="en-US"/>
        </a:p>
      </dgm:t>
    </dgm:pt>
    <dgm:pt modelId="{F456112F-ACA3-4143-B785-9138BB1C620E}">
      <dgm:prSet/>
      <dgm:spPr/>
      <dgm:t>
        <a:bodyPr/>
        <a:lstStyle/>
        <a:p>
          <a:r>
            <a:rPr lang="en-US"/>
            <a:t>↓</a:t>
          </a:r>
        </a:p>
      </dgm:t>
    </dgm:pt>
    <dgm:pt modelId="{52CB9E1F-C069-44C0-9014-BCB9CD76DEF3}" type="parTrans" cxnId="{302590B0-115B-4D04-A274-2520A11D1E98}">
      <dgm:prSet/>
      <dgm:spPr/>
      <dgm:t>
        <a:bodyPr/>
        <a:lstStyle/>
        <a:p>
          <a:endParaRPr lang="en-US"/>
        </a:p>
      </dgm:t>
    </dgm:pt>
    <dgm:pt modelId="{E16201CA-ED62-4D0A-87D2-14037BD67AA8}" type="sibTrans" cxnId="{302590B0-115B-4D04-A274-2520A11D1E98}">
      <dgm:prSet/>
      <dgm:spPr/>
      <dgm:t>
        <a:bodyPr/>
        <a:lstStyle/>
        <a:p>
          <a:endParaRPr lang="en-US"/>
        </a:p>
      </dgm:t>
    </dgm:pt>
    <dgm:pt modelId="{4265A3B8-15C7-4077-8FE2-44CC485DF8BF}">
      <dgm:prSet/>
      <dgm:spPr/>
      <dgm:t>
        <a:bodyPr/>
        <a:lstStyle/>
        <a:p>
          <a:r>
            <a:rPr lang="en-US" dirty="0"/>
            <a:t>6. Review Investigator’s Report</a:t>
          </a:r>
        </a:p>
      </dgm:t>
    </dgm:pt>
    <dgm:pt modelId="{18167981-C9A4-42C9-B41A-48C79B6B535A}" type="parTrans" cxnId="{93D9A802-1D48-4DC5-9A24-2B9A0AFD9831}">
      <dgm:prSet/>
      <dgm:spPr/>
      <dgm:t>
        <a:bodyPr/>
        <a:lstStyle/>
        <a:p>
          <a:endParaRPr lang="en-US"/>
        </a:p>
      </dgm:t>
    </dgm:pt>
    <dgm:pt modelId="{71172DC6-9B45-4BAE-B7D8-8A490AF49EE4}" type="sibTrans" cxnId="{93D9A802-1D48-4DC5-9A24-2B9A0AFD9831}">
      <dgm:prSet/>
      <dgm:spPr/>
      <dgm:t>
        <a:bodyPr/>
        <a:lstStyle/>
        <a:p>
          <a:endParaRPr lang="en-US"/>
        </a:p>
      </dgm:t>
    </dgm:pt>
    <dgm:pt modelId="{F04DB982-3C11-4381-A78E-FB93958BCE83}">
      <dgm:prSet/>
      <dgm:spPr/>
      <dgm:t>
        <a:bodyPr/>
        <a:lstStyle/>
        <a:p>
          <a:r>
            <a:rPr lang="en-US"/>
            <a:t>↓</a:t>
          </a:r>
        </a:p>
      </dgm:t>
    </dgm:pt>
    <dgm:pt modelId="{441623A7-E3B7-46E1-A55D-0FB50C28B0C4}" type="parTrans" cxnId="{BA2E6A73-DA75-4A1E-A017-4C47DA09457B}">
      <dgm:prSet/>
      <dgm:spPr/>
      <dgm:t>
        <a:bodyPr/>
        <a:lstStyle/>
        <a:p>
          <a:endParaRPr lang="en-US"/>
        </a:p>
      </dgm:t>
    </dgm:pt>
    <dgm:pt modelId="{910A0A30-0DCE-49EC-A42B-A50DC3044CB8}" type="sibTrans" cxnId="{BA2E6A73-DA75-4A1E-A017-4C47DA09457B}">
      <dgm:prSet/>
      <dgm:spPr/>
      <dgm:t>
        <a:bodyPr/>
        <a:lstStyle/>
        <a:p>
          <a:endParaRPr lang="en-US"/>
        </a:p>
      </dgm:t>
    </dgm:pt>
    <dgm:pt modelId="{53D1C707-C234-4701-8ECE-A6C68A07947A}">
      <dgm:prSet/>
      <dgm:spPr/>
      <dgm:t>
        <a:bodyPr/>
        <a:lstStyle/>
        <a:p>
          <a:r>
            <a:rPr lang="en-US"/>
            <a:t>7. Final Decision and Settlement Negotiation</a:t>
          </a:r>
        </a:p>
      </dgm:t>
    </dgm:pt>
    <dgm:pt modelId="{EC5FC661-EF81-40FF-8F58-F9B075928B1C}" type="parTrans" cxnId="{4419B596-1BDD-428F-BA6C-15E64D3E1A55}">
      <dgm:prSet/>
      <dgm:spPr/>
      <dgm:t>
        <a:bodyPr/>
        <a:lstStyle/>
        <a:p>
          <a:endParaRPr lang="en-US"/>
        </a:p>
      </dgm:t>
    </dgm:pt>
    <dgm:pt modelId="{39F353DA-4197-4E2B-9973-48A8B52A0A36}" type="sibTrans" cxnId="{4419B596-1BDD-428F-BA6C-15E64D3E1A55}">
      <dgm:prSet/>
      <dgm:spPr/>
      <dgm:t>
        <a:bodyPr/>
        <a:lstStyle/>
        <a:p>
          <a:endParaRPr lang="en-US"/>
        </a:p>
      </dgm:t>
    </dgm:pt>
    <dgm:pt modelId="{76EE6580-32CA-4EDD-A1D1-22A2E91AEEF7}">
      <dgm:prSet/>
      <dgm:spPr/>
      <dgm:t>
        <a:bodyPr/>
        <a:lstStyle/>
        <a:p>
          <a:r>
            <a:rPr lang="en-US"/>
            <a:t>↓</a:t>
          </a:r>
        </a:p>
      </dgm:t>
    </dgm:pt>
    <dgm:pt modelId="{1DF8EB8C-1531-45D9-89B8-DA0E06AE4D40}" type="parTrans" cxnId="{EB612719-5198-496A-A6EC-F8F99981D3D5}">
      <dgm:prSet/>
      <dgm:spPr/>
      <dgm:t>
        <a:bodyPr/>
        <a:lstStyle/>
        <a:p>
          <a:endParaRPr lang="en-US"/>
        </a:p>
      </dgm:t>
    </dgm:pt>
    <dgm:pt modelId="{012CB514-6561-4FDA-A084-532384C65232}" type="sibTrans" cxnId="{EB612719-5198-496A-A6EC-F8F99981D3D5}">
      <dgm:prSet/>
      <dgm:spPr/>
      <dgm:t>
        <a:bodyPr/>
        <a:lstStyle/>
        <a:p>
          <a:endParaRPr lang="en-US"/>
        </a:p>
      </dgm:t>
    </dgm:pt>
    <dgm:pt modelId="{650E7A37-5A7A-44D9-845A-65E67DDFDF0F}">
      <dgm:prSet/>
      <dgm:spPr/>
      <dgm:t>
        <a:bodyPr/>
        <a:lstStyle/>
        <a:p>
          <a:r>
            <a:rPr lang="en-US" dirty="0"/>
            <a:t>8. Final Documentation</a:t>
          </a:r>
        </a:p>
      </dgm:t>
    </dgm:pt>
    <dgm:pt modelId="{9FDBE21E-B3A9-4504-B134-502EC7192519}" type="parTrans" cxnId="{975C1BA6-E27B-49D8-AFDA-C6EEAF1718E7}">
      <dgm:prSet/>
      <dgm:spPr/>
      <dgm:t>
        <a:bodyPr/>
        <a:lstStyle/>
        <a:p>
          <a:endParaRPr lang="en-US"/>
        </a:p>
      </dgm:t>
    </dgm:pt>
    <dgm:pt modelId="{2F762719-5C8E-4F85-989C-C255D32273C2}" type="sibTrans" cxnId="{975C1BA6-E27B-49D8-AFDA-C6EEAF1718E7}">
      <dgm:prSet/>
      <dgm:spPr/>
      <dgm:t>
        <a:bodyPr/>
        <a:lstStyle/>
        <a:p>
          <a:endParaRPr lang="en-US"/>
        </a:p>
      </dgm:t>
    </dgm:pt>
    <dgm:pt modelId="{D4DC33A4-31F2-F541-A47E-B9174E2F11EE}" type="pres">
      <dgm:prSet presAssocID="{85414A7D-0EC9-4986-9689-989085085574}" presName="Name0" presStyleCnt="0">
        <dgm:presLayoutVars>
          <dgm:dir/>
          <dgm:resizeHandles val="exact"/>
        </dgm:presLayoutVars>
      </dgm:prSet>
      <dgm:spPr/>
    </dgm:pt>
    <dgm:pt modelId="{1651F63B-6542-7443-9F48-EE84503C148C}" type="pres">
      <dgm:prSet presAssocID="{C37C0D90-9E02-445E-A213-4458B85D8958}" presName="node" presStyleLbl="node1" presStyleIdx="0" presStyleCnt="15" custLinFactNeighborY="-36803">
        <dgm:presLayoutVars>
          <dgm:bulletEnabled val="1"/>
        </dgm:presLayoutVars>
      </dgm:prSet>
      <dgm:spPr/>
    </dgm:pt>
    <dgm:pt modelId="{A70E7E48-C91D-A344-96E3-EDB8AAA3AF99}" type="pres">
      <dgm:prSet presAssocID="{83038506-68CE-4330-B51C-E95B204204B3}" presName="sibTrans" presStyleLbl="sibTrans1D1" presStyleIdx="0" presStyleCnt="14"/>
      <dgm:spPr/>
    </dgm:pt>
    <dgm:pt modelId="{775D74FB-5641-1A47-ABEC-0978498122A3}" type="pres">
      <dgm:prSet presAssocID="{83038506-68CE-4330-B51C-E95B204204B3}" presName="connectorText" presStyleLbl="sibTrans1D1" presStyleIdx="0" presStyleCnt="14"/>
      <dgm:spPr/>
    </dgm:pt>
    <dgm:pt modelId="{A7A8EF71-F2CF-A940-8619-BCF028F0CEC5}" type="pres">
      <dgm:prSet presAssocID="{F1A1A937-1E18-422B-9FD3-01D5525744D8}" presName="node" presStyleLbl="node1" presStyleIdx="1" presStyleCnt="15" custLinFactNeighborX="-3528" custLinFactNeighborY="-36803">
        <dgm:presLayoutVars>
          <dgm:bulletEnabled val="1"/>
        </dgm:presLayoutVars>
      </dgm:prSet>
      <dgm:spPr/>
    </dgm:pt>
    <dgm:pt modelId="{F38537D5-622B-4B4C-9EFC-ADF928DD1DFB}" type="pres">
      <dgm:prSet presAssocID="{F9BA06FC-5DA2-4B98-A8EA-8D953A8F8423}" presName="sibTrans" presStyleLbl="sibTrans1D1" presStyleIdx="1" presStyleCnt="14"/>
      <dgm:spPr/>
    </dgm:pt>
    <dgm:pt modelId="{D7238235-8A0A-3841-96D6-1EF1D731EE89}" type="pres">
      <dgm:prSet presAssocID="{F9BA06FC-5DA2-4B98-A8EA-8D953A8F8423}" presName="connectorText" presStyleLbl="sibTrans1D1" presStyleIdx="1" presStyleCnt="14"/>
      <dgm:spPr/>
    </dgm:pt>
    <dgm:pt modelId="{CBB17941-1D90-3848-8DD1-2C1FAB183E91}" type="pres">
      <dgm:prSet presAssocID="{4A08287C-641F-4001-B519-ABC7CF8F720F}" presName="node" presStyleLbl="node1" presStyleIdx="2" presStyleCnt="15" custLinFactNeighborX="0" custLinFactNeighborY="-36803">
        <dgm:presLayoutVars>
          <dgm:bulletEnabled val="1"/>
        </dgm:presLayoutVars>
      </dgm:prSet>
      <dgm:spPr/>
    </dgm:pt>
    <dgm:pt modelId="{6A8FE762-156A-124D-BCDE-E801882616BC}" type="pres">
      <dgm:prSet presAssocID="{2ED0017F-41A0-4A71-ADBD-3C71FA20935A}" presName="sibTrans" presStyleLbl="sibTrans1D1" presStyleIdx="2" presStyleCnt="14"/>
      <dgm:spPr/>
    </dgm:pt>
    <dgm:pt modelId="{89B91744-551E-B844-A185-B610BDA57F38}" type="pres">
      <dgm:prSet presAssocID="{2ED0017F-41A0-4A71-ADBD-3C71FA20935A}" presName="connectorText" presStyleLbl="sibTrans1D1" presStyleIdx="2" presStyleCnt="14"/>
      <dgm:spPr/>
    </dgm:pt>
    <dgm:pt modelId="{943B9A13-A835-6A48-B586-9E5C7AF827C4}" type="pres">
      <dgm:prSet presAssocID="{8C690F77-FA99-48AD-A133-3469F7A2FEA4}" presName="node" presStyleLbl="node1" presStyleIdx="3" presStyleCnt="15" custLinFactNeighborX="-1764" custLinFactNeighborY="-36803">
        <dgm:presLayoutVars>
          <dgm:bulletEnabled val="1"/>
        </dgm:presLayoutVars>
      </dgm:prSet>
      <dgm:spPr/>
    </dgm:pt>
    <dgm:pt modelId="{C4C06541-4480-1345-826F-CF6ED70E32DF}" type="pres">
      <dgm:prSet presAssocID="{5F3322E4-4F44-4A8C-AAD9-EA777C8C842B}" presName="sibTrans" presStyleLbl="sibTrans1D1" presStyleIdx="3" presStyleCnt="14"/>
      <dgm:spPr/>
    </dgm:pt>
    <dgm:pt modelId="{066E41BB-6ADD-F349-80E1-483CF1B5D0E2}" type="pres">
      <dgm:prSet presAssocID="{5F3322E4-4F44-4A8C-AAD9-EA777C8C842B}" presName="connectorText" presStyleLbl="sibTrans1D1" presStyleIdx="3" presStyleCnt="14"/>
      <dgm:spPr/>
    </dgm:pt>
    <dgm:pt modelId="{AF5A9B4B-6C0C-724C-9190-E52219E1D450}" type="pres">
      <dgm:prSet presAssocID="{E0AE2DCC-114B-4D3F-9F93-1D296C7FB311}" presName="node" presStyleLbl="node1" presStyleIdx="4" presStyleCnt="15" custLinFactNeighborX="-4776" custLinFactNeighborY="-36803">
        <dgm:presLayoutVars>
          <dgm:bulletEnabled val="1"/>
        </dgm:presLayoutVars>
      </dgm:prSet>
      <dgm:spPr/>
    </dgm:pt>
    <dgm:pt modelId="{A00E454F-5E19-3B4D-A2BF-B26220E62BBE}" type="pres">
      <dgm:prSet presAssocID="{A79E8A2A-6D35-4799-837C-76E8179DCEC1}" presName="sibTrans" presStyleLbl="sibTrans1D1" presStyleIdx="4" presStyleCnt="14"/>
      <dgm:spPr/>
    </dgm:pt>
    <dgm:pt modelId="{B763D506-DB6B-4A42-8D35-DF7BBCC7D220}" type="pres">
      <dgm:prSet presAssocID="{A79E8A2A-6D35-4799-837C-76E8179DCEC1}" presName="connectorText" presStyleLbl="sibTrans1D1" presStyleIdx="4" presStyleCnt="14"/>
      <dgm:spPr/>
    </dgm:pt>
    <dgm:pt modelId="{82BDE907-9875-0546-9621-CE1B7AF30BF3}" type="pres">
      <dgm:prSet presAssocID="{A92B63E4-A4DE-4062-83D7-4754D78DF4A4}" presName="node" presStyleLbl="node1" presStyleIdx="5" presStyleCnt="15">
        <dgm:presLayoutVars>
          <dgm:bulletEnabled val="1"/>
        </dgm:presLayoutVars>
      </dgm:prSet>
      <dgm:spPr/>
    </dgm:pt>
    <dgm:pt modelId="{3224384B-7832-3E4D-AD4C-D0617C1961A4}" type="pres">
      <dgm:prSet presAssocID="{274FECBA-78AD-4AB8-AB9A-F4F6E64474F6}" presName="sibTrans" presStyleLbl="sibTrans1D1" presStyleIdx="5" presStyleCnt="14"/>
      <dgm:spPr/>
    </dgm:pt>
    <dgm:pt modelId="{57EFAD70-C66B-BA4E-9F22-19034D6EA203}" type="pres">
      <dgm:prSet presAssocID="{274FECBA-78AD-4AB8-AB9A-F4F6E64474F6}" presName="connectorText" presStyleLbl="sibTrans1D1" presStyleIdx="5" presStyleCnt="14"/>
      <dgm:spPr/>
    </dgm:pt>
    <dgm:pt modelId="{D712667A-7A74-214F-864C-16D68DD954DC}" type="pres">
      <dgm:prSet presAssocID="{9C440D1A-A7C5-4637-AF9A-C2E2ECD21C89}" presName="node" presStyleLbl="node1" presStyleIdx="6" presStyleCnt="15">
        <dgm:presLayoutVars>
          <dgm:bulletEnabled val="1"/>
        </dgm:presLayoutVars>
      </dgm:prSet>
      <dgm:spPr/>
    </dgm:pt>
    <dgm:pt modelId="{DC9ED574-1388-0B42-9641-918BF8D164CA}" type="pres">
      <dgm:prSet presAssocID="{8DB7106A-8C7E-403C-A058-2749934FB8D8}" presName="sibTrans" presStyleLbl="sibTrans1D1" presStyleIdx="6" presStyleCnt="14"/>
      <dgm:spPr/>
    </dgm:pt>
    <dgm:pt modelId="{22375F2C-8AE4-E947-8443-CDB25B081F61}" type="pres">
      <dgm:prSet presAssocID="{8DB7106A-8C7E-403C-A058-2749934FB8D8}" presName="connectorText" presStyleLbl="sibTrans1D1" presStyleIdx="6" presStyleCnt="14"/>
      <dgm:spPr/>
    </dgm:pt>
    <dgm:pt modelId="{C201B3E2-0AE0-494A-89BA-F76FE1D41465}" type="pres">
      <dgm:prSet presAssocID="{956AC25C-13DE-4F60-8541-8A484EC58F7D}" presName="node" presStyleLbl="node1" presStyleIdx="7" presStyleCnt="15">
        <dgm:presLayoutVars>
          <dgm:bulletEnabled val="1"/>
        </dgm:presLayoutVars>
      </dgm:prSet>
      <dgm:spPr/>
    </dgm:pt>
    <dgm:pt modelId="{51263334-F265-2E4D-8982-C9B88139059E}" type="pres">
      <dgm:prSet presAssocID="{E3768B19-5083-4C86-9F2F-8C9AD666F1C1}" presName="sibTrans" presStyleLbl="sibTrans1D1" presStyleIdx="7" presStyleCnt="14"/>
      <dgm:spPr/>
    </dgm:pt>
    <dgm:pt modelId="{A8301CE0-89A4-0B4B-83FD-3D4EFF32EB69}" type="pres">
      <dgm:prSet presAssocID="{E3768B19-5083-4C86-9F2F-8C9AD666F1C1}" presName="connectorText" presStyleLbl="sibTrans1D1" presStyleIdx="7" presStyleCnt="14"/>
      <dgm:spPr/>
    </dgm:pt>
    <dgm:pt modelId="{AB1ECFEB-B9A6-C748-AC60-E86D56B09BF3}" type="pres">
      <dgm:prSet presAssocID="{004E9C42-1B18-44C5-82D2-53FCEF5DDD20}" presName="node" presStyleLbl="node1" presStyleIdx="8" presStyleCnt="15">
        <dgm:presLayoutVars>
          <dgm:bulletEnabled val="1"/>
        </dgm:presLayoutVars>
      </dgm:prSet>
      <dgm:spPr/>
    </dgm:pt>
    <dgm:pt modelId="{F78BB20B-B1C8-2243-B192-6A92F91D0E96}" type="pres">
      <dgm:prSet presAssocID="{D6CD7060-095E-4954-A676-BE6DC136B482}" presName="sibTrans" presStyleLbl="sibTrans1D1" presStyleIdx="8" presStyleCnt="14"/>
      <dgm:spPr/>
    </dgm:pt>
    <dgm:pt modelId="{23CB2CEA-4E0E-D84D-9E28-37B508D0D5F4}" type="pres">
      <dgm:prSet presAssocID="{D6CD7060-095E-4954-A676-BE6DC136B482}" presName="connectorText" presStyleLbl="sibTrans1D1" presStyleIdx="8" presStyleCnt="14"/>
      <dgm:spPr/>
    </dgm:pt>
    <dgm:pt modelId="{53E69CBE-9EDF-3946-B8F1-90CBF9B13C18}" type="pres">
      <dgm:prSet presAssocID="{F456112F-ACA3-4143-B785-9138BB1C620E}" presName="node" presStyleLbl="node1" presStyleIdx="9" presStyleCnt="15">
        <dgm:presLayoutVars>
          <dgm:bulletEnabled val="1"/>
        </dgm:presLayoutVars>
      </dgm:prSet>
      <dgm:spPr/>
    </dgm:pt>
    <dgm:pt modelId="{0FF04F75-93C5-0E44-9D81-A53315924196}" type="pres">
      <dgm:prSet presAssocID="{E16201CA-ED62-4D0A-87D2-14037BD67AA8}" presName="sibTrans" presStyleLbl="sibTrans1D1" presStyleIdx="9" presStyleCnt="14"/>
      <dgm:spPr/>
    </dgm:pt>
    <dgm:pt modelId="{832018F8-0A4A-2341-B67C-D22CCF3B9F0D}" type="pres">
      <dgm:prSet presAssocID="{E16201CA-ED62-4D0A-87D2-14037BD67AA8}" presName="connectorText" presStyleLbl="sibTrans1D1" presStyleIdx="9" presStyleCnt="14"/>
      <dgm:spPr/>
    </dgm:pt>
    <dgm:pt modelId="{BE49105E-AD99-3A4C-9918-15983AA15F53}" type="pres">
      <dgm:prSet presAssocID="{4265A3B8-15C7-4077-8FE2-44CC485DF8BF}" presName="node" presStyleLbl="node1" presStyleIdx="10" presStyleCnt="15" custLinFactNeighborY="28716">
        <dgm:presLayoutVars>
          <dgm:bulletEnabled val="1"/>
        </dgm:presLayoutVars>
      </dgm:prSet>
      <dgm:spPr/>
    </dgm:pt>
    <dgm:pt modelId="{7A07C892-3D6F-F54F-9E25-89B44C365F10}" type="pres">
      <dgm:prSet presAssocID="{71172DC6-9B45-4BAE-B7D8-8A490AF49EE4}" presName="sibTrans" presStyleLbl="sibTrans1D1" presStyleIdx="10" presStyleCnt="14"/>
      <dgm:spPr/>
    </dgm:pt>
    <dgm:pt modelId="{13175B34-B9E9-354C-B9BB-0C71EE1FBFD7}" type="pres">
      <dgm:prSet presAssocID="{71172DC6-9B45-4BAE-B7D8-8A490AF49EE4}" presName="connectorText" presStyleLbl="sibTrans1D1" presStyleIdx="10" presStyleCnt="14"/>
      <dgm:spPr/>
    </dgm:pt>
    <dgm:pt modelId="{71470983-2B36-4B45-9FF7-F96B1A4F6BC9}" type="pres">
      <dgm:prSet presAssocID="{F04DB982-3C11-4381-A78E-FB93958BCE83}" presName="node" presStyleLbl="node1" presStyleIdx="11" presStyleCnt="15" custLinFactNeighborX="-882" custLinFactNeighborY="28716">
        <dgm:presLayoutVars>
          <dgm:bulletEnabled val="1"/>
        </dgm:presLayoutVars>
      </dgm:prSet>
      <dgm:spPr/>
    </dgm:pt>
    <dgm:pt modelId="{C714CBF6-AE73-B346-BC5B-AE1243106DE7}" type="pres">
      <dgm:prSet presAssocID="{910A0A30-0DCE-49EC-A42B-A50DC3044CB8}" presName="sibTrans" presStyleLbl="sibTrans1D1" presStyleIdx="11" presStyleCnt="14"/>
      <dgm:spPr/>
    </dgm:pt>
    <dgm:pt modelId="{AE2DA273-D53D-0C42-9D37-9AA3FEA9A00D}" type="pres">
      <dgm:prSet presAssocID="{910A0A30-0DCE-49EC-A42B-A50DC3044CB8}" presName="connectorText" presStyleLbl="sibTrans1D1" presStyleIdx="11" presStyleCnt="14"/>
      <dgm:spPr/>
    </dgm:pt>
    <dgm:pt modelId="{6D8CFC62-A57A-374E-A95C-6CF57C307DBD}" type="pres">
      <dgm:prSet presAssocID="{53D1C707-C234-4701-8ECE-A6C68A07947A}" presName="node" presStyleLbl="node1" presStyleIdx="12" presStyleCnt="15" custLinFactNeighborX="-649" custLinFactNeighborY="28716">
        <dgm:presLayoutVars>
          <dgm:bulletEnabled val="1"/>
        </dgm:presLayoutVars>
      </dgm:prSet>
      <dgm:spPr/>
    </dgm:pt>
    <dgm:pt modelId="{4D0F090B-A555-B14D-9BF5-9A658000672D}" type="pres">
      <dgm:prSet presAssocID="{39F353DA-4197-4E2B-9973-48A8B52A0A36}" presName="sibTrans" presStyleLbl="sibTrans1D1" presStyleIdx="12" presStyleCnt="14"/>
      <dgm:spPr/>
    </dgm:pt>
    <dgm:pt modelId="{2C77D8AC-419E-AD46-84F5-4C00943D7A80}" type="pres">
      <dgm:prSet presAssocID="{39F353DA-4197-4E2B-9973-48A8B52A0A36}" presName="connectorText" presStyleLbl="sibTrans1D1" presStyleIdx="12" presStyleCnt="14"/>
      <dgm:spPr/>
    </dgm:pt>
    <dgm:pt modelId="{CECE242C-CFC5-664B-95F3-7B220303BCA3}" type="pres">
      <dgm:prSet presAssocID="{76EE6580-32CA-4EDD-A1D1-22A2E91AEEF7}" presName="node" presStyleLbl="node1" presStyleIdx="13" presStyleCnt="15" custLinFactNeighborX="-558" custLinFactNeighborY="28716">
        <dgm:presLayoutVars>
          <dgm:bulletEnabled val="1"/>
        </dgm:presLayoutVars>
      </dgm:prSet>
      <dgm:spPr/>
    </dgm:pt>
    <dgm:pt modelId="{15F37B5B-6523-F44D-BC49-4FD87D777700}" type="pres">
      <dgm:prSet presAssocID="{012CB514-6561-4FDA-A084-532384C65232}" presName="sibTrans" presStyleLbl="sibTrans1D1" presStyleIdx="13" presStyleCnt="14"/>
      <dgm:spPr/>
    </dgm:pt>
    <dgm:pt modelId="{988A9C1C-D6C1-604F-9C40-7F13C1C6831B}" type="pres">
      <dgm:prSet presAssocID="{012CB514-6561-4FDA-A084-532384C65232}" presName="connectorText" presStyleLbl="sibTrans1D1" presStyleIdx="13" presStyleCnt="14"/>
      <dgm:spPr/>
    </dgm:pt>
    <dgm:pt modelId="{C0276688-4B9C-DC48-8405-78FFF923765A}" type="pres">
      <dgm:prSet presAssocID="{650E7A37-5A7A-44D9-845A-65E67DDFDF0F}" presName="node" presStyleLbl="node1" presStyleIdx="14" presStyleCnt="15" custLinFactNeighborY="28716">
        <dgm:presLayoutVars>
          <dgm:bulletEnabled val="1"/>
        </dgm:presLayoutVars>
      </dgm:prSet>
      <dgm:spPr/>
    </dgm:pt>
  </dgm:ptLst>
  <dgm:cxnLst>
    <dgm:cxn modelId="{93D9A802-1D48-4DC5-9A24-2B9A0AFD9831}" srcId="{85414A7D-0EC9-4986-9689-989085085574}" destId="{4265A3B8-15C7-4077-8FE2-44CC485DF8BF}" srcOrd="10" destOrd="0" parTransId="{18167981-C9A4-42C9-B41A-48C79B6B535A}" sibTransId="{71172DC6-9B45-4BAE-B7D8-8A490AF49EE4}"/>
    <dgm:cxn modelId="{0DE46B05-7610-42F3-8437-CEC065C457B2}" srcId="{85414A7D-0EC9-4986-9689-989085085574}" destId="{9C440D1A-A7C5-4637-AF9A-C2E2ECD21C89}" srcOrd="6" destOrd="0" parTransId="{F03205C3-8A6A-44F0-A8AC-F2B3C152C177}" sibTransId="{8DB7106A-8C7E-403C-A058-2749934FB8D8}"/>
    <dgm:cxn modelId="{79527007-DE45-48A7-83AA-D3D83942E34D}" srcId="{85414A7D-0EC9-4986-9689-989085085574}" destId="{C37C0D90-9E02-445E-A213-4458B85D8958}" srcOrd="0" destOrd="0" parTransId="{EE4D7952-506C-4A32-A07D-E9B12A8673DE}" sibTransId="{83038506-68CE-4330-B51C-E95B204204B3}"/>
    <dgm:cxn modelId="{38443F08-C133-1E41-B89C-DD3D81B65137}" type="presOf" srcId="{4A08287C-641F-4001-B519-ABC7CF8F720F}" destId="{CBB17941-1D90-3848-8DD1-2C1FAB183E91}" srcOrd="0" destOrd="0" presId="urn:microsoft.com/office/officeart/2016/7/layout/RepeatingBendingProcessNew"/>
    <dgm:cxn modelId="{5574CD09-0691-7A40-8811-26C5A13E6D91}" type="presOf" srcId="{8DB7106A-8C7E-403C-A058-2749934FB8D8}" destId="{DC9ED574-1388-0B42-9641-918BF8D164CA}" srcOrd="0" destOrd="0" presId="urn:microsoft.com/office/officeart/2016/7/layout/RepeatingBendingProcessNew"/>
    <dgm:cxn modelId="{2DC4E00B-FD6A-DB49-BA0E-D8A3D120F061}" type="presOf" srcId="{A92B63E4-A4DE-4062-83D7-4754D78DF4A4}" destId="{82BDE907-9875-0546-9621-CE1B7AF30BF3}" srcOrd="0" destOrd="0" presId="urn:microsoft.com/office/officeart/2016/7/layout/RepeatingBendingProcessNew"/>
    <dgm:cxn modelId="{00BE3E18-10EF-4DFE-8B98-E352F13D4544}" srcId="{85414A7D-0EC9-4986-9689-989085085574}" destId="{A92B63E4-A4DE-4062-83D7-4754D78DF4A4}" srcOrd="5" destOrd="0" parTransId="{4869D312-11B5-4204-BF70-B3AE839D27DB}" sibTransId="{274FECBA-78AD-4AB8-AB9A-F4F6E64474F6}"/>
    <dgm:cxn modelId="{E37A6618-E588-C84F-A691-E69DC6B48359}" type="presOf" srcId="{E3768B19-5083-4C86-9F2F-8C9AD666F1C1}" destId="{51263334-F265-2E4D-8982-C9B88139059E}" srcOrd="0" destOrd="0" presId="urn:microsoft.com/office/officeart/2016/7/layout/RepeatingBendingProcessNew"/>
    <dgm:cxn modelId="{EB612719-5198-496A-A6EC-F8F99981D3D5}" srcId="{85414A7D-0EC9-4986-9689-989085085574}" destId="{76EE6580-32CA-4EDD-A1D1-22A2E91AEEF7}" srcOrd="13" destOrd="0" parTransId="{1DF8EB8C-1531-45D9-89B8-DA0E06AE4D40}" sibTransId="{012CB514-6561-4FDA-A084-532384C65232}"/>
    <dgm:cxn modelId="{1ED90926-01C3-AC4A-A8CB-DE3624D809BC}" type="presOf" srcId="{8C690F77-FA99-48AD-A133-3469F7A2FEA4}" destId="{943B9A13-A835-6A48-B586-9E5C7AF827C4}" srcOrd="0" destOrd="0" presId="urn:microsoft.com/office/officeart/2016/7/layout/RepeatingBendingProcessNew"/>
    <dgm:cxn modelId="{03E6A026-DEF3-6C46-AF6D-0EE940D32646}" type="presOf" srcId="{F9BA06FC-5DA2-4B98-A8EA-8D953A8F8423}" destId="{F38537D5-622B-4B4C-9EFC-ADF928DD1DFB}" srcOrd="0" destOrd="0" presId="urn:microsoft.com/office/officeart/2016/7/layout/RepeatingBendingProcessNew"/>
    <dgm:cxn modelId="{C4603D2C-0217-E649-B3A9-247E114CA890}" type="presOf" srcId="{012CB514-6561-4FDA-A084-532384C65232}" destId="{988A9C1C-D6C1-604F-9C40-7F13C1C6831B}" srcOrd="1" destOrd="0" presId="urn:microsoft.com/office/officeart/2016/7/layout/RepeatingBendingProcessNew"/>
    <dgm:cxn modelId="{EFBDC42E-DF85-4041-8727-2B1A49248A45}" srcId="{85414A7D-0EC9-4986-9689-989085085574}" destId="{E0AE2DCC-114B-4D3F-9F93-1D296C7FB311}" srcOrd="4" destOrd="0" parTransId="{0064A54F-0866-4460-B7D0-817588A6D9DE}" sibTransId="{A79E8A2A-6D35-4799-837C-76E8179DCEC1}"/>
    <dgm:cxn modelId="{71679F35-0E31-C34D-B45F-1A8C5ABCF7A9}" type="presOf" srcId="{2ED0017F-41A0-4A71-ADBD-3C71FA20935A}" destId="{6A8FE762-156A-124D-BCDE-E801882616BC}" srcOrd="0" destOrd="0" presId="urn:microsoft.com/office/officeart/2016/7/layout/RepeatingBendingProcessNew"/>
    <dgm:cxn modelId="{396D7E37-1778-EE46-9FE5-4B86079C0DE1}" type="presOf" srcId="{71172DC6-9B45-4BAE-B7D8-8A490AF49EE4}" destId="{13175B34-B9E9-354C-B9BB-0C71EE1FBFD7}" srcOrd="1" destOrd="0" presId="urn:microsoft.com/office/officeart/2016/7/layout/RepeatingBendingProcessNew"/>
    <dgm:cxn modelId="{F2F4163B-F1DD-0846-BF21-C55D4B486371}" type="presOf" srcId="{A79E8A2A-6D35-4799-837C-76E8179DCEC1}" destId="{B763D506-DB6B-4A42-8D35-DF7BBCC7D220}" srcOrd="1" destOrd="0" presId="urn:microsoft.com/office/officeart/2016/7/layout/RepeatingBendingProcessNew"/>
    <dgm:cxn modelId="{68567E3B-1CB4-804D-B1A6-6DCF2CCAFD5D}" type="presOf" srcId="{8DB7106A-8C7E-403C-A058-2749934FB8D8}" destId="{22375F2C-8AE4-E947-8443-CDB25B081F61}" srcOrd="1" destOrd="0" presId="urn:microsoft.com/office/officeart/2016/7/layout/RepeatingBendingProcessNew"/>
    <dgm:cxn modelId="{0E1E253D-87FD-4AAD-9E10-08F07510E7CA}" srcId="{85414A7D-0EC9-4986-9689-989085085574}" destId="{956AC25C-13DE-4F60-8541-8A484EC58F7D}" srcOrd="7" destOrd="0" parTransId="{9BA0A44A-FCA6-4D4B-A8E1-4432C70B6B85}" sibTransId="{E3768B19-5083-4C86-9F2F-8C9AD666F1C1}"/>
    <dgm:cxn modelId="{79112A3E-48D7-154D-BCC8-FEC5A1BEEFF9}" type="presOf" srcId="{D6CD7060-095E-4954-A676-BE6DC136B482}" destId="{23CB2CEA-4E0E-D84D-9E28-37B508D0D5F4}" srcOrd="1" destOrd="0" presId="urn:microsoft.com/office/officeart/2016/7/layout/RepeatingBendingProcessNew"/>
    <dgm:cxn modelId="{D5EC1340-343F-4AA5-871D-992093E34D16}" srcId="{85414A7D-0EC9-4986-9689-989085085574}" destId="{004E9C42-1B18-44C5-82D2-53FCEF5DDD20}" srcOrd="8" destOrd="0" parTransId="{1A15A9C1-C29E-490C-ADC0-33AC1DE9D2A9}" sibTransId="{D6CD7060-095E-4954-A676-BE6DC136B482}"/>
    <dgm:cxn modelId="{09FD3F5B-0E22-9848-8490-336F471B7A7C}" type="presOf" srcId="{E3768B19-5083-4C86-9F2F-8C9AD666F1C1}" destId="{A8301CE0-89A4-0B4B-83FD-3D4EFF32EB69}" srcOrd="1" destOrd="0" presId="urn:microsoft.com/office/officeart/2016/7/layout/RepeatingBendingProcessNew"/>
    <dgm:cxn modelId="{78B95D5B-1DA6-0C4F-9FD3-1395D14A9210}" type="presOf" srcId="{83038506-68CE-4330-B51C-E95B204204B3}" destId="{775D74FB-5641-1A47-ABEC-0978498122A3}" srcOrd="1" destOrd="0" presId="urn:microsoft.com/office/officeart/2016/7/layout/RepeatingBendingProcessNew"/>
    <dgm:cxn modelId="{9B7A6647-C6C6-D948-BA13-2B5B55B8D60D}" type="presOf" srcId="{5F3322E4-4F44-4A8C-AAD9-EA777C8C842B}" destId="{066E41BB-6ADD-F349-80E1-483CF1B5D0E2}" srcOrd="1" destOrd="0" presId="urn:microsoft.com/office/officeart/2016/7/layout/RepeatingBendingProcessNew"/>
    <dgm:cxn modelId="{CD15D648-8789-BD40-95AC-AE415BCCF2A0}" type="presOf" srcId="{71172DC6-9B45-4BAE-B7D8-8A490AF49EE4}" destId="{7A07C892-3D6F-F54F-9E25-89B44C365F10}" srcOrd="0" destOrd="0" presId="urn:microsoft.com/office/officeart/2016/7/layout/RepeatingBendingProcessNew"/>
    <dgm:cxn modelId="{3E9FE26B-B6A9-A44D-830D-367B8F8924F3}" type="presOf" srcId="{39F353DA-4197-4E2B-9973-48A8B52A0A36}" destId="{2C77D8AC-419E-AD46-84F5-4C00943D7A80}" srcOrd="1" destOrd="0" presId="urn:microsoft.com/office/officeart/2016/7/layout/RepeatingBendingProcessNew"/>
    <dgm:cxn modelId="{ADDE0F4C-D39F-4F10-A094-BCA6BE9581CE}" srcId="{85414A7D-0EC9-4986-9689-989085085574}" destId="{8C690F77-FA99-48AD-A133-3469F7A2FEA4}" srcOrd="3" destOrd="0" parTransId="{A2F4A5EB-BF9E-4903-A208-E89157684A31}" sibTransId="{5F3322E4-4F44-4A8C-AAD9-EA777C8C842B}"/>
    <dgm:cxn modelId="{0D72E650-8EDE-894D-A114-8AD7D4F46A5C}" type="presOf" srcId="{956AC25C-13DE-4F60-8541-8A484EC58F7D}" destId="{C201B3E2-0AE0-494A-89BA-F76FE1D41465}" srcOrd="0" destOrd="0" presId="urn:microsoft.com/office/officeart/2016/7/layout/RepeatingBendingProcessNew"/>
    <dgm:cxn modelId="{B7F7A052-D689-5249-BF93-EE6B3E169B04}" type="presOf" srcId="{F04DB982-3C11-4381-A78E-FB93958BCE83}" destId="{71470983-2B36-4B45-9FF7-F96B1A4F6BC9}" srcOrd="0" destOrd="0" presId="urn:microsoft.com/office/officeart/2016/7/layout/RepeatingBendingProcessNew"/>
    <dgm:cxn modelId="{BA2E6A73-DA75-4A1E-A017-4C47DA09457B}" srcId="{85414A7D-0EC9-4986-9689-989085085574}" destId="{F04DB982-3C11-4381-A78E-FB93958BCE83}" srcOrd="11" destOrd="0" parTransId="{441623A7-E3B7-46E1-A55D-0FB50C28B0C4}" sibTransId="{910A0A30-0DCE-49EC-A42B-A50DC3044CB8}"/>
    <dgm:cxn modelId="{E0D28F56-FB29-FB40-A02E-99B839105008}" type="presOf" srcId="{910A0A30-0DCE-49EC-A42B-A50DC3044CB8}" destId="{AE2DA273-D53D-0C42-9D37-9AA3FEA9A00D}" srcOrd="1" destOrd="0" presId="urn:microsoft.com/office/officeart/2016/7/layout/RepeatingBendingProcessNew"/>
    <dgm:cxn modelId="{21378A78-4D01-114C-968B-1B80B4FA0AB8}" type="presOf" srcId="{A79E8A2A-6D35-4799-837C-76E8179DCEC1}" destId="{A00E454F-5E19-3B4D-A2BF-B26220E62BBE}" srcOrd="0" destOrd="0" presId="urn:microsoft.com/office/officeart/2016/7/layout/RepeatingBendingProcessNew"/>
    <dgm:cxn modelId="{67747379-D7FD-B946-8A48-17CCFF17EF29}" type="presOf" srcId="{004E9C42-1B18-44C5-82D2-53FCEF5DDD20}" destId="{AB1ECFEB-B9A6-C748-AC60-E86D56B09BF3}" srcOrd="0" destOrd="0" presId="urn:microsoft.com/office/officeart/2016/7/layout/RepeatingBendingProcessNew"/>
    <dgm:cxn modelId="{F0655859-6ED0-5143-BE4F-65BCA03EAAB1}" type="presOf" srcId="{E16201CA-ED62-4D0A-87D2-14037BD67AA8}" destId="{832018F8-0A4A-2341-B67C-D22CCF3B9F0D}" srcOrd="1" destOrd="0" presId="urn:microsoft.com/office/officeart/2016/7/layout/RepeatingBendingProcessNew"/>
    <dgm:cxn modelId="{5A0D717B-2275-BA4D-8BCD-B1290E55228B}" type="presOf" srcId="{012CB514-6561-4FDA-A084-532384C65232}" destId="{15F37B5B-6523-F44D-BC49-4FD87D777700}" srcOrd="0" destOrd="0" presId="urn:microsoft.com/office/officeart/2016/7/layout/RepeatingBendingProcessNew"/>
    <dgm:cxn modelId="{E8525A7B-0EB2-8046-9FB3-D84F171C55D4}" type="presOf" srcId="{E0AE2DCC-114B-4D3F-9F93-1D296C7FB311}" destId="{AF5A9B4B-6C0C-724C-9190-E52219E1D450}" srcOrd="0" destOrd="0" presId="urn:microsoft.com/office/officeart/2016/7/layout/RepeatingBendingProcessNew"/>
    <dgm:cxn modelId="{A61EE57C-CC4E-E848-91E4-BB66C7D51843}" type="presOf" srcId="{E16201CA-ED62-4D0A-87D2-14037BD67AA8}" destId="{0FF04F75-93C5-0E44-9D81-A53315924196}" srcOrd="0" destOrd="0" presId="urn:microsoft.com/office/officeart/2016/7/layout/RepeatingBendingProcessNew"/>
    <dgm:cxn modelId="{FA848285-33C6-C444-958E-EDDB1A3F8F06}" type="presOf" srcId="{83038506-68CE-4330-B51C-E95B204204B3}" destId="{A70E7E48-C91D-A344-96E3-EDB8AAA3AF99}" srcOrd="0" destOrd="0" presId="urn:microsoft.com/office/officeart/2016/7/layout/RepeatingBendingProcessNew"/>
    <dgm:cxn modelId="{507C5587-1962-454F-A3D2-8F7EC1F0296A}" type="presOf" srcId="{274FECBA-78AD-4AB8-AB9A-F4F6E64474F6}" destId="{3224384B-7832-3E4D-AD4C-D0617C1961A4}" srcOrd="0" destOrd="0" presId="urn:microsoft.com/office/officeart/2016/7/layout/RepeatingBendingProcessNew"/>
    <dgm:cxn modelId="{BD943988-B4FA-4343-ACC9-CA18ACDA925C}" type="presOf" srcId="{76EE6580-32CA-4EDD-A1D1-22A2E91AEEF7}" destId="{CECE242C-CFC5-664B-95F3-7B220303BCA3}" srcOrd="0" destOrd="0" presId="urn:microsoft.com/office/officeart/2016/7/layout/RepeatingBendingProcessNew"/>
    <dgm:cxn modelId="{4419B596-1BDD-428F-BA6C-15E64D3E1A55}" srcId="{85414A7D-0EC9-4986-9689-989085085574}" destId="{53D1C707-C234-4701-8ECE-A6C68A07947A}" srcOrd="12" destOrd="0" parTransId="{EC5FC661-EF81-40FF-8F58-F9B075928B1C}" sibTransId="{39F353DA-4197-4E2B-9973-48A8B52A0A36}"/>
    <dgm:cxn modelId="{0B75B39C-5D79-524B-8F1A-CA9BC52F67A6}" type="presOf" srcId="{650E7A37-5A7A-44D9-845A-65E67DDFDF0F}" destId="{C0276688-4B9C-DC48-8405-78FFF923765A}" srcOrd="0" destOrd="0" presId="urn:microsoft.com/office/officeart/2016/7/layout/RepeatingBendingProcessNew"/>
    <dgm:cxn modelId="{CAEAADA3-1EB8-9444-A5BA-37F733039A94}" type="presOf" srcId="{4265A3B8-15C7-4077-8FE2-44CC485DF8BF}" destId="{BE49105E-AD99-3A4C-9918-15983AA15F53}" srcOrd="0" destOrd="0" presId="urn:microsoft.com/office/officeart/2016/7/layout/RepeatingBendingProcessNew"/>
    <dgm:cxn modelId="{975C1BA6-E27B-49D8-AFDA-C6EEAF1718E7}" srcId="{85414A7D-0EC9-4986-9689-989085085574}" destId="{650E7A37-5A7A-44D9-845A-65E67DDFDF0F}" srcOrd="14" destOrd="0" parTransId="{9FDBE21E-B3A9-4504-B134-502EC7192519}" sibTransId="{2F762719-5C8E-4F85-989C-C255D32273C2}"/>
    <dgm:cxn modelId="{1AF00BAA-2A11-814D-9409-76453008F13D}" type="presOf" srcId="{39F353DA-4197-4E2B-9973-48A8B52A0A36}" destId="{4D0F090B-A555-B14D-9BF5-9A658000672D}" srcOrd="0" destOrd="0" presId="urn:microsoft.com/office/officeart/2016/7/layout/RepeatingBendingProcessNew"/>
    <dgm:cxn modelId="{2032FAAE-EF03-3E42-A059-EA962D386906}" type="presOf" srcId="{F456112F-ACA3-4143-B785-9138BB1C620E}" destId="{53E69CBE-9EDF-3946-B8F1-90CBF9B13C18}" srcOrd="0" destOrd="0" presId="urn:microsoft.com/office/officeart/2016/7/layout/RepeatingBendingProcessNew"/>
    <dgm:cxn modelId="{302590B0-115B-4D04-A274-2520A11D1E98}" srcId="{85414A7D-0EC9-4986-9689-989085085574}" destId="{F456112F-ACA3-4143-B785-9138BB1C620E}" srcOrd="9" destOrd="0" parTransId="{52CB9E1F-C069-44C0-9014-BCB9CD76DEF3}" sibTransId="{E16201CA-ED62-4D0A-87D2-14037BD67AA8}"/>
    <dgm:cxn modelId="{4EE260B2-49E8-594E-9C4D-313B0713F9FD}" type="presOf" srcId="{910A0A30-0DCE-49EC-A42B-A50DC3044CB8}" destId="{C714CBF6-AE73-B346-BC5B-AE1243106DE7}" srcOrd="0" destOrd="0" presId="urn:microsoft.com/office/officeart/2016/7/layout/RepeatingBendingProcessNew"/>
    <dgm:cxn modelId="{B799CAB4-BDC4-7546-B555-54EAF9010D2D}" type="presOf" srcId="{5F3322E4-4F44-4A8C-AAD9-EA777C8C842B}" destId="{C4C06541-4480-1345-826F-CF6ED70E32DF}" srcOrd="0" destOrd="0" presId="urn:microsoft.com/office/officeart/2016/7/layout/RepeatingBendingProcessNew"/>
    <dgm:cxn modelId="{89E0A1BF-CE00-E441-BD4C-9034E2FD4656}" type="presOf" srcId="{D6CD7060-095E-4954-A676-BE6DC136B482}" destId="{F78BB20B-B1C8-2243-B192-6A92F91D0E96}" srcOrd="0" destOrd="0" presId="urn:microsoft.com/office/officeart/2016/7/layout/RepeatingBendingProcessNew"/>
    <dgm:cxn modelId="{4FD22CC2-26D3-804D-BF67-387E2B732E7A}" type="presOf" srcId="{274FECBA-78AD-4AB8-AB9A-F4F6E64474F6}" destId="{57EFAD70-C66B-BA4E-9F22-19034D6EA203}" srcOrd="1" destOrd="0" presId="urn:microsoft.com/office/officeart/2016/7/layout/RepeatingBendingProcessNew"/>
    <dgm:cxn modelId="{470653C7-CF99-DA47-A557-CF36327B7C0D}" type="presOf" srcId="{C37C0D90-9E02-445E-A213-4458B85D8958}" destId="{1651F63B-6542-7443-9F48-EE84503C148C}" srcOrd="0" destOrd="0" presId="urn:microsoft.com/office/officeart/2016/7/layout/RepeatingBendingProcessNew"/>
    <dgm:cxn modelId="{ECACE2C7-D2CB-2148-9E6D-7F6EBC68CD73}" type="presOf" srcId="{85414A7D-0EC9-4986-9689-989085085574}" destId="{D4DC33A4-31F2-F541-A47E-B9174E2F11EE}" srcOrd="0" destOrd="0" presId="urn:microsoft.com/office/officeart/2016/7/layout/RepeatingBendingProcessNew"/>
    <dgm:cxn modelId="{69325BC9-812E-FF49-A960-A5F2D247A425}" type="presOf" srcId="{2ED0017F-41A0-4A71-ADBD-3C71FA20935A}" destId="{89B91744-551E-B844-A185-B610BDA57F38}" srcOrd="1" destOrd="0" presId="urn:microsoft.com/office/officeart/2016/7/layout/RepeatingBendingProcessNew"/>
    <dgm:cxn modelId="{E0A1B3DF-064E-684B-9B15-9B81A4BD6913}" type="presOf" srcId="{9C440D1A-A7C5-4637-AF9A-C2E2ECD21C89}" destId="{D712667A-7A74-214F-864C-16D68DD954DC}" srcOrd="0" destOrd="0" presId="urn:microsoft.com/office/officeart/2016/7/layout/RepeatingBendingProcessNew"/>
    <dgm:cxn modelId="{573EAEEC-2582-AC43-9102-99431AD491FD}" type="presOf" srcId="{53D1C707-C234-4701-8ECE-A6C68A07947A}" destId="{6D8CFC62-A57A-374E-A95C-6CF57C307DBD}" srcOrd="0" destOrd="0" presId="urn:microsoft.com/office/officeart/2016/7/layout/RepeatingBendingProcessNew"/>
    <dgm:cxn modelId="{348ADDF0-80E3-2044-85BB-9F4C45885519}" type="presOf" srcId="{F9BA06FC-5DA2-4B98-A8EA-8D953A8F8423}" destId="{D7238235-8A0A-3841-96D6-1EF1D731EE89}" srcOrd="1" destOrd="0" presId="urn:microsoft.com/office/officeart/2016/7/layout/RepeatingBendingProcessNew"/>
    <dgm:cxn modelId="{D7BABEF4-32AF-4135-B294-5EEF441B1D17}" srcId="{85414A7D-0EC9-4986-9689-989085085574}" destId="{4A08287C-641F-4001-B519-ABC7CF8F720F}" srcOrd="2" destOrd="0" parTransId="{E715ECB5-588E-47DD-9098-99D044D155D8}" sibTransId="{2ED0017F-41A0-4A71-ADBD-3C71FA20935A}"/>
    <dgm:cxn modelId="{57A6B1FD-286D-8348-A120-9BB3CE46E57C}" type="presOf" srcId="{F1A1A937-1E18-422B-9FD3-01D5525744D8}" destId="{A7A8EF71-F2CF-A940-8619-BCF028F0CEC5}" srcOrd="0" destOrd="0" presId="urn:microsoft.com/office/officeart/2016/7/layout/RepeatingBendingProcessNew"/>
    <dgm:cxn modelId="{0D92DCFE-15A3-4F73-AF2B-0C522C73B445}" srcId="{85414A7D-0EC9-4986-9689-989085085574}" destId="{F1A1A937-1E18-422B-9FD3-01D5525744D8}" srcOrd="1" destOrd="0" parTransId="{C18AEA4F-7479-4187-8669-1185E8361B2E}" sibTransId="{F9BA06FC-5DA2-4B98-A8EA-8D953A8F8423}"/>
    <dgm:cxn modelId="{A79479F8-FE05-C54A-96E4-DE780550E998}" type="presParOf" srcId="{D4DC33A4-31F2-F541-A47E-B9174E2F11EE}" destId="{1651F63B-6542-7443-9F48-EE84503C148C}" srcOrd="0" destOrd="0" presId="urn:microsoft.com/office/officeart/2016/7/layout/RepeatingBendingProcessNew"/>
    <dgm:cxn modelId="{B2147E02-7C59-5A47-B392-688157E8D656}" type="presParOf" srcId="{D4DC33A4-31F2-F541-A47E-B9174E2F11EE}" destId="{A70E7E48-C91D-A344-96E3-EDB8AAA3AF99}" srcOrd="1" destOrd="0" presId="urn:microsoft.com/office/officeart/2016/7/layout/RepeatingBendingProcessNew"/>
    <dgm:cxn modelId="{F175265D-AEAE-644A-981C-F4A707E0DC78}" type="presParOf" srcId="{A70E7E48-C91D-A344-96E3-EDB8AAA3AF99}" destId="{775D74FB-5641-1A47-ABEC-0978498122A3}" srcOrd="0" destOrd="0" presId="urn:microsoft.com/office/officeart/2016/7/layout/RepeatingBendingProcessNew"/>
    <dgm:cxn modelId="{4A5DB428-4E72-454E-850D-9C1C9EE6D3C2}" type="presParOf" srcId="{D4DC33A4-31F2-F541-A47E-B9174E2F11EE}" destId="{A7A8EF71-F2CF-A940-8619-BCF028F0CEC5}" srcOrd="2" destOrd="0" presId="urn:microsoft.com/office/officeart/2016/7/layout/RepeatingBendingProcessNew"/>
    <dgm:cxn modelId="{1699129B-EBB8-0C4D-AF56-012BA5C758B2}" type="presParOf" srcId="{D4DC33A4-31F2-F541-A47E-B9174E2F11EE}" destId="{F38537D5-622B-4B4C-9EFC-ADF928DD1DFB}" srcOrd="3" destOrd="0" presId="urn:microsoft.com/office/officeart/2016/7/layout/RepeatingBendingProcessNew"/>
    <dgm:cxn modelId="{556E3930-0883-9749-88AE-4C02DA620F45}" type="presParOf" srcId="{F38537D5-622B-4B4C-9EFC-ADF928DD1DFB}" destId="{D7238235-8A0A-3841-96D6-1EF1D731EE89}" srcOrd="0" destOrd="0" presId="urn:microsoft.com/office/officeart/2016/7/layout/RepeatingBendingProcessNew"/>
    <dgm:cxn modelId="{CF4F638A-9967-064B-9CA1-1CC652FC1217}" type="presParOf" srcId="{D4DC33A4-31F2-F541-A47E-B9174E2F11EE}" destId="{CBB17941-1D90-3848-8DD1-2C1FAB183E91}" srcOrd="4" destOrd="0" presId="urn:microsoft.com/office/officeart/2016/7/layout/RepeatingBendingProcessNew"/>
    <dgm:cxn modelId="{E6FC86E4-0FEC-794D-9E99-F82A592380C6}" type="presParOf" srcId="{D4DC33A4-31F2-F541-A47E-B9174E2F11EE}" destId="{6A8FE762-156A-124D-BCDE-E801882616BC}" srcOrd="5" destOrd="0" presId="urn:microsoft.com/office/officeart/2016/7/layout/RepeatingBendingProcessNew"/>
    <dgm:cxn modelId="{B99BBCDF-A6BC-A348-BA0E-E292FFF5B24C}" type="presParOf" srcId="{6A8FE762-156A-124D-BCDE-E801882616BC}" destId="{89B91744-551E-B844-A185-B610BDA57F38}" srcOrd="0" destOrd="0" presId="urn:microsoft.com/office/officeart/2016/7/layout/RepeatingBendingProcessNew"/>
    <dgm:cxn modelId="{6A5A022B-FDB2-6B44-885B-7083122F9B3F}" type="presParOf" srcId="{D4DC33A4-31F2-F541-A47E-B9174E2F11EE}" destId="{943B9A13-A835-6A48-B586-9E5C7AF827C4}" srcOrd="6" destOrd="0" presId="urn:microsoft.com/office/officeart/2016/7/layout/RepeatingBendingProcessNew"/>
    <dgm:cxn modelId="{5DE4D27E-B950-164E-94B5-1119D30DBCAF}" type="presParOf" srcId="{D4DC33A4-31F2-F541-A47E-B9174E2F11EE}" destId="{C4C06541-4480-1345-826F-CF6ED70E32DF}" srcOrd="7" destOrd="0" presId="urn:microsoft.com/office/officeart/2016/7/layout/RepeatingBendingProcessNew"/>
    <dgm:cxn modelId="{25184E44-B339-BE4C-8D8E-8452FFC7C9BE}" type="presParOf" srcId="{C4C06541-4480-1345-826F-CF6ED70E32DF}" destId="{066E41BB-6ADD-F349-80E1-483CF1B5D0E2}" srcOrd="0" destOrd="0" presId="urn:microsoft.com/office/officeart/2016/7/layout/RepeatingBendingProcessNew"/>
    <dgm:cxn modelId="{1657EFEB-983C-C948-969B-D4254DDF5BE5}" type="presParOf" srcId="{D4DC33A4-31F2-F541-A47E-B9174E2F11EE}" destId="{AF5A9B4B-6C0C-724C-9190-E52219E1D450}" srcOrd="8" destOrd="0" presId="urn:microsoft.com/office/officeart/2016/7/layout/RepeatingBendingProcessNew"/>
    <dgm:cxn modelId="{C429C5A9-7400-3040-91B7-354C5DE704FD}" type="presParOf" srcId="{D4DC33A4-31F2-F541-A47E-B9174E2F11EE}" destId="{A00E454F-5E19-3B4D-A2BF-B26220E62BBE}" srcOrd="9" destOrd="0" presId="urn:microsoft.com/office/officeart/2016/7/layout/RepeatingBendingProcessNew"/>
    <dgm:cxn modelId="{F2249FC6-D82E-C645-AE03-EE06FE5FA64F}" type="presParOf" srcId="{A00E454F-5E19-3B4D-A2BF-B26220E62BBE}" destId="{B763D506-DB6B-4A42-8D35-DF7BBCC7D220}" srcOrd="0" destOrd="0" presId="urn:microsoft.com/office/officeart/2016/7/layout/RepeatingBendingProcessNew"/>
    <dgm:cxn modelId="{04E2DBC5-9199-1143-A65C-982CB0014484}" type="presParOf" srcId="{D4DC33A4-31F2-F541-A47E-B9174E2F11EE}" destId="{82BDE907-9875-0546-9621-CE1B7AF30BF3}" srcOrd="10" destOrd="0" presId="urn:microsoft.com/office/officeart/2016/7/layout/RepeatingBendingProcessNew"/>
    <dgm:cxn modelId="{937E3845-EF67-E14D-8F48-385D3C363031}" type="presParOf" srcId="{D4DC33A4-31F2-F541-A47E-B9174E2F11EE}" destId="{3224384B-7832-3E4D-AD4C-D0617C1961A4}" srcOrd="11" destOrd="0" presId="urn:microsoft.com/office/officeart/2016/7/layout/RepeatingBendingProcessNew"/>
    <dgm:cxn modelId="{1698B121-C69A-2D48-8F4D-2B03B07BD667}" type="presParOf" srcId="{3224384B-7832-3E4D-AD4C-D0617C1961A4}" destId="{57EFAD70-C66B-BA4E-9F22-19034D6EA203}" srcOrd="0" destOrd="0" presId="urn:microsoft.com/office/officeart/2016/7/layout/RepeatingBendingProcessNew"/>
    <dgm:cxn modelId="{C73E38D7-A715-C448-BA9C-386F2A78CA74}" type="presParOf" srcId="{D4DC33A4-31F2-F541-A47E-B9174E2F11EE}" destId="{D712667A-7A74-214F-864C-16D68DD954DC}" srcOrd="12" destOrd="0" presId="urn:microsoft.com/office/officeart/2016/7/layout/RepeatingBendingProcessNew"/>
    <dgm:cxn modelId="{856EEA12-7FC4-B24B-A95A-4145932B2290}" type="presParOf" srcId="{D4DC33A4-31F2-F541-A47E-B9174E2F11EE}" destId="{DC9ED574-1388-0B42-9641-918BF8D164CA}" srcOrd="13" destOrd="0" presId="urn:microsoft.com/office/officeart/2016/7/layout/RepeatingBendingProcessNew"/>
    <dgm:cxn modelId="{EF33017D-2B23-514E-BE5A-CF8037DB9FAD}" type="presParOf" srcId="{DC9ED574-1388-0B42-9641-918BF8D164CA}" destId="{22375F2C-8AE4-E947-8443-CDB25B081F61}" srcOrd="0" destOrd="0" presId="urn:microsoft.com/office/officeart/2016/7/layout/RepeatingBendingProcessNew"/>
    <dgm:cxn modelId="{8A28CB06-D319-0C4E-A2BC-6EEDF16DA9BC}" type="presParOf" srcId="{D4DC33A4-31F2-F541-A47E-B9174E2F11EE}" destId="{C201B3E2-0AE0-494A-89BA-F76FE1D41465}" srcOrd="14" destOrd="0" presId="urn:microsoft.com/office/officeart/2016/7/layout/RepeatingBendingProcessNew"/>
    <dgm:cxn modelId="{E8F82DAF-38D1-B44D-ABAC-FA41FE080DC8}" type="presParOf" srcId="{D4DC33A4-31F2-F541-A47E-B9174E2F11EE}" destId="{51263334-F265-2E4D-8982-C9B88139059E}" srcOrd="15" destOrd="0" presId="urn:microsoft.com/office/officeart/2016/7/layout/RepeatingBendingProcessNew"/>
    <dgm:cxn modelId="{3DEE606E-2A0D-F24C-8F83-967131138E8D}" type="presParOf" srcId="{51263334-F265-2E4D-8982-C9B88139059E}" destId="{A8301CE0-89A4-0B4B-83FD-3D4EFF32EB69}" srcOrd="0" destOrd="0" presId="urn:microsoft.com/office/officeart/2016/7/layout/RepeatingBendingProcessNew"/>
    <dgm:cxn modelId="{F01190FE-6407-E540-9AF7-11506F2760A9}" type="presParOf" srcId="{D4DC33A4-31F2-F541-A47E-B9174E2F11EE}" destId="{AB1ECFEB-B9A6-C748-AC60-E86D56B09BF3}" srcOrd="16" destOrd="0" presId="urn:microsoft.com/office/officeart/2016/7/layout/RepeatingBendingProcessNew"/>
    <dgm:cxn modelId="{E047274D-DF93-9449-9B8A-4C7CA58BCC2E}" type="presParOf" srcId="{D4DC33A4-31F2-F541-A47E-B9174E2F11EE}" destId="{F78BB20B-B1C8-2243-B192-6A92F91D0E96}" srcOrd="17" destOrd="0" presId="urn:microsoft.com/office/officeart/2016/7/layout/RepeatingBendingProcessNew"/>
    <dgm:cxn modelId="{DB6AE0CE-F286-1245-A160-1E973C1433D7}" type="presParOf" srcId="{F78BB20B-B1C8-2243-B192-6A92F91D0E96}" destId="{23CB2CEA-4E0E-D84D-9E28-37B508D0D5F4}" srcOrd="0" destOrd="0" presId="urn:microsoft.com/office/officeart/2016/7/layout/RepeatingBendingProcessNew"/>
    <dgm:cxn modelId="{89A29DB3-FE4D-A441-8836-413064D8F7B7}" type="presParOf" srcId="{D4DC33A4-31F2-F541-A47E-B9174E2F11EE}" destId="{53E69CBE-9EDF-3946-B8F1-90CBF9B13C18}" srcOrd="18" destOrd="0" presId="urn:microsoft.com/office/officeart/2016/7/layout/RepeatingBendingProcessNew"/>
    <dgm:cxn modelId="{E0423B4B-8829-7A4C-ACDA-00397535A1CF}" type="presParOf" srcId="{D4DC33A4-31F2-F541-A47E-B9174E2F11EE}" destId="{0FF04F75-93C5-0E44-9D81-A53315924196}" srcOrd="19" destOrd="0" presId="urn:microsoft.com/office/officeart/2016/7/layout/RepeatingBendingProcessNew"/>
    <dgm:cxn modelId="{C50E43D0-EEB7-EB46-AEA1-FFED415FDEFD}" type="presParOf" srcId="{0FF04F75-93C5-0E44-9D81-A53315924196}" destId="{832018F8-0A4A-2341-B67C-D22CCF3B9F0D}" srcOrd="0" destOrd="0" presId="urn:microsoft.com/office/officeart/2016/7/layout/RepeatingBendingProcessNew"/>
    <dgm:cxn modelId="{05A45A2A-96EC-954B-BF19-2BB1ABBD759D}" type="presParOf" srcId="{D4DC33A4-31F2-F541-A47E-B9174E2F11EE}" destId="{BE49105E-AD99-3A4C-9918-15983AA15F53}" srcOrd="20" destOrd="0" presId="urn:microsoft.com/office/officeart/2016/7/layout/RepeatingBendingProcessNew"/>
    <dgm:cxn modelId="{C719AFFC-B39C-324B-94F8-986D1636F2ED}" type="presParOf" srcId="{D4DC33A4-31F2-F541-A47E-B9174E2F11EE}" destId="{7A07C892-3D6F-F54F-9E25-89B44C365F10}" srcOrd="21" destOrd="0" presId="urn:microsoft.com/office/officeart/2016/7/layout/RepeatingBendingProcessNew"/>
    <dgm:cxn modelId="{5F2062DB-F53E-5C4E-BBCA-FAAAD7A01AB2}" type="presParOf" srcId="{7A07C892-3D6F-F54F-9E25-89B44C365F10}" destId="{13175B34-B9E9-354C-B9BB-0C71EE1FBFD7}" srcOrd="0" destOrd="0" presId="urn:microsoft.com/office/officeart/2016/7/layout/RepeatingBendingProcessNew"/>
    <dgm:cxn modelId="{D4900ACE-A6AD-2D4A-8081-8B1B2EDC80F1}" type="presParOf" srcId="{D4DC33A4-31F2-F541-A47E-B9174E2F11EE}" destId="{71470983-2B36-4B45-9FF7-F96B1A4F6BC9}" srcOrd="22" destOrd="0" presId="urn:microsoft.com/office/officeart/2016/7/layout/RepeatingBendingProcessNew"/>
    <dgm:cxn modelId="{05770887-6D6D-E24B-8A11-CF50494DB110}" type="presParOf" srcId="{D4DC33A4-31F2-F541-A47E-B9174E2F11EE}" destId="{C714CBF6-AE73-B346-BC5B-AE1243106DE7}" srcOrd="23" destOrd="0" presId="urn:microsoft.com/office/officeart/2016/7/layout/RepeatingBendingProcessNew"/>
    <dgm:cxn modelId="{BAA1205A-920E-AA49-AC62-6AB84176A178}" type="presParOf" srcId="{C714CBF6-AE73-B346-BC5B-AE1243106DE7}" destId="{AE2DA273-D53D-0C42-9D37-9AA3FEA9A00D}" srcOrd="0" destOrd="0" presId="urn:microsoft.com/office/officeart/2016/7/layout/RepeatingBendingProcessNew"/>
    <dgm:cxn modelId="{0CFCB94C-F4EE-FD42-855F-4064C1248B32}" type="presParOf" srcId="{D4DC33A4-31F2-F541-A47E-B9174E2F11EE}" destId="{6D8CFC62-A57A-374E-A95C-6CF57C307DBD}" srcOrd="24" destOrd="0" presId="urn:microsoft.com/office/officeart/2016/7/layout/RepeatingBendingProcessNew"/>
    <dgm:cxn modelId="{64BE9949-D121-324D-B07A-07395B7D8DB1}" type="presParOf" srcId="{D4DC33A4-31F2-F541-A47E-B9174E2F11EE}" destId="{4D0F090B-A555-B14D-9BF5-9A658000672D}" srcOrd="25" destOrd="0" presId="urn:microsoft.com/office/officeart/2016/7/layout/RepeatingBendingProcessNew"/>
    <dgm:cxn modelId="{258208AD-C151-6841-80F0-B3FC786E6EBB}" type="presParOf" srcId="{4D0F090B-A555-B14D-9BF5-9A658000672D}" destId="{2C77D8AC-419E-AD46-84F5-4C00943D7A80}" srcOrd="0" destOrd="0" presId="urn:microsoft.com/office/officeart/2016/7/layout/RepeatingBendingProcessNew"/>
    <dgm:cxn modelId="{5DEE8E97-0B72-F84E-A401-8A7410EADE7E}" type="presParOf" srcId="{D4DC33A4-31F2-F541-A47E-B9174E2F11EE}" destId="{CECE242C-CFC5-664B-95F3-7B220303BCA3}" srcOrd="26" destOrd="0" presId="urn:microsoft.com/office/officeart/2016/7/layout/RepeatingBendingProcessNew"/>
    <dgm:cxn modelId="{29AF1A17-83C9-524A-AF3F-1FC1253D2338}" type="presParOf" srcId="{D4DC33A4-31F2-F541-A47E-B9174E2F11EE}" destId="{15F37B5B-6523-F44D-BC49-4FD87D777700}" srcOrd="27" destOrd="0" presId="urn:microsoft.com/office/officeart/2016/7/layout/RepeatingBendingProcessNew"/>
    <dgm:cxn modelId="{AC8C1F4A-00B0-BB40-9D3D-4511C175BFDF}" type="presParOf" srcId="{15F37B5B-6523-F44D-BC49-4FD87D777700}" destId="{988A9C1C-D6C1-604F-9C40-7F13C1C6831B}" srcOrd="0" destOrd="0" presId="urn:microsoft.com/office/officeart/2016/7/layout/RepeatingBendingProcessNew"/>
    <dgm:cxn modelId="{E56EDA57-4FE2-1643-B9F7-FCC25A0C45CD}" type="presParOf" srcId="{D4DC33A4-31F2-F541-A47E-B9174E2F11EE}" destId="{C0276688-4B9C-DC48-8405-78FFF923765A}" srcOrd="2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9C869C-EF62-4C49-9893-E37D0F32E477}">
      <dsp:nvSpPr>
        <dsp:cNvPr id="0" name=""/>
        <dsp:cNvSpPr/>
      </dsp:nvSpPr>
      <dsp:spPr>
        <a:xfrm>
          <a:off x="289" y="317984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A5319B-8801-4E0F-996E-CD58FDA7BD89}">
      <dsp:nvSpPr>
        <dsp:cNvPr id="0" name=""/>
        <dsp:cNvSpPr/>
      </dsp:nvSpPr>
      <dsp:spPr>
        <a:xfrm>
          <a:off x="149479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A4963A-6582-4851-A101-A0417F02E605}">
      <dsp:nvSpPr>
        <dsp:cNvPr id="0" name=""/>
        <dsp:cNvSpPr/>
      </dsp:nvSpPr>
      <dsp:spPr>
        <a:xfrm>
          <a:off x="862952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Initial Claim Review - Verify completeness and initial documentation.</a:t>
          </a:r>
        </a:p>
      </dsp:txBody>
      <dsp:txXfrm>
        <a:off x="862952" y="317984"/>
        <a:ext cx="1674579" cy="710427"/>
      </dsp:txXfrm>
    </dsp:sp>
    <dsp:sp modelId="{CE5EE349-3855-4A77-BA21-6AA09F9AD5CD}">
      <dsp:nvSpPr>
        <dsp:cNvPr id="0" name=""/>
        <dsp:cNvSpPr/>
      </dsp:nvSpPr>
      <dsp:spPr>
        <a:xfrm>
          <a:off x="2829314" y="317984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185652-0A24-4797-81C0-E6323F332674}">
      <dsp:nvSpPr>
        <dsp:cNvPr id="0" name=""/>
        <dsp:cNvSpPr/>
      </dsp:nvSpPr>
      <dsp:spPr>
        <a:xfrm>
          <a:off x="2978504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66936-1007-4428-85B3-0033D9380AF6}">
      <dsp:nvSpPr>
        <dsp:cNvPr id="0" name=""/>
        <dsp:cNvSpPr/>
      </dsp:nvSpPr>
      <dsp:spPr>
        <a:xfrm>
          <a:off x="3691976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Policy Evaluation - Assess coverage and validity.</a:t>
          </a:r>
        </a:p>
      </dsp:txBody>
      <dsp:txXfrm>
        <a:off x="3691976" y="317984"/>
        <a:ext cx="1674579" cy="710427"/>
      </dsp:txXfrm>
    </dsp:sp>
    <dsp:sp modelId="{EB7243AC-4B9C-4287-983F-B165841243B0}">
      <dsp:nvSpPr>
        <dsp:cNvPr id="0" name=""/>
        <dsp:cNvSpPr/>
      </dsp:nvSpPr>
      <dsp:spPr>
        <a:xfrm>
          <a:off x="5658339" y="317984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D1F15A-ECCA-40E1-A0F6-6ED874091B51}">
      <dsp:nvSpPr>
        <dsp:cNvPr id="0" name=""/>
        <dsp:cNvSpPr/>
      </dsp:nvSpPr>
      <dsp:spPr>
        <a:xfrm>
          <a:off x="5807529" y="467173"/>
          <a:ext cx="412048" cy="412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8FA9E-66DA-4FBA-9039-552A6713EFB5}">
      <dsp:nvSpPr>
        <dsp:cNvPr id="0" name=""/>
        <dsp:cNvSpPr/>
      </dsp:nvSpPr>
      <dsp:spPr>
        <a:xfrm>
          <a:off x="6521001" y="317984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Engage Third-Party Investigator - Hire a marine surveyor for damage assessment.</a:t>
          </a:r>
        </a:p>
      </dsp:txBody>
      <dsp:txXfrm>
        <a:off x="6521001" y="317984"/>
        <a:ext cx="1674579" cy="710427"/>
      </dsp:txXfrm>
    </dsp:sp>
    <dsp:sp modelId="{E974775E-55A6-4572-9147-B921998B7F62}">
      <dsp:nvSpPr>
        <dsp:cNvPr id="0" name=""/>
        <dsp:cNvSpPr/>
      </dsp:nvSpPr>
      <dsp:spPr>
        <a:xfrm>
          <a:off x="289" y="1741188"/>
          <a:ext cx="710427" cy="71042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9BAF8-34EC-43AC-8415-2EC17670CF59}">
      <dsp:nvSpPr>
        <dsp:cNvPr id="0" name=""/>
        <dsp:cNvSpPr/>
      </dsp:nvSpPr>
      <dsp:spPr>
        <a:xfrm>
          <a:off x="149479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CFBAA-3741-4CE2-BA6D-A55279B415EB}">
      <dsp:nvSpPr>
        <dsp:cNvPr id="0" name=""/>
        <dsp:cNvSpPr/>
      </dsp:nvSpPr>
      <dsp:spPr>
        <a:xfrm>
          <a:off x="862952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Documentation and Record Keeping - Maintain accurate records.</a:t>
          </a:r>
        </a:p>
      </dsp:txBody>
      <dsp:txXfrm>
        <a:off x="862952" y="1741188"/>
        <a:ext cx="1674579" cy="710427"/>
      </dsp:txXfrm>
    </dsp:sp>
    <dsp:sp modelId="{E5E3935A-5965-4E46-8FFE-B2B5727DD99B}">
      <dsp:nvSpPr>
        <dsp:cNvPr id="0" name=""/>
        <dsp:cNvSpPr/>
      </dsp:nvSpPr>
      <dsp:spPr>
        <a:xfrm>
          <a:off x="2829314" y="1741188"/>
          <a:ext cx="710427" cy="71042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CE8E4-76C0-4E36-9B33-8C807DC7B284}">
      <dsp:nvSpPr>
        <dsp:cNvPr id="0" name=""/>
        <dsp:cNvSpPr/>
      </dsp:nvSpPr>
      <dsp:spPr>
        <a:xfrm>
          <a:off x="2978504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2B320-F52F-4A31-B856-CA1911249518}">
      <dsp:nvSpPr>
        <dsp:cNvPr id="0" name=""/>
        <dsp:cNvSpPr/>
      </dsp:nvSpPr>
      <dsp:spPr>
        <a:xfrm>
          <a:off x="3691976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Communication with Claimant - Provide updates and request additional information.</a:t>
          </a:r>
        </a:p>
      </dsp:txBody>
      <dsp:txXfrm>
        <a:off x="3691976" y="1741188"/>
        <a:ext cx="1674579" cy="710427"/>
      </dsp:txXfrm>
    </dsp:sp>
    <dsp:sp modelId="{197EB95A-40FB-412F-8253-7E699F394FA6}">
      <dsp:nvSpPr>
        <dsp:cNvPr id="0" name=""/>
        <dsp:cNvSpPr/>
      </dsp:nvSpPr>
      <dsp:spPr>
        <a:xfrm>
          <a:off x="5658339" y="1741188"/>
          <a:ext cx="710427" cy="7104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93398-5DF1-4263-85F7-656C1207DC6A}">
      <dsp:nvSpPr>
        <dsp:cNvPr id="0" name=""/>
        <dsp:cNvSpPr/>
      </dsp:nvSpPr>
      <dsp:spPr>
        <a:xfrm>
          <a:off x="5807529" y="1890378"/>
          <a:ext cx="412048" cy="41204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D274B7-924F-4430-9B26-EE897E08A5C9}">
      <dsp:nvSpPr>
        <dsp:cNvPr id="0" name=""/>
        <dsp:cNvSpPr/>
      </dsp:nvSpPr>
      <dsp:spPr>
        <a:xfrm>
          <a:off x="6521001" y="1741188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6. Review Investigator’s Report - Analyze findings and recommendations.</a:t>
          </a:r>
        </a:p>
      </dsp:txBody>
      <dsp:txXfrm>
        <a:off x="6521001" y="1741188"/>
        <a:ext cx="1674579" cy="710427"/>
      </dsp:txXfrm>
    </dsp:sp>
    <dsp:sp modelId="{06E2E1DC-27C5-4BCF-BD6B-02D592870653}">
      <dsp:nvSpPr>
        <dsp:cNvPr id="0" name=""/>
        <dsp:cNvSpPr/>
      </dsp:nvSpPr>
      <dsp:spPr>
        <a:xfrm>
          <a:off x="289" y="3164393"/>
          <a:ext cx="710427" cy="7104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B18FA-8BE4-46B1-A7C3-438B4BB6FC31}">
      <dsp:nvSpPr>
        <dsp:cNvPr id="0" name=""/>
        <dsp:cNvSpPr/>
      </dsp:nvSpPr>
      <dsp:spPr>
        <a:xfrm>
          <a:off x="149479" y="3313583"/>
          <a:ext cx="412048" cy="41204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80734-EC26-4D89-9552-63FA5ACB13BA}">
      <dsp:nvSpPr>
        <dsp:cNvPr id="0" name=""/>
        <dsp:cNvSpPr/>
      </dsp:nvSpPr>
      <dsp:spPr>
        <a:xfrm>
          <a:off x="862952" y="3164393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7. Final Decision and Settlement Negotiation - Determine claim amount and negotiate settlement.</a:t>
          </a:r>
        </a:p>
      </dsp:txBody>
      <dsp:txXfrm>
        <a:off x="862952" y="3164393"/>
        <a:ext cx="1674579" cy="710427"/>
      </dsp:txXfrm>
    </dsp:sp>
    <dsp:sp modelId="{0964AA95-D333-4C51-9D01-44DECDA76CEE}">
      <dsp:nvSpPr>
        <dsp:cNvPr id="0" name=""/>
        <dsp:cNvSpPr/>
      </dsp:nvSpPr>
      <dsp:spPr>
        <a:xfrm>
          <a:off x="2829314" y="3164393"/>
          <a:ext cx="710427" cy="7104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600D5-C2A4-4257-B903-8DF27D125517}">
      <dsp:nvSpPr>
        <dsp:cNvPr id="0" name=""/>
        <dsp:cNvSpPr/>
      </dsp:nvSpPr>
      <dsp:spPr>
        <a:xfrm>
          <a:off x="2978504" y="3313583"/>
          <a:ext cx="412048" cy="412048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A4F60-EB6E-44BD-81C7-415AEAE3F412}">
      <dsp:nvSpPr>
        <dsp:cNvPr id="0" name=""/>
        <dsp:cNvSpPr/>
      </dsp:nvSpPr>
      <dsp:spPr>
        <a:xfrm>
          <a:off x="3691976" y="3164393"/>
          <a:ext cx="1674579" cy="7104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8. Final Documentation - Record the final decision and close the claim.</a:t>
          </a:r>
        </a:p>
      </dsp:txBody>
      <dsp:txXfrm>
        <a:off x="3691976" y="3164393"/>
        <a:ext cx="1674579" cy="7104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E7E48-C91D-A344-96E3-EDB8AAA3AF99}">
      <dsp:nvSpPr>
        <dsp:cNvPr id="0" name=""/>
        <dsp:cNvSpPr/>
      </dsp:nvSpPr>
      <dsp:spPr>
        <a:xfrm>
          <a:off x="1386135" y="903080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1890" y="947210"/>
        <a:ext cx="15900" cy="3180"/>
      </dsp:txXfrm>
    </dsp:sp>
    <dsp:sp modelId="{1651F63B-6542-7443-9F48-EE84503C148C}">
      <dsp:nvSpPr>
        <dsp:cNvPr id="0" name=""/>
        <dsp:cNvSpPr/>
      </dsp:nvSpPr>
      <dsp:spPr>
        <a:xfrm>
          <a:off x="5282" y="534004"/>
          <a:ext cx="1382653" cy="829591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Initial Claim Review</a:t>
          </a:r>
        </a:p>
      </dsp:txBody>
      <dsp:txXfrm>
        <a:off x="5282" y="534004"/>
        <a:ext cx="1382653" cy="829591"/>
      </dsp:txXfrm>
    </dsp:sp>
    <dsp:sp modelId="{F38537D5-622B-4B4C-9EFC-ADF928DD1DFB}">
      <dsp:nvSpPr>
        <dsp:cNvPr id="0" name=""/>
        <dsp:cNvSpPr/>
      </dsp:nvSpPr>
      <dsp:spPr>
        <a:xfrm>
          <a:off x="3086798" y="903080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53587"/>
              <a:satOff val="-990"/>
              <a:lumOff val="45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553" y="947210"/>
        <a:ext cx="15900" cy="3180"/>
      </dsp:txXfrm>
    </dsp:sp>
    <dsp:sp modelId="{A7A8EF71-F2CF-A940-8619-BCF028F0CEC5}">
      <dsp:nvSpPr>
        <dsp:cNvPr id="0" name=""/>
        <dsp:cNvSpPr/>
      </dsp:nvSpPr>
      <dsp:spPr>
        <a:xfrm>
          <a:off x="1705945" y="534004"/>
          <a:ext cx="1382653" cy="829591"/>
        </a:xfrm>
        <a:prstGeom prst="rect">
          <a:avLst/>
        </a:prstGeom>
        <a:solidFill>
          <a:schemeClr val="accent1">
            <a:shade val="50000"/>
            <a:hueOff val="48192"/>
            <a:satOff val="-1008"/>
            <a:lumOff val="56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1705945" y="534004"/>
        <a:ext cx="1382653" cy="829591"/>
      </dsp:txXfrm>
    </dsp:sp>
    <dsp:sp modelId="{6A8FE762-156A-124D-BCDE-E801882616BC}">
      <dsp:nvSpPr>
        <dsp:cNvPr id="0" name=""/>
        <dsp:cNvSpPr/>
      </dsp:nvSpPr>
      <dsp:spPr>
        <a:xfrm>
          <a:off x="4787462" y="903080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07175"/>
              <a:satOff val="-1979"/>
              <a:lumOff val="91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216" y="947210"/>
        <a:ext cx="15900" cy="3180"/>
      </dsp:txXfrm>
    </dsp:sp>
    <dsp:sp modelId="{CBB17941-1D90-3848-8DD1-2C1FAB183E91}">
      <dsp:nvSpPr>
        <dsp:cNvPr id="0" name=""/>
        <dsp:cNvSpPr/>
      </dsp:nvSpPr>
      <dsp:spPr>
        <a:xfrm>
          <a:off x="3406608" y="534004"/>
          <a:ext cx="1382653" cy="829591"/>
        </a:xfrm>
        <a:prstGeom prst="rect">
          <a:avLst/>
        </a:prstGeom>
        <a:solidFill>
          <a:schemeClr val="accent1">
            <a:shade val="50000"/>
            <a:hueOff val="96383"/>
            <a:satOff val="-2016"/>
            <a:lumOff val="112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Policy Evaluation</a:t>
          </a:r>
        </a:p>
      </dsp:txBody>
      <dsp:txXfrm>
        <a:off x="3406608" y="534004"/>
        <a:ext cx="1382653" cy="829591"/>
      </dsp:txXfrm>
    </dsp:sp>
    <dsp:sp modelId="{C4C06541-4480-1345-826F-CF6ED70E32DF}">
      <dsp:nvSpPr>
        <dsp:cNvPr id="0" name=""/>
        <dsp:cNvSpPr/>
      </dsp:nvSpPr>
      <dsp:spPr>
        <a:xfrm>
          <a:off x="6488125" y="903080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60762"/>
              <a:satOff val="-2969"/>
              <a:lumOff val="137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3880" y="947210"/>
        <a:ext cx="15900" cy="3180"/>
      </dsp:txXfrm>
    </dsp:sp>
    <dsp:sp modelId="{943B9A13-A835-6A48-B586-9E5C7AF827C4}">
      <dsp:nvSpPr>
        <dsp:cNvPr id="0" name=""/>
        <dsp:cNvSpPr/>
      </dsp:nvSpPr>
      <dsp:spPr>
        <a:xfrm>
          <a:off x="5107272" y="534004"/>
          <a:ext cx="1382653" cy="829591"/>
        </a:xfrm>
        <a:prstGeom prst="rect">
          <a:avLst/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5107272" y="534004"/>
        <a:ext cx="1382653" cy="829591"/>
      </dsp:txXfrm>
    </dsp:sp>
    <dsp:sp modelId="{A00E454F-5E19-3B4D-A2BF-B26220E62BBE}">
      <dsp:nvSpPr>
        <dsp:cNvPr id="0" name=""/>
        <dsp:cNvSpPr/>
      </dsp:nvSpPr>
      <dsp:spPr>
        <a:xfrm>
          <a:off x="696609" y="1361796"/>
          <a:ext cx="6802652" cy="287410"/>
        </a:xfrm>
        <a:custGeom>
          <a:avLst/>
          <a:gdLst/>
          <a:ahLst/>
          <a:cxnLst/>
          <a:rect l="0" t="0" r="0" b="0"/>
          <a:pathLst>
            <a:path>
              <a:moveTo>
                <a:pt x="6802652" y="0"/>
              </a:moveTo>
              <a:lnTo>
                <a:pt x="6802652" y="160805"/>
              </a:lnTo>
              <a:lnTo>
                <a:pt x="0" y="160805"/>
              </a:lnTo>
              <a:lnTo>
                <a:pt x="0" y="28741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14350"/>
              <a:satOff val="-3958"/>
              <a:lumOff val="183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7683" y="1503911"/>
        <a:ext cx="340504" cy="3180"/>
      </dsp:txXfrm>
    </dsp:sp>
    <dsp:sp modelId="{AF5A9B4B-6C0C-724C-9190-E52219E1D450}">
      <dsp:nvSpPr>
        <dsp:cNvPr id="0" name=""/>
        <dsp:cNvSpPr/>
      </dsp:nvSpPr>
      <dsp:spPr>
        <a:xfrm>
          <a:off x="6807935" y="534004"/>
          <a:ext cx="1382653" cy="829591"/>
        </a:xfrm>
        <a:prstGeom prst="rect">
          <a:avLst/>
        </a:prstGeom>
        <a:solidFill>
          <a:schemeClr val="accent1">
            <a:shade val="50000"/>
            <a:hueOff val="192766"/>
            <a:satOff val="-4032"/>
            <a:lumOff val="2243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Engage Third-Party Investigator</a:t>
          </a:r>
        </a:p>
      </dsp:txBody>
      <dsp:txXfrm>
        <a:off x="6807935" y="534004"/>
        <a:ext cx="1382653" cy="829591"/>
      </dsp:txXfrm>
    </dsp:sp>
    <dsp:sp modelId="{3224384B-7832-3E4D-AD4C-D0617C1961A4}">
      <dsp:nvSpPr>
        <dsp:cNvPr id="0" name=""/>
        <dsp:cNvSpPr/>
      </dsp:nvSpPr>
      <dsp:spPr>
        <a:xfrm>
          <a:off x="1386135" y="2050682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67937"/>
              <a:satOff val="-4948"/>
              <a:lumOff val="229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1890" y="2094812"/>
        <a:ext cx="15900" cy="3180"/>
      </dsp:txXfrm>
    </dsp:sp>
    <dsp:sp modelId="{82BDE907-9875-0546-9621-CE1B7AF30BF3}">
      <dsp:nvSpPr>
        <dsp:cNvPr id="0" name=""/>
        <dsp:cNvSpPr/>
      </dsp:nvSpPr>
      <dsp:spPr>
        <a:xfrm>
          <a:off x="5282" y="1681606"/>
          <a:ext cx="1382653" cy="829591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5282" y="1681606"/>
        <a:ext cx="1382653" cy="829591"/>
      </dsp:txXfrm>
    </dsp:sp>
    <dsp:sp modelId="{DC9ED574-1388-0B42-9641-918BF8D164CA}">
      <dsp:nvSpPr>
        <dsp:cNvPr id="0" name=""/>
        <dsp:cNvSpPr/>
      </dsp:nvSpPr>
      <dsp:spPr>
        <a:xfrm>
          <a:off x="3086798" y="2050682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21524"/>
              <a:satOff val="-5937"/>
              <a:lumOff val="275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553" y="2094812"/>
        <a:ext cx="15900" cy="3180"/>
      </dsp:txXfrm>
    </dsp:sp>
    <dsp:sp modelId="{D712667A-7A74-214F-864C-16D68DD954DC}">
      <dsp:nvSpPr>
        <dsp:cNvPr id="0" name=""/>
        <dsp:cNvSpPr/>
      </dsp:nvSpPr>
      <dsp:spPr>
        <a:xfrm>
          <a:off x="1705945" y="1681606"/>
          <a:ext cx="1382653" cy="829591"/>
        </a:xfrm>
        <a:prstGeom prst="rect">
          <a:avLst/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Documentation and Record Keeping</a:t>
          </a:r>
        </a:p>
      </dsp:txBody>
      <dsp:txXfrm>
        <a:off x="1705945" y="1681606"/>
        <a:ext cx="1382653" cy="829591"/>
      </dsp:txXfrm>
    </dsp:sp>
    <dsp:sp modelId="{51263334-F265-2E4D-8982-C9B88139059E}">
      <dsp:nvSpPr>
        <dsp:cNvPr id="0" name=""/>
        <dsp:cNvSpPr/>
      </dsp:nvSpPr>
      <dsp:spPr>
        <a:xfrm>
          <a:off x="4787462" y="2050682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75112"/>
              <a:satOff val="-6927"/>
              <a:lumOff val="3212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216" y="2094812"/>
        <a:ext cx="15900" cy="3180"/>
      </dsp:txXfrm>
    </dsp:sp>
    <dsp:sp modelId="{C201B3E2-0AE0-494A-89BA-F76FE1D41465}">
      <dsp:nvSpPr>
        <dsp:cNvPr id="0" name=""/>
        <dsp:cNvSpPr/>
      </dsp:nvSpPr>
      <dsp:spPr>
        <a:xfrm>
          <a:off x="3406608" y="1681606"/>
          <a:ext cx="1382653" cy="829591"/>
        </a:xfrm>
        <a:prstGeom prst="rect">
          <a:avLst/>
        </a:prstGeom>
        <a:solidFill>
          <a:schemeClr val="accent1">
            <a:shade val="50000"/>
            <a:hueOff val="337341"/>
            <a:satOff val="-7056"/>
            <a:lumOff val="392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3406608" y="1681606"/>
        <a:ext cx="1382653" cy="829591"/>
      </dsp:txXfrm>
    </dsp:sp>
    <dsp:sp modelId="{F78BB20B-B1C8-2243-B192-6A92F91D0E96}">
      <dsp:nvSpPr>
        <dsp:cNvPr id="0" name=""/>
        <dsp:cNvSpPr/>
      </dsp:nvSpPr>
      <dsp:spPr>
        <a:xfrm>
          <a:off x="6488125" y="2050682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21524"/>
              <a:satOff val="-5937"/>
              <a:lumOff val="275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3880" y="2094812"/>
        <a:ext cx="15900" cy="3180"/>
      </dsp:txXfrm>
    </dsp:sp>
    <dsp:sp modelId="{AB1ECFEB-B9A6-C748-AC60-E86D56B09BF3}">
      <dsp:nvSpPr>
        <dsp:cNvPr id="0" name=""/>
        <dsp:cNvSpPr/>
      </dsp:nvSpPr>
      <dsp:spPr>
        <a:xfrm>
          <a:off x="5107272" y="1681606"/>
          <a:ext cx="1382653" cy="829591"/>
        </a:xfrm>
        <a:prstGeom prst="rect">
          <a:avLst/>
        </a:prstGeom>
        <a:solidFill>
          <a:schemeClr val="accent1">
            <a:shade val="50000"/>
            <a:hueOff val="337341"/>
            <a:satOff val="-7056"/>
            <a:lumOff val="392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Communication with Claimant</a:t>
          </a:r>
        </a:p>
      </dsp:txBody>
      <dsp:txXfrm>
        <a:off x="5107272" y="1681606"/>
        <a:ext cx="1382653" cy="829591"/>
      </dsp:txXfrm>
    </dsp:sp>
    <dsp:sp modelId="{0FF04F75-93C5-0E44-9D81-A53315924196}">
      <dsp:nvSpPr>
        <dsp:cNvPr id="0" name=""/>
        <dsp:cNvSpPr/>
      </dsp:nvSpPr>
      <dsp:spPr>
        <a:xfrm>
          <a:off x="696609" y="2509398"/>
          <a:ext cx="6802652" cy="287410"/>
        </a:xfrm>
        <a:custGeom>
          <a:avLst/>
          <a:gdLst/>
          <a:ahLst/>
          <a:cxnLst/>
          <a:rect l="0" t="0" r="0" b="0"/>
          <a:pathLst>
            <a:path>
              <a:moveTo>
                <a:pt x="6802652" y="0"/>
              </a:moveTo>
              <a:lnTo>
                <a:pt x="6802652" y="160805"/>
              </a:lnTo>
              <a:lnTo>
                <a:pt x="0" y="160805"/>
              </a:lnTo>
              <a:lnTo>
                <a:pt x="0" y="28741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67937"/>
              <a:satOff val="-4948"/>
              <a:lumOff val="229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7683" y="2651513"/>
        <a:ext cx="340504" cy="3180"/>
      </dsp:txXfrm>
    </dsp:sp>
    <dsp:sp modelId="{53E69CBE-9EDF-3946-B8F1-90CBF9B13C18}">
      <dsp:nvSpPr>
        <dsp:cNvPr id="0" name=""/>
        <dsp:cNvSpPr/>
      </dsp:nvSpPr>
      <dsp:spPr>
        <a:xfrm>
          <a:off x="6807935" y="1681606"/>
          <a:ext cx="1382653" cy="829591"/>
        </a:xfrm>
        <a:prstGeom prst="rect">
          <a:avLst/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6807935" y="1681606"/>
        <a:ext cx="1382653" cy="829591"/>
      </dsp:txXfrm>
    </dsp:sp>
    <dsp:sp modelId="{7A07C892-3D6F-F54F-9E25-89B44C365F10}">
      <dsp:nvSpPr>
        <dsp:cNvPr id="0" name=""/>
        <dsp:cNvSpPr/>
      </dsp:nvSpPr>
      <dsp:spPr>
        <a:xfrm>
          <a:off x="1386135" y="3198284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14350"/>
              <a:satOff val="-3958"/>
              <a:lumOff val="183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1890" y="3242414"/>
        <a:ext cx="15900" cy="3180"/>
      </dsp:txXfrm>
    </dsp:sp>
    <dsp:sp modelId="{BE49105E-AD99-3A4C-9918-15983AA15F53}">
      <dsp:nvSpPr>
        <dsp:cNvPr id="0" name=""/>
        <dsp:cNvSpPr/>
      </dsp:nvSpPr>
      <dsp:spPr>
        <a:xfrm>
          <a:off x="5282" y="2829208"/>
          <a:ext cx="1382653" cy="829591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6. Review Investigator’s Report</a:t>
          </a:r>
        </a:p>
      </dsp:txBody>
      <dsp:txXfrm>
        <a:off x="5282" y="2829208"/>
        <a:ext cx="1382653" cy="829591"/>
      </dsp:txXfrm>
    </dsp:sp>
    <dsp:sp modelId="{C714CBF6-AE73-B346-BC5B-AE1243106DE7}">
      <dsp:nvSpPr>
        <dsp:cNvPr id="0" name=""/>
        <dsp:cNvSpPr/>
      </dsp:nvSpPr>
      <dsp:spPr>
        <a:xfrm>
          <a:off x="3086798" y="3198284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60762"/>
              <a:satOff val="-2969"/>
              <a:lumOff val="137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553" y="3242414"/>
        <a:ext cx="15900" cy="3180"/>
      </dsp:txXfrm>
    </dsp:sp>
    <dsp:sp modelId="{71470983-2B36-4B45-9FF7-F96B1A4F6BC9}">
      <dsp:nvSpPr>
        <dsp:cNvPr id="0" name=""/>
        <dsp:cNvSpPr/>
      </dsp:nvSpPr>
      <dsp:spPr>
        <a:xfrm>
          <a:off x="1705945" y="2829208"/>
          <a:ext cx="1382653" cy="829591"/>
        </a:xfrm>
        <a:prstGeom prst="rect">
          <a:avLst/>
        </a:prstGeom>
        <a:solidFill>
          <a:schemeClr val="accent1">
            <a:shade val="50000"/>
            <a:hueOff val="192766"/>
            <a:satOff val="-4032"/>
            <a:lumOff val="2243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1705945" y="2829208"/>
        <a:ext cx="1382653" cy="829591"/>
      </dsp:txXfrm>
    </dsp:sp>
    <dsp:sp modelId="{4D0F090B-A555-B14D-9BF5-9A658000672D}">
      <dsp:nvSpPr>
        <dsp:cNvPr id="0" name=""/>
        <dsp:cNvSpPr/>
      </dsp:nvSpPr>
      <dsp:spPr>
        <a:xfrm>
          <a:off x="4787462" y="3198284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07175"/>
              <a:satOff val="-1979"/>
              <a:lumOff val="91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216" y="3242414"/>
        <a:ext cx="15900" cy="3180"/>
      </dsp:txXfrm>
    </dsp:sp>
    <dsp:sp modelId="{6D8CFC62-A57A-374E-A95C-6CF57C307DBD}">
      <dsp:nvSpPr>
        <dsp:cNvPr id="0" name=""/>
        <dsp:cNvSpPr/>
      </dsp:nvSpPr>
      <dsp:spPr>
        <a:xfrm>
          <a:off x="3406608" y="2829208"/>
          <a:ext cx="1382653" cy="829591"/>
        </a:xfrm>
        <a:prstGeom prst="rect">
          <a:avLst/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7. Final Decision and Settlement Negotiation</a:t>
          </a:r>
        </a:p>
      </dsp:txBody>
      <dsp:txXfrm>
        <a:off x="3406608" y="2829208"/>
        <a:ext cx="1382653" cy="829591"/>
      </dsp:txXfrm>
    </dsp:sp>
    <dsp:sp modelId="{15F37B5B-6523-F44D-BC49-4FD87D777700}">
      <dsp:nvSpPr>
        <dsp:cNvPr id="0" name=""/>
        <dsp:cNvSpPr/>
      </dsp:nvSpPr>
      <dsp:spPr>
        <a:xfrm>
          <a:off x="6488125" y="3198284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53587"/>
              <a:satOff val="-990"/>
              <a:lumOff val="45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3880" y="3242414"/>
        <a:ext cx="15900" cy="3180"/>
      </dsp:txXfrm>
    </dsp:sp>
    <dsp:sp modelId="{CECE242C-CFC5-664B-95F3-7B220303BCA3}">
      <dsp:nvSpPr>
        <dsp:cNvPr id="0" name=""/>
        <dsp:cNvSpPr/>
      </dsp:nvSpPr>
      <dsp:spPr>
        <a:xfrm>
          <a:off x="5107272" y="2829208"/>
          <a:ext cx="1382653" cy="829591"/>
        </a:xfrm>
        <a:prstGeom prst="rect">
          <a:avLst/>
        </a:prstGeom>
        <a:solidFill>
          <a:schemeClr val="accent1">
            <a:shade val="50000"/>
            <a:hueOff val="96383"/>
            <a:satOff val="-2016"/>
            <a:lumOff val="112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5107272" y="2829208"/>
        <a:ext cx="1382653" cy="829591"/>
      </dsp:txXfrm>
    </dsp:sp>
    <dsp:sp modelId="{C0276688-4B9C-DC48-8405-78FFF923765A}">
      <dsp:nvSpPr>
        <dsp:cNvPr id="0" name=""/>
        <dsp:cNvSpPr/>
      </dsp:nvSpPr>
      <dsp:spPr>
        <a:xfrm>
          <a:off x="6807935" y="2829208"/>
          <a:ext cx="1382653" cy="829591"/>
        </a:xfrm>
        <a:prstGeom prst="rect">
          <a:avLst/>
        </a:prstGeom>
        <a:solidFill>
          <a:schemeClr val="accent1">
            <a:shade val="50000"/>
            <a:hueOff val="48192"/>
            <a:satOff val="-1008"/>
            <a:lumOff val="56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8. Final Documentation</a:t>
          </a:r>
        </a:p>
      </dsp:txBody>
      <dsp:txXfrm>
        <a:off x="6807935" y="2829208"/>
        <a:ext cx="1382653" cy="829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E7E48-C91D-A344-96E3-EDB8AAA3AF99}">
      <dsp:nvSpPr>
        <dsp:cNvPr id="0" name=""/>
        <dsp:cNvSpPr/>
      </dsp:nvSpPr>
      <dsp:spPr>
        <a:xfrm>
          <a:off x="1386135" y="597765"/>
          <a:ext cx="2386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863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98719" y="641895"/>
        <a:ext cx="13461" cy="3180"/>
      </dsp:txXfrm>
    </dsp:sp>
    <dsp:sp modelId="{1651F63B-6542-7443-9F48-EE84503C148C}">
      <dsp:nvSpPr>
        <dsp:cNvPr id="0" name=""/>
        <dsp:cNvSpPr/>
      </dsp:nvSpPr>
      <dsp:spPr>
        <a:xfrm>
          <a:off x="5282" y="228689"/>
          <a:ext cx="1382653" cy="829591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1. Initial Claim Review</a:t>
          </a:r>
        </a:p>
      </dsp:txBody>
      <dsp:txXfrm>
        <a:off x="5282" y="228689"/>
        <a:ext cx="1382653" cy="829591"/>
      </dsp:txXfrm>
    </dsp:sp>
    <dsp:sp modelId="{F38537D5-622B-4B4C-9EFC-ADF928DD1DFB}">
      <dsp:nvSpPr>
        <dsp:cNvPr id="0" name=""/>
        <dsp:cNvSpPr/>
      </dsp:nvSpPr>
      <dsp:spPr>
        <a:xfrm>
          <a:off x="3038018" y="597765"/>
          <a:ext cx="33619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19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53587"/>
              <a:satOff val="-990"/>
              <a:lumOff val="45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96944" y="641895"/>
        <a:ext cx="18339" cy="3180"/>
      </dsp:txXfrm>
    </dsp:sp>
    <dsp:sp modelId="{A7A8EF71-F2CF-A940-8619-BCF028F0CEC5}">
      <dsp:nvSpPr>
        <dsp:cNvPr id="0" name=""/>
        <dsp:cNvSpPr/>
      </dsp:nvSpPr>
      <dsp:spPr>
        <a:xfrm>
          <a:off x="1657165" y="228689"/>
          <a:ext cx="1382653" cy="829591"/>
        </a:xfrm>
        <a:prstGeom prst="rect">
          <a:avLst/>
        </a:prstGeom>
        <a:solidFill>
          <a:schemeClr val="accent1">
            <a:shade val="50000"/>
            <a:hueOff val="48192"/>
            <a:satOff val="-1008"/>
            <a:lumOff val="56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1657165" y="228689"/>
        <a:ext cx="1382653" cy="829591"/>
      </dsp:txXfrm>
    </dsp:sp>
    <dsp:sp modelId="{6A8FE762-156A-124D-BCDE-E801882616BC}">
      <dsp:nvSpPr>
        <dsp:cNvPr id="0" name=""/>
        <dsp:cNvSpPr/>
      </dsp:nvSpPr>
      <dsp:spPr>
        <a:xfrm>
          <a:off x="4787462" y="597765"/>
          <a:ext cx="2630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6302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07175"/>
              <a:satOff val="-1979"/>
              <a:lumOff val="91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1631" y="641895"/>
        <a:ext cx="14681" cy="3180"/>
      </dsp:txXfrm>
    </dsp:sp>
    <dsp:sp modelId="{CBB17941-1D90-3848-8DD1-2C1FAB183E91}">
      <dsp:nvSpPr>
        <dsp:cNvPr id="0" name=""/>
        <dsp:cNvSpPr/>
      </dsp:nvSpPr>
      <dsp:spPr>
        <a:xfrm>
          <a:off x="3406608" y="228689"/>
          <a:ext cx="1382653" cy="829591"/>
        </a:xfrm>
        <a:prstGeom prst="rect">
          <a:avLst/>
        </a:prstGeom>
        <a:solidFill>
          <a:schemeClr val="accent1">
            <a:shade val="50000"/>
            <a:hueOff val="96383"/>
            <a:satOff val="-2016"/>
            <a:lumOff val="112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2. Policy Evaluation</a:t>
          </a:r>
        </a:p>
      </dsp:txBody>
      <dsp:txXfrm>
        <a:off x="3406608" y="228689"/>
        <a:ext cx="1382653" cy="829591"/>
      </dsp:txXfrm>
    </dsp:sp>
    <dsp:sp modelId="{C4C06541-4480-1345-826F-CF6ED70E32DF}">
      <dsp:nvSpPr>
        <dsp:cNvPr id="0" name=""/>
        <dsp:cNvSpPr/>
      </dsp:nvSpPr>
      <dsp:spPr>
        <a:xfrm>
          <a:off x="6463735" y="597765"/>
          <a:ext cx="24576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5764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60762"/>
              <a:satOff val="-2969"/>
              <a:lumOff val="137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79708" y="641895"/>
        <a:ext cx="13818" cy="3180"/>
      </dsp:txXfrm>
    </dsp:sp>
    <dsp:sp modelId="{943B9A13-A835-6A48-B586-9E5C7AF827C4}">
      <dsp:nvSpPr>
        <dsp:cNvPr id="0" name=""/>
        <dsp:cNvSpPr/>
      </dsp:nvSpPr>
      <dsp:spPr>
        <a:xfrm>
          <a:off x="5082882" y="228689"/>
          <a:ext cx="1382653" cy="829591"/>
        </a:xfrm>
        <a:prstGeom prst="rect">
          <a:avLst/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↓</a:t>
          </a:r>
        </a:p>
      </dsp:txBody>
      <dsp:txXfrm>
        <a:off x="5082882" y="228689"/>
        <a:ext cx="1382653" cy="829591"/>
      </dsp:txXfrm>
    </dsp:sp>
    <dsp:sp modelId="{A00E454F-5E19-3B4D-A2BF-B26220E62BBE}">
      <dsp:nvSpPr>
        <dsp:cNvPr id="0" name=""/>
        <dsp:cNvSpPr/>
      </dsp:nvSpPr>
      <dsp:spPr>
        <a:xfrm>
          <a:off x="696609" y="1056481"/>
          <a:ext cx="6736617" cy="592724"/>
        </a:xfrm>
        <a:custGeom>
          <a:avLst/>
          <a:gdLst/>
          <a:ahLst/>
          <a:cxnLst/>
          <a:rect l="0" t="0" r="0" b="0"/>
          <a:pathLst>
            <a:path>
              <a:moveTo>
                <a:pt x="6736617" y="0"/>
              </a:moveTo>
              <a:lnTo>
                <a:pt x="6736617" y="313462"/>
              </a:lnTo>
              <a:lnTo>
                <a:pt x="0" y="313462"/>
              </a:lnTo>
              <a:lnTo>
                <a:pt x="0" y="592724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14350"/>
              <a:satOff val="-3958"/>
              <a:lumOff val="183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95782" y="1351254"/>
        <a:ext cx="338269" cy="3180"/>
      </dsp:txXfrm>
    </dsp:sp>
    <dsp:sp modelId="{AF5A9B4B-6C0C-724C-9190-E52219E1D450}">
      <dsp:nvSpPr>
        <dsp:cNvPr id="0" name=""/>
        <dsp:cNvSpPr/>
      </dsp:nvSpPr>
      <dsp:spPr>
        <a:xfrm>
          <a:off x="6741899" y="228689"/>
          <a:ext cx="1382653" cy="829591"/>
        </a:xfrm>
        <a:prstGeom prst="rect">
          <a:avLst/>
        </a:prstGeom>
        <a:solidFill>
          <a:schemeClr val="accent1">
            <a:shade val="50000"/>
            <a:hueOff val="192766"/>
            <a:satOff val="-4032"/>
            <a:lumOff val="2243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Engage Third-Party Investigator</a:t>
          </a:r>
        </a:p>
      </dsp:txBody>
      <dsp:txXfrm>
        <a:off x="6741899" y="228689"/>
        <a:ext cx="1382653" cy="829591"/>
      </dsp:txXfrm>
    </dsp:sp>
    <dsp:sp modelId="{3224384B-7832-3E4D-AD4C-D0617C1961A4}">
      <dsp:nvSpPr>
        <dsp:cNvPr id="0" name=""/>
        <dsp:cNvSpPr/>
      </dsp:nvSpPr>
      <dsp:spPr>
        <a:xfrm>
          <a:off x="1386135" y="2050682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67937"/>
              <a:satOff val="-4948"/>
              <a:lumOff val="229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21890" y="2094812"/>
        <a:ext cx="15900" cy="3180"/>
      </dsp:txXfrm>
    </dsp:sp>
    <dsp:sp modelId="{82BDE907-9875-0546-9621-CE1B7AF30BF3}">
      <dsp:nvSpPr>
        <dsp:cNvPr id="0" name=""/>
        <dsp:cNvSpPr/>
      </dsp:nvSpPr>
      <dsp:spPr>
        <a:xfrm>
          <a:off x="5282" y="1681606"/>
          <a:ext cx="1382653" cy="829591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5282" y="1681606"/>
        <a:ext cx="1382653" cy="829591"/>
      </dsp:txXfrm>
    </dsp:sp>
    <dsp:sp modelId="{DC9ED574-1388-0B42-9641-918BF8D164CA}">
      <dsp:nvSpPr>
        <dsp:cNvPr id="0" name=""/>
        <dsp:cNvSpPr/>
      </dsp:nvSpPr>
      <dsp:spPr>
        <a:xfrm>
          <a:off x="3086798" y="2050682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21524"/>
              <a:satOff val="-5937"/>
              <a:lumOff val="275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22553" y="2094812"/>
        <a:ext cx="15900" cy="3180"/>
      </dsp:txXfrm>
    </dsp:sp>
    <dsp:sp modelId="{D712667A-7A74-214F-864C-16D68DD954DC}">
      <dsp:nvSpPr>
        <dsp:cNvPr id="0" name=""/>
        <dsp:cNvSpPr/>
      </dsp:nvSpPr>
      <dsp:spPr>
        <a:xfrm>
          <a:off x="1705945" y="1681606"/>
          <a:ext cx="1382653" cy="829591"/>
        </a:xfrm>
        <a:prstGeom prst="rect">
          <a:avLst/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Documentation and Record Keeping</a:t>
          </a:r>
        </a:p>
      </dsp:txBody>
      <dsp:txXfrm>
        <a:off x="1705945" y="1681606"/>
        <a:ext cx="1382653" cy="829591"/>
      </dsp:txXfrm>
    </dsp:sp>
    <dsp:sp modelId="{51263334-F265-2E4D-8982-C9B88139059E}">
      <dsp:nvSpPr>
        <dsp:cNvPr id="0" name=""/>
        <dsp:cNvSpPr/>
      </dsp:nvSpPr>
      <dsp:spPr>
        <a:xfrm>
          <a:off x="4787462" y="2050682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75112"/>
              <a:satOff val="-6927"/>
              <a:lumOff val="3212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23216" y="2094812"/>
        <a:ext cx="15900" cy="3180"/>
      </dsp:txXfrm>
    </dsp:sp>
    <dsp:sp modelId="{C201B3E2-0AE0-494A-89BA-F76FE1D41465}">
      <dsp:nvSpPr>
        <dsp:cNvPr id="0" name=""/>
        <dsp:cNvSpPr/>
      </dsp:nvSpPr>
      <dsp:spPr>
        <a:xfrm>
          <a:off x="3406608" y="1681606"/>
          <a:ext cx="1382653" cy="829591"/>
        </a:xfrm>
        <a:prstGeom prst="rect">
          <a:avLst/>
        </a:prstGeom>
        <a:solidFill>
          <a:schemeClr val="accent1">
            <a:shade val="50000"/>
            <a:hueOff val="337341"/>
            <a:satOff val="-7056"/>
            <a:lumOff val="392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3406608" y="1681606"/>
        <a:ext cx="1382653" cy="829591"/>
      </dsp:txXfrm>
    </dsp:sp>
    <dsp:sp modelId="{F78BB20B-B1C8-2243-B192-6A92F91D0E96}">
      <dsp:nvSpPr>
        <dsp:cNvPr id="0" name=""/>
        <dsp:cNvSpPr/>
      </dsp:nvSpPr>
      <dsp:spPr>
        <a:xfrm>
          <a:off x="6488125" y="2050682"/>
          <a:ext cx="287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7410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321524"/>
              <a:satOff val="-5937"/>
              <a:lumOff val="275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23880" y="2094812"/>
        <a:ext cx="15900" cy="3180"/>
      </dsp:txXfrm>
    </dsp:sp>
    <dsp:sp modelId="{AB1ECFEB-B9A6-C748-AC60-E86D56B09BF3}">
      <dsp:nvSpPr>
        <dsp:cNvPr id="0" name=""/>
        <dsp:cNvSpPr/>
      </dsp:nvSpPr>
      <dsp:spPr>
        <a:xfrm>
          <a:off x="5107272" y="1681606"/>
          <a:ext cx="1382653" cy="829591"/>
        </a:xfrm>
        <a:prstGeom prst="rect">
          <a:avLst/>
        </a:prstGeom>
        <a:solidFill>
          <a:schemeClr val="accent1">
            <a:shade val="50000"/>
            <a:hueOff val="337341"/>
            <a:satOff val="-7056"/>
            <a:lumOff val="3925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Communication with Claimant</a:t>
          </a:r>
        </a:p>
      </dsp:txBody>
      <dsp:txXfrm>
        <a:off x="5107272" y="1681606"/>
        <a:ext cx="1382653" cy="829591"/>
      </dsp:txXfrm>
    </dsp:sp>
    <dsp:sp modelId="{0FF04F75-93C5-0E44-9D81-A53315924196}">
      <dsp:nvSpPr>
        <dsp:cNvPr id="0" name=""/>
        <dsp:cNvSpPr/>
      </dsp:nvSpPr>
      <dsp:spPr>
        <a:xfrm>
          <a:off x="696609" y="2509398"/>
          <a:ext cx="6802652" cy="525635"/>
        </a:xfrm>
        <a:custGeom>
          <a:avLst/>
          <a:gdLst/>
          <a:ahLst/>
          <a:cxnLst/>
          <a:rect l="0" t="0" r="0" b="0"/>
          <a:pathLst>
            <a:path>
              <a:moveTo>
                <a:pt x="6802652" y="0"/>
              </a:moveTo>
              <a:lnTo>
                <a:pt x="6802652" y="279917"/>
              </a:lnTo>
              <a:lnTo>
                <a:pt x="0" y="279917"/>
              </a:lnTo>
              <a:lnTo>
                <a:pt x="0" y="525635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67937"/>
              <a:satOff val="-4948"/>
              <a:lumOff val="2294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27301" y="2770626"/>
        <a:ext cx="341267" cy="3180"/>
      </dsp:txXfrm>
    </dsp:sp>
    <dsp:sp modelId="{53E69CBE-9EDF-3946-B8F1-90CBF9B13C18}">
      <dsp:nvSpPr>
        <dsp:cNvPr id="0" name=""/>
        <dsp:cNvSpPr/>
      </dsp:nvSpPr>
      <dsp:spPr>
        <a:xfrm>
          <a:off x="6807935" y="1681606"/>
          <a:ext cx="1382653" cy="829591"/>
        </a:xfrm>
        <a:prstGeom prst="rect">
          <a:avLst/>
        </a:prstGeom>
        <a:solidFill>
          <a:schemeClr val="accent1">
            <a:shade val="50000"/>
            <a:hueOff val="289149"/>
            <a:satOff val="-6048"/>
            <a:lumOff val="3365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6807935" y="1681606"/>
        <a:ext cx="1382653" cy="829591"/>
      </dsp:txXfrm>
    </dsp:sp>
    <dsp:sp modelId="{7A07C892-3D6F-F54F-9E25-89B44C365F10}">
      <dsp:nvSpPr>
        <dsp:cNvPr id="0" name=""/>
        <dsp:cNvSpPr/>
      </dsp:nvSpPr>
      <dsp:spPr>
        <a:xfrm>
          <a:off x="1386135" y="3436510"/>
          <a:ext cx="2752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75215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214350"/>
              <a:satOff val="-3958"/>
              <a:lumOff val="183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16097" y="3480640"/>
        <a:ext cx="15290" cy="3180"/>
      </dsp:txXfrm>
    </dsp:sp>
    <dsp:sp modelId="{BE49105E-AD99-3A4C-9918-15983AA15F53}">
      <dsp:nvSpPr>
        <dsp:cNvPr id="0" name=""/>
        <dsp:cNvSpPr/>
      </dsp:nvSpPr>
      <dsp:spPr>
        <a:xfrm>
          <a:off x="5282" y="3067434"/>
          <a:ext cx="1382653" cy="829591"/>
        </a:xfrm>
        <a:prstGeom prst="rect">
          <a:avLst/>
        </a:prstGeom>
        <a:solidFill>
          <a:schemeClr val="accent1">
            <a:shade val="50000"/>
            <a:hueOff val="240958"/>
            <a:satOff val="-5040"/>
            <a:lumOff val="28042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6. Review Investigator’s Report</a:t>
          </a:r>
        </a:p>
      </dsp:txBody>
      <dsp:txXfrm>
        <a:off x="5282" y="3067434"/>
        <a:ext cx="1382653" cy="829591"/>
      </dsp:txXfrm>
    </dsp:sp>
    <dsp:sp modelId="{C714CBF6-AE73-B346-BC5B-AE1243106DE7}">
      <dsp:nvSpPr>
        <dsp:cNvPr id="0" name=""/>
        <dsp:cNvSpPr/>
      </dsp:nvSpPr>
      <dsp:spPr>
        <a:xfrm>
          <a:off x="3074603" y="3436510"/>
          <a:ext cx="2906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0631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60762"/>
              <a:satOff val="-2969"/>
              <a:lumOff val="137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211888" y="3480640"/>
        <a:ext cx="16061" cy="3180"/>
      </dsp:txXfrm>
    </dsp:sp>
    <dsp:sp modelId="{71470983-2B36-4B45-9FF7-F96B1A4F6BC9}">
      <dsp:nvSpPr>
        <dsp:cNvPr id="0" name=""/>
        <dsp:cNvSpPr/>
      </dsp:nvSpPr>
      <dsp:spPr>
        <a:xfrm>
          <a:off x="1693750" y="3067434"/>
          <a:ext cx="1382653" cy="829591"/>
        </a:xfrm>
        <a:prstGeom prst="rect">
          <a:avLst/>
        </a:prstGeom>
        <a:solidFill>
          <a:schemeClr val="accent1">
            <a:shade val="50000"/>
            <a:hueOff val="192766"/>
            <a:satOff val="-4032"/>
            <a:lumOff val="2243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1693750" y="3067434"/>
        <a:ext cx="1382653" cy="829591"/>
      </dsp:txXfrm>
    </dsp:sp>
    <dsp:sp modelId="{4D0F090B-A555-B14D-9BF5-9A658000672D}">
      <dsp:nvSpPr>
        <dsp:cNvPr id="0" name=""/>
        <dsp:cNvSpPr/>
      </dsp:nvSpPr>
      <dsp:spPr>
        <a:xfrm>
          <a:off x="4778488" y="3436510"/>
          <a:ext cx="2886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8668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107175"/>
              <a:satOff val="-1979"/>
              <a:lumOff val="91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14841" y="3480640"/>
        <a:ext cx="15963" cy="3180"/>
      </dsp:txXfrm>
    </dsp:sp>
    <dsp:sp modelId="{6D8CFC62-A57A-374E-A95C-6CF57C307DBD}">
      <dsp:nvSpPr>
        <dsp:cNvPr id="0" name=""/>
        <dsp:cNvSpPr/>
      </dsp:nvSpPr>
      <dsp:spPr>
        <a:xfrm>
          <a:off x="3397635" y="3067434"/>
          <a:ext cx="1382653" cy="829591"/>
        </a:xfrm>
        <a:prstGeom prst="rect">
          <a:avLst/>
        </a:prstGeom>
        <a:solidFill>
          <a:schemeClr val="accent1">
            <a:shade val="50000"/>
            <a:hueOff val="144575"/>
            <a:satOff val="-3024"/>
            <a:lumOff val="1682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7. Final Decision and Settlement Negotiation</a:t>
          </a:r>
        </a:p>
      </dsp:txBody>
      <dsp:txXfrm>
        <a:off x="3397635" y="3067434"/>
        <a:ext cx="1382653" cy="829591"/>
      </dsp:txXfrm>
    </dsp:sp>
    <dsp:sp modelId="{15F37B5B-6523-F44D-BC49-4FD87D777700}">
      <dsp:nvSpPr>
        <dsp:cNvPr id="0" name=""/>
        <dsp:cNvSpPr/>
      </dsp:nvSpPr>
      <dsp:spPr>
        <a:xfrm>
          <a:off x="6480410" y="3436510"/>
          <a:ext cx="2951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5125" y="45720"/>
              </a:lnTo>
            </a:path>
          </a:pathLst>
        </a:custGeom>
        <a:noFill/>
        <a:ln w="9525" cap="flat" cmpd="sng" algn="ctr">
          <a:solidFill>
            <a:schemeClr val="accent1">
              <a:shade val="90000"/>
              <a:hueOff val="53587"/>
              <a:satOff val="-990"/>
              <a:lumOff val="459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19829" y="3480640"/>
        <a:ext cx="16286" cy="3180"/>
      </dsp:txXfrm>
    </dsp:sp>
    <dsp:sp modelId="{CECE242C-CFC5-664B-95F3-7B220303BCA3}">
      <dsp:nvSpPr>
        <dsp:cNvPr id="0" name=""/>
        <dsp:cNvSpPr/>
      </dsp:nvSpPr>
      <dsp:spPr>
        <a:xfrm>
          <a:off x="5099557" y="3067434"/>
          <a:ext cx="1382653" cy="829591"/>
        </a:xfrm>
        <a:prstGeom prst="rect">
          <a:avLst/>
        </a:prstGeom>
        <a:solidFill>
          <a:schemeClr val="accent1">
            <a:shade val="50000"/>
            <a:hueOff val="96383"/>
            <a:satOff val="-2016"/>
            <a:lumOff val="11217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↓</a:t>
          </a:r>
        </a:p>
      </dsp:txBody>
      <dsp:txXfrm>
        <a:off x="5099557" y="3067434"/>
        <a:ext cx="1382653" cy="829591"/>
      </dsp:txXfrm>
    </dsp:sp>
    <dsp:sp modelId="{C0276688-4B9C-DC48-8405-78FFF923765A}">
      <dsp:nvSpPr>
        <dsp:cNvPr id="0" name=""/>
        <dsp:cNvSpPr/>
      </dsp:nvSpPr>
      <dsp:spPr>
        <a:xfrm>
          <a:off x="6807935" y="3067434"/>
          <a:ext cx="1382653" cy="829591"/>
        </a:xfrm>
        <a:prstGeom prst="rect">
          <a:avLst/>
        </a:prstGeom>
        <a:solidFill>
          <a:schemeClr val="accent1">
            <a:shade val="50000"/>
            <a:hueOff val="48192"/>
            <a:satOff val="-1008"/>
            <a:lumOff val="560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7751" tIns="71117" rIns="67751" bIns="71117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8. Final Documentation</a:t>
          </a:r>
        </a:p>
      </dsp:txBody>
      <dsp:txXfrm>
        <a:off x="6807935" y="3067434"/>
        <a:ext cx="1382653" cy="829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IG_logo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IG_logo.sv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IG_logo.svg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hyperlink" Target="https://creativecommons.org/licenses/by-sa/3.0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AIG_logo.svg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Example Answer: Claims Handling Process Flowchart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AIG Marine Claims Team</a:t>
            </a:r>
            <a:endParaRPr lang="en-US"/>
          </a:p>
        </p:txBody>
      </p:sp>
      <p:pic>
        <p:nvPicPr>
          <p:cNvPr id="5" name="Picture 4" descr="A blue and white rectangle with letters&#10;&#10;Description automatically generated">
            <a:extLst>
              <a:ext uri="{FF2B5EF4-FFF2-40B4-BE49-F238E27FC236}">
                <a16:creationId xmlns:a16="http://schemas.microsoft.com/office/drawing/2014/main" id="{0FE1C9A6-4EF4-417D-BF39-9BBF8B8B78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32192" y="6009602"/>
            <a:ext cx="1415624" cy="764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93E61C-3B46-6BD0-0BEB-42A967AEFDC7}"/>
              </a:ext>
            </a:extLst>
          </p:cNvPr>
          <p:cNvSpPr txBox="1"/>
          <p:nvPr/>
        </p:nvSpPr>
        <p:spPr>
          <a:xfrm>
            <a:off x="5925312" y="6882164"/>
            <a:ext cx="312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hlinkClick r:id="rId3" tooltip="https://commons.wikimedia.org/wiki/File:AIG_logo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Process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A1637B-A916-28BC-DE5D-BD1DB5403D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33949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blue and white rectangle with letters&#10;&#10;Description automatically generated">
            <a:extLst>
              <a:ext uri="{FF2B5EF4-FFF2-40B4-BE49-F238E27FC236}">
                <a16:creationId xmlns:a16="http://schemas.microsoft.com/office/drawing/2014/main" id="{0C3D5A83-C93C-9A4D-D7A2-AF0F302682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32192" y="6009602"/>
            <a:ext cx="1415624" cy="764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C57ED0-D09F-60FE-110E-68EB52BE46DA}"/>
              </a:ext>
            </a:extLst>
          </p:cNvPr>
          <p:cNvSpPr txBox="1"/>
          <p:nvPr/>
        </p:nvSpPr>
        <p:spPr>
          <a:xfrm>
            <a:off x="5925312" y="6882164"/>
            <a:ext cx="312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hlinkClick r:id="rId8" tooltip="https://commons.wikimedia.org/wiki/File:AIG_logo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Flowchart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9B947E-9A5A-B9CC-B7B3-EE81D2203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944063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blue and white rectangle with letters&#10;&#10;Description automatically generated">
            <a:extLst>
              <a:ext uri="{FF2B5EF4-FFF2-40B4-BE49-F238E27FC236}">
                <a16:creationId xmlns:a16="http://schemas.microsoft.com/office/drawing/2014/main" id="{9DE1F642-5BCD-618E-F269-5BA817E224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632192" y="6009602"/>
            <a:ext cx="1415624" cy="764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23BCFC-E80F-A47D-E900-94A3F6728E3B}"/>
              </a:ext>
            </a:extLst>
          </p:cNvPr>
          <p:cNvSpPr txBox="1"/>
          <p:nvPr/>
        </p:nvSpPr>
        <p:spPr>
          <a:xfrm>
            <a:off x="5925312" y="6882164"/>
            <a:ext cx="312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hlinkClick r:id="rId8" tooltip="https://commons.wikimedia.org/wiki/File:AIG_logo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 fontScale="90000"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Flowchart, with Internal and External Responsibilities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9B947E-9A5A-B9CC-B7B3-EE81D2203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0751252"/>
              </p:ext>
            </p:extLst>
          </p:nvPr>
        </p:nvGraphicFramePr>
        <p:xfrm>
          <a:off x="474064" y="1696130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 descr="A blue and white rectangle with letters&#10;&#10;Description automatically generated">
            <a:extLst>
              <a:ext uri="{FF2B5EF4-FFF2-40B4-BE49-F238E27FC236}">
                <a16:creationId xmlns:a16="http://schemas.microsoft.com/office/drawing/2014/main" id="{174D171F-BC29-3C95-7872-31613DB784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973568" y="6193945"/>
            <a:ext cx="1074248" cy="580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0452D5-BA16-63EC-7DE3-595918CD4543}"/>
              </a:ext>
            </a:extLst>
          </p:cNvPr>
          <p:cNvSpPr txBox="1"/>
          <p:nvPr/>
        </p:nvSpPr>
        <p:spPr>
          <a:xfrm>
            <a:off x="5925312" y="6882164"/>
            <a:ext cx="3122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>
                <a:hlinkClick r:id="rId8" tooltip="https://commons.wikimedia.org/wiki/File:AIG_logo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9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44BA2-79F0-C520-5799-DD864FFA8A22}"/>
              </a:ext>
            </a:extLst>
          </p:cNvPr>
          <p:cNvSpPr txBox="1"/>
          <p:nvPr/>
        </p:nvSpPr>
        <p:spPr>
          <a:xfrm>
            <a:off x="474063" y="2852928"/>
            <a:ext cx="140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997FE-BAC9-2825-0EB5-9C6D7CBF2DA9}"/>
              </a:ext>
            </a:extLst>
          </p:cNvPr>
          <p:cNvSpPr txBox="1"/>
          <p:nvPr/>
        </p:nvSpPr>
        <p:spPr>
          <a:xfrm>
            <a:off x="7158210" y="2852928"/>
            <a:ext cx="140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external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96568-988C-3376-A191-FC4ACF24B5D7}"/>
              </a:ext>
            </a:extLst>
          </p:cNvPr>
          <p:cNvSpPr txBox="1"/>
          <p:nvPr/>
        </p:nvSpPr>
        <p:spPr>
          <a:xfrm>
            <a:off x="3870246" y="2852928"/>
            <a:ext cx="140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CAB44-8FD4-0B3E-CDB5-75CFA62FAB0F}"/>
              </a:ext>
            </a:extLst>
          </p:cNvPr>
          <p:cNvSpPr txBox="1"/>
          <p:nvPr/>
        </p:nvSpPr>
        <p:spPr>
          <a:xfrm>
            <a:off x="7266429" y="5583595"/>
            <a:ext cx="140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F13971-59CC-D274-26F6-087923AF524C}"/>
              </a:ext>
            </a:extLst>
          </p:cNvPr>
          <p:cNvSpPr/>
          <p:nvPr/>
        </p:nvSpPr>
        <p:spPr>
          <a:xfrm>
            <a:off x="474061" y="2852928"/>
            <a:ext cx="1403506" cy="369332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</a:t>
            </a:r>
            <a:endParaRPr lang="en-US" dirty="0">
              <a:ln w="0"/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77AF97-055D-8DF1-1D20-2FD9EC98E145}"/>
              </a:ext>
            </a:extLst>
          </p:cNvPr>
          <p:cNvSpPr/>
          <p:nvPr/>
        </p:nvSpPr>
        <p:spPr>
          <a:xfrm>
            <a:off x="3870245" y="2865010"/>
            <a:ext cx="1403506" cy="369332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</a:t>
            </a:r>
            <a:endParaRPr lang="en-US" dirty="0">
              <a:ln w="0"/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884917-77A3-DF0C-0948-9B8426B70909}"/>
              </a:ext>
            </a:extLst>
          </p:cNvPr>
          <p:cNvSpPr/>
          <p:nvPr/>
        </p:nvSpPr>
        <p:spPr>
          <a:xfrm>
            <a:off x="2180862" y="4321438"/>
            <a:ext cx="1403506" cy="369332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</a:t>
            </a:r>
            <a:endParaRPr lang="en-US" dirty="0">
              <a:ln w="0"/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BDA857-FE06-98F7-51FA-33951FEEE84A}"/>
              </a:ext>
            </a:extLst>
          </p:cNvPr>
          <p:cNvSpPr/>
          <p:nvPr/>
        </p:nvSpPr>
        <p:spPr>
          <a:xfrm>
            <a:off x="5559632" y="4321438"/>
            <a:ext cx="1403506" cy="369332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</a:t>
            </a:r>
            <a:endParaRPr lang="en-US" dirty="0">
              <a:ln w="0"/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D63853-0545-CA47-3703-BEBB15C7A407}"/>
              </a:ext>
            </a:extLst>
          </p:cNvPr>
          <p:cNvSpPr/>
          <p:nvPr/>
        </p:nvSpPr>
        <p:spPr>
          <a:xfrm>
            <a:off x="3860900" y="5701322"/>
            <a:ext cx="1403506" cy="369332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</a:t>
            </a:r>
            <a:endParaRPr lang="en-US" dirty="0">
              <a:ln w="0"/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9043AB-7752-B26B-11CF-D2037696DD32}"/>
              </a:ext>
            </a:extLst>
          </p:cNvPr>
          <p:cNvSpPr/>
          <p:nvPr/>
        </p:nvSpPr>
        <p:spPr>
          <a:xfrm>
            <a:off x="7275774" y="5701322"/>
            <a:ext cx="1403506" cy="369332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</a:t>
            </a:r>
            <a:endParaRPr lang="en-US" dirty="0">
              <a:ln w="0"/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F5958C-24E2-CBFF-57EF-226FFEC99612}"/>
              </a:ext>
            </a:extLst>
          </p:cNvPr>
          <p:cNvSpPr/>
          <p:nvPr/>
        </p:nvSpPr>
        <p:spPr>
          <a:xfrm>
            <a:off x="474061" y="5701322"/>
            <a:ext cx="1403506" cy="369332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</a:t>
            </a:r>
            <a:endParaRPr lang="en-US" dirty="0">
              <a:ln w="0"/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9F2F412-5FF6-669B-CD30-8F8D69A41295}"/>
              </a:ext>
            </a:extLst>
          </p:cNvPr>
          <p:cNvSpPr/>
          <p:nvPr/>
        </p:nvSpPr>
        <p:spPr>
          <a:xfrm>
            <a:off x="7212319" y="2854760"/>
            <a:ext cx="1403506" cy="369332"/>
          </a:xfrm>
          <a:prstGeom prst="rect">
            <a:avLst/>
          </a:prstGeom>
          <a:gradFill>
            <a:gsLst>
              <a:gs pos="0">
                <a:srgbClr val="0070C0"/>
              </a:gs>
              <a:gs pos="100000">
                <a:schemeClr val="dk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external</a:t>
            </a:r>
            <a:endParaRPr lang="en-US" dirty="0">
              <a:ln w="0"/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549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269</Words>
  <Application>Microsoft Office PowerPoint</Application>
  <PresentationFormat>On-screen Show (4:3)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Example Answer: Claims Handling Process Flowchart</vt:lpstr>
      <vt:lpstr>Process Steps</vt:lpstr>
      <vt:lpstr>Flowchart</vt:lpstr>
      <vt:lpstr>Flowchart, with Internal and External Responsibilities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OCHIENG ODUOR - BSCAS201988025</cp:lastModifiedBy>
  <cp:revision>2</cp:revision>
  <dcterms:created xsi:type="dcterms:W3CDTF">2013-01-27T09:14:16Z</dcterms:created>
  <dcterms:modified xsi:type="dcterms:W3CDTF">2025-04-22T15:03:48Z</dcterms:modified>
  <cp:category/>
</cp:coreProperties>
</file>