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A40D-F8A8-C74B-9DF2-8195FEDB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D-B0A3-6AD7-7211-09E5C556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F845-E5ED-2706-37E4-463B2D3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213D-A143-B1E4-3108-408C1C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589C-C2A6-C890-1D61-5D6569E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2670-D9F4-CA2B-BF7F-C3C5A46B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BC46-594D-171C-1104-F80EB233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2C8E-23D6-350E-7F28-5A89C21A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175F-E00B-6F14-CC55-631F856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68D9-4E97-7208-6835-9AA45E6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9C73C-BA60-143A-5B3F-D9C217F06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E72D7-5DF9-0710-3EA0-EFAC4AC3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C2B8-F210-4FBE-D175-A0795AC1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A8DE-E563-FCD6-B21D-4329DE67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C091-EAF5-BE59-20C9-FD5D0E7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B60-8D14-9016-0D71-B52E8F9A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C2E4-FFC6-F9CA-DFED-906164EC8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B4A2-9940-2697-D406-893B5459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7665-BBAB-9E13-71E5-392BF8C0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BD4D-11BF-0F06-6E99-D884BBF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FDA3-BAB0-94D4-BE5B-00E12454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66D9-0C1C-0148-6CBF-66901AAF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1FA7-840B-C5DD-86B2-9F084887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5A4A-4C0D-AF3D-E091-8A5B74E3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BA77-49E8-FEDD-824A-51BC35A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476E-1529-DBC7-7DA3-0694CAF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193-1BEE-02B8-F3C4-6755E08EB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3EADB-94DC-1DAE-155A-76B045117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A6C3-CA53-292F-F213-1DB5A0B0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8211-CBE4-3AD9-16C3-1EE975C0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6F59-A7CA-0DD6-A5DC-44432638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A2BE-CC30-6A4C-8A54-7E6E7202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4DAD-25B0-361F-62CB-F283455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EEF8-73A4-66CA-DD93-A7C251A5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F4695-C54D-CA7C-DF5E-ACE9F738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CCB28-0182-4DEA-E327-7B57F6DE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24132-9994-9DB7-02CE-3E83AC83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38DCB-95E7-73D6-A2B2-8A8CF15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757D-2C60-0466-2469-7E83289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09A7-93F1-8867-1A28-A03FC1C2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9A17D-F96B-A2D9-018C-818141BF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F55B-FB4E-E98B-B95E-4DDCBE94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5136E-AB2D-24D7-438D-F4D99CC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A239-5DC1-B0B0-156C-1BF64E28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7161-DF70-DA97-05A1-E8D0355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9777-3005-9259-3945-E2D7155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B46-BD91-18DD-5AE3-6688C4C2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1CE4-A708-C017-9092-D1D382D4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FD0A-132B-435D-FCD3-BCF62A3D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25E2-4BC2-E882-F6CB-8A6FDD74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1548-ABAC-7AE9-6CE2-D090A140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2BAF-BF30-ECB6-A14A-4E9DCE68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82F-CF7D-9088-7CAB-C6DC04B7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C5A34-9A6A-2373-2120-E75A4B3A8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8388-E94E-6B52-FE01-86268525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2BBF-CBC1-8B89-8306-0A9257F1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C6FE-5627-8CA7-123C-2C6E5E0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68F8-EEAE-F3FD-E5D4-36D8D05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7C32A-83BE-3A15-3334-21C5607F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3084-9DED-9BB6-A5EE-B3D4E4BC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0D1A-1230-2E39-1D88-015EB1609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FCF7-8D1F-4D09-AC40-7D2A76B45D3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3626-60C5-4AA8-8889-AD3E025F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C06E-1752-6FA6-E318-7F207D98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EE52-7006-4108-A7D2-7402B836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1677-6500-E5F0-96D6-5FA79ED35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to Create a 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B19F4-802A-2595-A111-30F147C9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377"/>
            <a:ext cx="9144000" cy="13343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Maxwell Owusu, Michael Womble, Yaswanth Sai Devisetti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DATS 6202</a:t>
            </a:r>
          </a:p>
        </p:txBody>
      </p:sp>
    </p:spTree>
    <p:extLst>
      <p:ext uri="{BB962C8B-B14F-4D97-AF65-F5344CB8AC3E}">
        <p14:creationId xmlns:p14="http://schemas.microsoft.com/office/powerpoint/2010/main" val="37217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1FAC0-A43C-83E5-0990-076233BFB384}"/>
              </a:ext>
            </a:extLst>
          </p:cNvPr>
          <p:cNvSpPr txBox="1"/>
          <p:nvPr/>
        </p:nvSpPr>
        <p:spPr>
          <a:xfrm>
            <a:off x="648586" y="244548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27FF6-4DC3-7845-BF9B-D5DCBF8AF9C2}"/>
              </a:ext>
            </a:extLst>
          </p:cNvPr>
          <p:cNvSpPr txBox="1"/>
          <p:nvPr/>
        </p:nvSpPr>
        <p:spPr>
          <a:xfrm>
            <a:off x="648585" y="1141228"/>
            <a:ext cx="6197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Data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Overview of Movie Recommendation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Predicting Movie Popularity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Training and Testing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Model Selection and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Predicting Movie Similarity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Training and Testing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Model Selection and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Conclusions</a:t>
            </a:r>
          </a:p>
        </p:txBody>
      </p:sp>
    </p:spTree>
    <p:extLst>
      <p:ext uri="{BB962C8B-B14F-4D97-AF65-F5344CB8AC3E}">
        <p14:creationId xmlns:p14="http://schemas.microsoft.com/office/powerpoint/2010/main" val="34085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8B36C-FB76-D821-F6FA-D3648A8910BA}"/>
              </a:ext>
            </a:extLst>
          </p:cNvPr>
          <p:cNvSpPr txBox="1"/>
          <p:nvPr/>
        </p:nvSpPr>
        <p:spPr>
          <a:xfrm>
            <a:off x="606056" y="350874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611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8B36C-FB76-D821-F6FA-D3648A8910BA}"/>
              </a:ext>
            </a:extLst>
          </p:cNvPr>
          <p:cNvSpPr txBox="1"/>
          <p:nvPr/>
        </p:nvSpPr>
        <p:spPr>
          <a:xfrm>
            <a:off x="606056" y="350874"/>
            <a:ext cx="23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272FE-D066-E0CB-564F-5DCC306B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" y="935649"/>
            <a:ext cx="6418758" cy="54651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ABE585-1A86-C113-FE31-60DD14137C10}"/>
              </a:ext>
            </a:extLst>
          </p:cNvPr>
          <p:cNvSpPr/>
          <p:nvPr/>
        </p:nvSpPr>
        <p:spPr>
          <a:xfrm>
            <a:off x="1679944" y="2349794"/>
            <a:ext cx="584791" cy="3402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14F29F-E033-6028-E1B2-EE7457B022BD}"/>
              </a:ext>
            </a:extLst>
          </p:cNvPr>
          <p:cNvSpPr/>
          <p:nvPr/>
        </p:nvSpPr>
        <p:spPr>
          <a:xfrm>
            <a:off x="886046" y="3179127"/>
            <a:ext cx="1463749" cy="34024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F05E-6E51-6A9B-2CC4-AE704A7E6A30}"/>
              </a:ext>
            </a:extLst>
          </p:cNvPr>
          <p:cNvCxnSpPr/>
          <p:nvPr/>
        </p:nvCxnSpPr>
        <p:spPr>
          <a:xfrm flipH="1">
            <a:off x="2424223" y="2594344"/>
            <a:ext cx="5156791" cy="744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8573C-AF82-F201-10D7-332501DE803E}"/>
              </a:ext>
            </a:extLst>
          </p:cNvPr>
          <p:cNvSpPr txBox="1"/>
          <p:nvPr/>
        </p:nvSpPr>
        <p:spPr>
          <a:xfrm>
            <a:off x="7591643" y="2324343"/>
            <a:ext cx="383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movie 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207B9-622F-8917-63E6-D3EF5D8C8C51}"/>
              </a:ext>
            </a:extLst>
          </p:cNvPr>
          <p:cNvSpPr txBox="1"/>
          <p:nvPr/>
        </p:nvSpPr>
        <p:spPr>
          <a:xfrm>
            <a:off x="4385043" y="1655626"/>
            <a:ext cx="10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4CCFBE-C703-47B9-E1E1-8DFFC0BD4F25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264735" y="1871070"/>
            <a:ext cx="2120308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003DD0-6FE2-C007-B921-3BC7960189E4}"/>
              </a:ext>
            </a:extLst>
          </p:cNvPr>
          <p:cNvSpPr txBox="1"/>
          <p:nvPr/>
        </p:nvSpPr>
        <p:spPr>
          <a:xfrm>
            <a:off x="7581014" y="4518194"/>
            <a:ext cx="383835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can have a good rating without being seen by many people,</a:t>
            </a:r>
          </a:p>
        </p:txBody>
      </p:sp>
    </p:spTree>
    <p:extLst>
      <p:ext uri="{BB962C8B-B14F-4D97-AF65-F5344CB8AC3E}">
        <p14:creationId xmlns:p14="http://schemas.microsoft.com/office/powerpoint/2010/main" val="631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9FD55-9A66-9006-7F47-F0D7599E04B2}"/>
              </a:ext>
            </a:extLst>
          </p:cNvPr>
          <p:cNvSpPr txBox="1"/>
          <p:nvPr/>
        </p:nvSpPr>
        <p:spPr>
          <a:xfrm>
            <a:off x="606056" y="350874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Movie Recommendation System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7DBE4F-F9C5-3281-E1CD-3FBAD366C629}"/>
              </a:ext>
            </a:extLst>
          </p:cNvPr>
          <p:cNvGrpSpPr/>
          <p:nvPr/>
        </p:nvGrpSpPr>
        <p:grpSpPr>
          <a:xfrm>
            <a:off x="848839" y="1468082"/>
            <a:ext cx="10494322" cy="4837026"/>
            <a:chOff x="1136907" y="1541928"/>
            <a:chExt cx="7561945" cy="34854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E64580-F38C-E4E1-5B49-6591097BD378}"/>
                </a:ext>
              </a:extLst>
            </p:cNvPr>
            <p:cNvSpPr/>
            <p:nvPr/>
          </p:nvSpPr>
          <p:spPr>
            <a:xfrm>
              <a:off x="1138518" y="1541929"/>
              <a:ext cx="2070847" cy="11654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Predicting Movie Popularity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22F981-40D0-0BB3-45E7-58DEF18B18CB}"/>
                </a:ext>
              </a:extLst>
            </p:cNvPr>
            <p:cNvSpPr/>
            <p:nvPr/>
          </p:nvSpPr>
          <p:spPr>
            <a:xfrm>
              <a:off x="1138517" y="2846294"/>
              <a:ext cx="2070847" cy="11654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Movie Similarity Clustering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B6D57EF-16ED-489A-7400-A34170FDD426}"/>
                </a:ext>
              </a:extLst>
            </p:cNvPr>
            <p:cNvSpPr/>
            <p:nvPr/>
          </p:nvSpPr>
          <p:spPr>
            <a:xfrm>
              <a:off x="1136907" y="4055348"/>
              <a:ext cx="2070847" cy="2949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Genre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D19852-EA66-D466-658B-2CB17DFEDDA5}"/>
                </a:ext>
              </a:extLst>
            </p:cNvPr>
            <p:cNvSpPr/>
            <p:nvPr/>
          </p:nvSpPr>
          <p:spPr>
            <a:xfrm>
              <a:off x="1136907" y="4393902"/>
              <a:ext cx="2070847" cy="29491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00941E-499A-0FB3-3C2A-4D50C3531CA3}"/>
                </a:ext>
              </a:extLst>
            </p:cNvPr>
            <p:cNvSpPr/>
            <p:nvPr/>
          </p:nvSpPr>
          <p:spPr>
            <a:xfrm>
              <a:off x="1136907" y="4732456"/>
              <a:ext cx="2070847" cy="294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Topic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C062A98-841D-E8A1-22F9-4F05CB2ECAF7}"/>
                </a:ext>
              </a:extLst>
            </p:cNvPr>
            <p:cNvSpPr/>
            <p:nvPr/>
          </p:nvSpPr>
          <p:spPr>
            <a:xfrm>
              <a:off x="3487268" y="1541928"/>
              <a:ext cx="498533" cy="2469777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5203F6-D505-932B-B722-B0FDD5FBAFF4}"/>
                </a:ext>
              </a:extLst>
            </p:cNvPr>
            <p:cNvGrpSpPr/>
            <p:nvPr/>
          </p:nvGrpSpPr>
          <p:grpSpPr>
            <a:xfrm>
              <a:off x="3985801" y="2381388"/>
              <a:ext cx="2998145" cy="798394"/>
              <a:chOff x="6740041" y="3403206"/>
              <a:chExt cx="2998145" cy="79839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D974418-C9E3-F02F-5D65-8AACBBE27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041" y="3802576"/>
                <a:ext cx="299814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21BF1E-A099-96B3-B86A-2370D7C4A38E}"/>
                  </a:ext>
                </a:extLst>
              </p:cNvPr>
              <p:cNvSpPr txBox="1"/>
              <p:nvPr/>
            </p:nvSpPr>
            <p:spPr>
              <a:xfrm>
                <a:off x="7347098" y="3403206"/>
                <a:ext cx="1441746" cy="7983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u="sng" dirty="0"/>
                  <a:t>Rank By:</a:t>
                </a:r>
              </a:p>
              <a:p>
                <a:pPr algn="ctr"/>
                <a:r>
                  <a:rPr lang="en-US" sz="2200" dirty="0"/>
                  <a:t>Predicted Popularity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D293DB-DB15-68F4-A6DC-48278F8C8F98}"/>
                </a:ext>
              </a:extLst>
            </p:cNvPr>
            <p:cNvGrpSpPr/>
            <p:nvPr/>
          </p:nvGrpSpPr>
          <p:grpSpPr>
            <a:xfrm>
              <a:off x="7083618" y="1869194"/>
              <a:ext cx="1615234" cy="1823127"/>
              <a:chOff x="9837858" y="2891012"/>
              <a:chExt cx="1615234" cy="182312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F716982-3992-3814-E66D-5F8E71DFF58D}"/>
                  </a:ext>
                </a:extLst>
              </p:cNvPr>
              <p:cNvSpPr/>
              <p:nvPr/>
            </p:nvSpPr>
            <p:spPr>
              <a:xfrm>
                <a:off x="9837858" y="2891012"/>
                <a:ext cx="1615234" cy="182312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8552C-2649-6680-F761-45C98121974A}"/>
                  </a:ext>
                </a:extLst>
              </p:cNvPr>
              <p:cNvSpPr txBox="1"/>
              <p:nvPr/>
            </p:nvSpPr>
            <p:spPr>
              <a:xfrm>
                <a:off x="9837858" y="2896108"/>
                <a:ext cx="1615234" cy="55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Recommended Movies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5F2B88-00E0-422D-E277-3AB13CA0186B}"/>
                  </a:ext>
                </a:extLst>
              </p:cNvPr>
              <p:cNvCxnSpPr/>
              <p:nvPr/>
            </p:nvCxnSpPr>
            <p:spPr>
              <a:xfrm>
                <a:off x="10038944" y="3591079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CE3C14F-45F0-E513-5E80-AB614B71C398}"/>
                  </a:ext>
                </a:extLst>
              </p:cNvPr>
              <p:cNvCxnSpPr/>
              <p:nvPr/>
            </p:nvCxnSpPr>
            <p:spPr>
              <a:xfrm>
                <a:off x="10035697" y="3743479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88EFFC-F83D-2A09-1F50-CC3C9577E957}"/>
                  </a:ext>
                </a:extLst>
              </p:cNvPr>
              <p:cNvCxnSpPr/>
              <p:nvPr/>
            </p:nvCxnSpPr>
            <p:spPr>
              <a:xfrm>
                <a:off x="10042177" y="3905607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C09783-5FAC-4F23-5AC9-A0BC62832A5A}"/>
                  </a:ext>
                </a:extLst>
              </p:cNvPr>
              <p:cNvCxnSpPr/>
              <p:nvPr/>
            </p:nvCxnSpPr>
            <p:spPr>
              <a:xfrm>
                <a:off x="10055152" y="4045043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64A1E87-5AEA-1C5A-E87A-320CE0A31AB5}"/>
                  </a:ext>
                </a:extLst>
              </p:cNvPr>
              <p:cNvCxnSpPr/>
              <p:nvPr/>
            </p:nvCxnSpPr>
            <p:spPr>
              <a:xfrm>
                <a:off x="10051905" y="4197443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8F88F2-376C-C883-E08B-F24EBD5198FE}"/>
                  </a:ext>
                </a:extLst>
              </p:cNvPr>
              <p:cNvCxnSpPr/>
              <p:nvPr/>
            </p:nvCxnSpPr>
            <p:spPr>
              <a:xfrm>
                <a:off x="10058385" y="4359571"/>
                <a:ext cx="12159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96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E9650-C67F-39B1-797E-E6DE6F0D3768}"/>
              </a:ext>
            </a:extLst>
          </p:cNvPr>
          <p:cNvSpPr txBox="1"/>
          <p:nvPr/>
        </p:nvSpPr>
        <p:spPr>
          <a:xfrm>
            <a:off x="606056" y="350874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Movie Popularity</a:t>
            </a:r>
          </a:p>
        </p:txBody>
      </p:sp>
    </p:spTree>
    <p:extLst>
      <p:ext uri="{BB962C8B-B14F-4D97-AF65-F5344CB8AC3E}">
        <p14:creationId xmlns:p14="http://schemas.microsoft.com/office/powerpoint/2010/main" val="266927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0D2CF-464E-17C8-968A-71C090D87D43}"/>
              </a:ext>
            </a:extLst>
          </p:cNvPr>
          <p:cNvSpPr txBox="1"/>
          <p:nvPr/>
        </p:nvSpPr>
        <p:spPr>
          <a:xfrm>
            <a:off x="606056" y="350874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Movie Similarity</a:t>
            </a:r>
          </a:p>
        </p:txBody>
      </p:sp>
    </p:spTree>
    <p:extLst>
      <p:ext uri="{BB962C8B-B14F-4D97-AF65-F5344CB8AC3E}">
        <p14:creationId xmlns:p14="http://schemas.microsoft.com/office/powerpoint/2010/main" val="270786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E36CF-334B-08DB-8D75-DB64FE10B0FD}"/>
              </a:ext>
            </a:extLst>
          </p:cNvPr>
          <p:cNvSpPr txBox="1"/>
          <p:nvPr/>
        </p:nvSpPr>
        <p:spPr>
          <a:xfrm>
            <a:off x="606056" y="350874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2852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E36CF-334B-08DB-8D75-DB64FE10B0FD}"/>
              </a:ext>
            </a:extLst>
          </p:cNvPr>
          <p:cNvSpPr txBox="1"/>
          <p:nvPr/>
        </p:nvSpPr>
        <p:spPr>
          <a:xfrm>
            <a:off x="5090756" y="313661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503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124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Using Machine Learning to Create a Movie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Create a Movie Recommendation System</dc:title>
  <dc:creator>Womble, Michael D</dc:creator>
  <cp:lastModifiedBy>Womble, Michael D</cp:lastModifiedBy>
  <cp:revision>10</cp:revision>
  <dcterms:created xsi:type="dcterms:W3CDTF">2022-12-06T05:10:44Z</dcterms:created>
  <dcterms:modified xsi:type="dcterms:W3CDTF">2022-12-06T20:41:46Z</dcterms:modified>
</cp:coreProperties>
</file>