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Helvetica Neue"/>
      <p:regular r:id="rId14"/>
      <p:bold r:id="rId15"/>
      <p:italic r:id="rId16"/>
      <p:boldItalic r:id="rId17"/>
    </p:embeddedFont>
    <p:embeddedFont>
      <p:font typeface="Montserrat ExtraBold"/>
      <p:bold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HelveticaNeue-bold.fntdata"/><Relationship Id="rId14" Type="http://schemas.openxmlformats.org/officeDocument/2006/relationships/font" Target="fonts/HelveticaNeue-regular.fntdata"/><Relationship Id="rId17" Type="http://schemas.openxmlformats.org/officeDocument/2006/relationships/font" Target="fonts/HelveticaNeue-boldItalic.fntdata"/><Relationship Id="rId16" Type="http://schemas.openxmlformats.org/officeDocument/2006/relationships/font" Target="fonts/HelveticaNeue-italic.fntdata"/><Relationship Id="rId5" Type="http://schemas.openxmlformats.org/officeDocument/2006/relationships/notesMaster" Target="notesMasters/notesMaster1.xml"/><Relationship Id="rId19" Type="http://schemas.openxmlformats.org/officeDocument/2006/relationships/font" Target="fonts/MontserratExtraBold-boldItalic.fntdata"/><Relationship Id="rId6" Type="http://schemas.openxmlformats.org/officeDocument/2006/relationships/slide" Target="slides/slide1.xml"/><Relationship Id="rId18" Type="http://schemas.openxmlformats.org/officeDocument/2006/relationships/font" Target="fonts/MontserratExtraBold-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2e03b1de74_0_1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g22e03b1de74_0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517e815583_0_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g2517e815583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517e815583_0_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g2517e815583_0_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2e03b1de74_0_15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g22e03b1de74_0_1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ac43a06021_0_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g2ac43a06021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2e03b1de74_0_18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g22e03b1de74_0_1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5b515e8c0a_0_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g25b515e8c0a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4bae27aba7_0_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g24bae27aba7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p:cSld name="TITLE_1">
    <p:spTree>
      <p:nvGrpSpPr>
        <p:cNvPr id="50" name="Shape 50"/>
        <p:cNvGrpSpPr/>
        <p:nvPr/>
      </p:nvGrpSpPr>
      <p:grpSpPr>
        <a:xfrm>
          <a:off x="0" y="0"/>
          <a:ext cx="0" cy="0"/>
          <a:chOff x="0" y="0"/>
          <a:chExt cx="0" cy="0"/>
        </a:xfrm>
      </p:grpSpPr>
      <p:sp>
        <p:nvSpPr>
          <p:cNvPr id="51" name="Google Shape;51;p13"/>
          <p:cNvSpPr txBox="1"/>
          <p:nvPr>
            <p:ph idx="1" type="body"/>
          </p:nvPr>
        </p:nvSpPr>
        <p:spPr>
          <a:xfrm>
            <a:off x="450503" y="4447448"/>
            <a:ext cx="8239200" cy="238800"/>
          </a:xfrm>
          <a:prstGeom prst="rect">
            <a:avLst/>
          </a:prstGeom>
          <a:noFill/>
          <a:ln>
            <a:noFill/>
          </a:ln>
        </p:spPr>
        <p:txBody>
          <a:bodyPr anchorCtr="0" anchor="t" bIns="17150" lIns="17150" spcFirstLastPara="1" rIns="17150" wrap="square" tIns="17150">
            <a:normAutofit/>
          </a:bodyPr>
          <a:lstStyle>
            <a:lvl1pPr indent="-228600" lvl="0" marL="457200" rtl="0" algn="l">
              <a:lnSpc>
                <a:spcPct val="100000"/>
              </a:lnSpc>
              <a:spcBef>
                <a:spcPts val="0"/>
              </a:spcBef>
              <a:spcAft>
                <a:spcPts val="0"/>
              </a:spcAft>
              <a:buClr>
                <a:srgbClr val="000000"/>
              </a:buClr>
              <a:buSzPts val="1400"/>
              <a:buFont typeface="Helvetica Neue"/>
              <a:buNone/>
              <a:defRPr b="1" sz="1400"/>
            </a:lvl1pPr>
            <a:lvl2pPr indent="-279400" lvl="1" marL="914400" rtl="0" algn="l">
              <a:lnSpc>
                <a:spcPct val="90000"/>
              </a:lnSpc>
              <a:spcBef>
                <a:spcPts val="1700"/>
              </a:spcBef>
              <a:spcAft>
                <a:spcPts val="0"/>
              </a:spcAft>
              <a:buClr>
                <a:srgbClr val="000000"/>
              </a:buClr>
              <a:buSzPts val="800"/>
              <a:buChar char="○"/>
              <a:defRPr/>
            </a:lvl2pPr>
            <a:lvl3pPr indent="-279400" lvl="2" marL="1371600" rtl="0" algn="l">
              <a:lnSpc>
                <a:spcPct val="90000"/>
              </a:lnSpc>
              <a:spcBef>
                <a:spcPts val="1700"/>
              </a:spcBef>
              <a:spcAft>
                <a:spcPts val="0"/>
              </a:spcAft>
              <a:buClr>
                <a:srgbClr val="000000"/>
              </a:buClr>
              <a:buSzPts val="800"/>
              <a:buChar char="■"/>
              <a:defRPr/>
            </a:lvl3pPr>
            <a:lvl4pPr indent="-279400" lvl="3" marL="1828800" rtl="0" algn="l">
              <a:lnSpc>
                <a:spcPct val="90000"/>
              </a:lnSpc>
              <a:spcBef>
                <a:spcPts val="1700"/>
              </a:spcBef>
              <a:spcAft>
                <a:spcPts val="0"/>
              </a:spcAft>
              <a:buClr>
                <a:srgbClr val="000000"/>
              </a:buClr>
              <a:buSzPts val="800"/>
              <a:buChar char="●"/>
              <a:defRPr/>
            </a:lvl4pPr>
            <a:lvl5pPr indent="-279400" lvl="4" marL="2286000" rtl="0" algn="l">
              <a:lnSpc>
                <a:spcPct val="90000"/>
              </a:lnSpc>
              <a:spcBef>
                <a:spcPts val="1700"/>
              </a:spcBef>
              <a:spcAft>
                <a:spcPts val="0"/>
              </a:spcAft>
              <a:buClr>
                <a:srgbClr val="000000"/>
              </a:buClr>
              <a:buSzPts val="800"/>
              <a:buChar char="○"/>
              <a:defRPr/>
            </a:lvl5pPr>
            <a:lvl6pPr indent="-279400" lvl="5" marL="2743200" rtl="0" algn="l">
              <a:lnSpc>
                <a:spcPct val="90000"/>
              </a:lnSpc>
              <a:spcBef>
                <a:spcPts val="1700"/>
              </a:spcBef>
              <a:spcAft>
                <a:spcPts val="0"/>
              </a:spcAft>
              <a:buClr>
                <a:srgbClr val="000000"/>
              </a:buClr>
              <a:buSzPts val="800"/>
              <a:buChar char="■"/>
              <a:defRPr/>
            </a:lvl6pPr>
            <a:lvl7pPr indent="-279400" lvl="6" marL="3200400" rtl="0" algn="l">
              <a:lnSpc>
                <a:spcPct val="90000"/>
              </a:lnSpc>
              <a:spcBef>
                <a:spcPts val="1700"/>
              </a:spcBef>
              <a:spcAft>
                <a:spcPts val="0"/>
              </a:spcAft>
              <a:buClr>
                <a:srgbClr val="000000"/>
              </a:buClr>
              <a:buSzPts val="800"/>
              <a:buChar char="●"/>
              <a:defRPr/>
            </a:lvl7pPr>
            <a:lvl8pPr indent="-279400" lvl="7" marL="3657600" rtl="0" algn="l">
              <a:lnSpc>
                <a:spcPct val="90000"/>
              </a:lnSpc>
              <a:spcBef>
                <a:spcPts val="1700"/>
              </a:spcBef>
              <a:spcAft>
                <a:spcPts val="0"/>
              </a:spcAft>
              <a:buClr>
                <a:srgbClr val="000000"/>
              </a:buClr>
              <a:buSzPts val="800"/>
              <a:buChar char="○"/>
              <a:defRPr/>
            </a:lvl8pPr>
            <a:lvl9pPr indent="-279400" lvl="8" marL="4114800" rtl="0" algn="l">
              <a:lnSpc>
                <a:spcPct val="90000"/>
              </a:lnSpc>
              <a:spcBef>
                <a:spcPts val="1700"/>
              </a:spcBef>
              <a:spcAft>
                <a:spcPts val="0"/>
              </a:spcAft>
              <a:buClr>
                <a:srgbClr val="000000"/>
              </a:buClr>
              <a:buSzPts val="800"/>
              <a:buChar char="■"/>
              <a:defRPr/>
            </a:lvl9pPr>
          </a:lstStyle>
          <a:p/>
        </p:txBody>
      </p:sp>
      <p:sp>
        <p:nvSpPr>
          <p:cNvPr id="52" name="Google Shape;52;p13"/>
          <p:cNvSpPr txBox="1"/>
          <p:nvPr>
            <p:ph type="title"/>
          </p:nvPr>
        </p:nvSpPr>
        <p:spPr>
          <a:xfrm>
            <a:off x="452436" y="965622"/>
            <a:ext cx="8239200" cy="1743000"/>
          </a:xfrm>
          <a:prstGeom prst="rect">
            <a:avLst/>
          </a:prstGeom>
          <a:noFill/>
          <a:ln>
            <a:noFill/>
          </a:ln>
        </p:spPr>
        <p:txBody>
          <a:bodyPr anchorCtr="0" anchor="b" bIns="19050" lIns="19050" spcFirstLastPara="1" rIns="19050" wrap="square" tIns="19050">
            <a:normAutofit/>
          </a:bodyPr>
          <a:lstStyle>
            <a:lvl1pPr lvl="0" rtl="0" algn="l">
              <a:lnSpc>
                <a:spcPct val="80000"/>
              </a:lnSpc>
              <a:spcBef>
                <a:spcPts val="0"/>
              </a:spcBef>
              <a:spcAft>
                <a:spcPts val="0"/>
              </a:spcAft>
              <a:buClr>
                <a:srgbClr val="000000"/>
              </a:buClr>
              <a:buSzPts val="4400"/>
              <a:buFont typeface="Helvetica Neue"/>
              <a:buNone/>
              <a:defRPr sz="4400"/>
            </a:lvl1pPr>
            <a:lvl2pPr lvl="1" rtl="0" algn="l">
              <a:lnSpc>
                <a:spcPct val="80000"/>
              </a:lnSpc>
              <a:spcBef>
                <a:spcPts val="0"/>
              </a:spcBef>
              <a:spcAft>
                <a:spcPts val="0"/>
              </a:spcAft>
              <a:buClr>
                <a:srgbClr val="000000"/>
              </a:buClr>
              <a:buSzPts val="700"/>
              <a:buNone/>
              <a:defRPr/>
            </a:lvl2pPr>
            <a:lvl3pPr lvl="2" rtl="0" algn="l">
              <a:lnSpc>
                <a:spcPct val="80000"/>
              </a:lnSpc>
              <a:spcBef>
                <a:spcPts val="0"/>
              </a:spcBef>
              <a:spcAft>
                <a:spcPts val="0"/>
              </a:spcAft>
              <a:buClr>
                <a:srgbClr val="000000"/>
              </a:buClr>
              <a:buSzPts val="700"/>
              <a:buNone/>
              <a:defRPr/>
            </a:lvl3pPr>
            <a:lvl4pPr lvl="3" rtl="0" algn="l">
              <a:lnSpc>
                <a:spcPct val="80000"/>
              </a:lnSpc>
              <a:spcBef>
                <a:spcPts val="0"/>
              </a:spcBef>
              <a:spcAft>
                <a:spcPts val="0"/>
              </a:spcAft>
              <a:buClr>
                <a:srgbClr val="000000"/>
              </a:buClr>
              <a:buSzPts val="700"/>
              <a:buNone/>
              <a:defRPr/>
            </a:lvl4pPr>
            <a:lvl5pPr lvl="4" rtl="0" algn="l">
              <a:lnSpc>
                <a:spcPct val="80000"/>
              </a:lnSpc>
              <a:spcBef>
                <a:spcPts val="0"/>
              </a:spcBef>
              <a:spcAft>
                <a:spcPts val="0"/>
              </a:spcAft>
              <a:buClr>
                <a:srgbClr val="000000"/>
              </a:buClr>
              <a:buSzPts val="700"/>
              <a:buNone/>
              <a:defRPr/>
            </a:lvl5pPr>
            <a:lvl6pPr lvl="5" rtl="0" algn="l">
              <a:lnSpc>
                <a:spcPct val="80000"/>
              </a:lnSpc>
              <a:spcBef>
                <a:spcPts val="0"/>
              </a:spcBef>
              <a:spcAft>
                <a:spcPts val="0"/>
              </a:spcAft>
              <a:buClr>
                <a:srgbClr val="000000"/>
              </a:buClr>
              <a:buSzPts val="700"/>
              <a:buNone/>
              <a:defRPr/>
            </a:lvl6pPr>
            <a:lvl7pPr lvl="6" rtl="0" algn="l">
              <a:lnSpc>
                <a:spcPct val="80000"/>
              </a:lnSpc>
              <a:spcBef>
                <a:spcPts val="0"/>
              </a:spcBef>
              <a:spcAft>
                <a:spcPts val="0"/>
              </a:spcAft>
              <a:buClr>
                <a:srgbClr val="000000"/>
              </a:buClr>
              <a:buSzPts val="700"/>
              <a:buNone/>
              <a:defRPr/>
            </a:lvl7pPr>
            <a:lvl8pPr lvl="7" rtl="0" algn="l">
              <a:lnSpc>
                <a:spcPct val="80000"/>
              </a:lnSpc>
              <a:spcBef>
                <a:spcPts val="0"/>
              </a:spcBef>
              <a:spcAft>
                <a:spcPts val="0"/>
              </a:spcAft>
              <a:buClr>
                <a:srgbClr val="000000"/>
              </a:buClr>
              <a:buSzPts val="700"/>
              <a:buNone/>
              <a:defRPr/>
            </a:lvl8pPr>
            <a:lvl9pPr lvl="8" rtl="0" algn="l">
              <a:lnSpc>
                <a:spcPct val="80000"/>
              </a:lnSpc>
              <a:spcBef>
                <a:spcPts val="0"/>
              </a:spcBef>
              <a:spcAft>
                <a:spcPts val="0"/>
              </a:spcAft>
              <a:buClr>
                <a:srgbClr val="000000"/>
              </a:buClr>
              <a:buSzPts val="700"/>
              <a:buNone/>
              <a:defRPr/>
            </a:lvl9pPr>
          </a:lstStyle>
          <a:p/>
        </p:txBody>
      </p:sp>
      <p:sp>
        <p:nvSpPr>
          <p:cNvPr id="53" name="Google Shape;53;p13"/>
          <p:cNvSpPr txBox="1"/>
          <p:nvPr>
            <p:ph idx="2" type="body"/>
          </p:nvPr>
        </p:nvSpPr>
        <p:spPr>
          <a:xfrm>
            <a:off x="450503" y="2708696"/>
            <a:ext cx="8239200" cy="714300"/>
          </a:xfrm>
          <a:prstGeom prst="rect">
            <a:avLst/>
          </a:prstGeom>
          <a:noFill/>
          <a:ln>
            <a:noFill/>
          </a:ln>
        </p:spPr>
        <p:txBody>
          <a:bodyPr anchorCtr="0" anchor="t" bIns="19050" lIns="19050" spcFirstLastPara="1" rIns="19050" wrap="square" tIns="19050">
            <a:normAutofit/>
          </a:bodyPr>
          <a:lstStyle>
            <a:lvl1pPr indent="-228600" lvl="0" marL="457200" rtl="0" algn="l">
              <a:lnSpc>
                <a:spcPct val="100000"/>
              </a:lnSpc>
              <a:spcBef>
                <a:spcPts val="0"/>
              </a:spcBef>
              <a:spcAft>
                <a:spcPts val="0"/>
              </a:spcAft>
              <a:buClr>
                <a:srgbClr val="000000"/>
              </a:buClr>
              <a:buSzPts val="2100"/>
              <a:buFont typeface="Helvetica Neue"/>
              <a:buNone/>
              <a:defRPr b="1" sz="2100"/>
            </a:lvl1pPr>
            <a:lvl2pPr indent="-228600" lvl="1" marL="914400" rtl="0" algn="l">
              <a:lnSpc>
                <a:spcPct val="100000"/>
              </a:lnSpc>
              <a:spcBef>
                <a:spcPts val="0"/>
              </a:spcBef>
              <a:spcAft>
                <a:spcPts val="0"/>
              </a:spcAft>
              <a:buClr>
                <a:srgbClr val="000000"/>
              </a:buClr>
              <a:buSzPts val="2100"/>
              <a:buFont typeface="Helvetica Neue"/>
              <a:buNone/>
              <a:defRPr b="1" sz="2100"/>
            </a:lvl2pPr>
            <a:lvl3pPr indent="-228600" lvl="2" marL="1371600" rtl="0" algn="l">
              <a:lnSpc>
                <a:spcPct val="100000"/>
              </a:lnSpc>
              <a:spcBef>
                <a:spcPts val="0"/>
              </a:spcBef>
              <a:spcAft>
                <a:spcPts val="0"/>
              </a:spcAft>
              <a:buClr>
                <a:srgbClr val="000000"/>
              </a:buClr>
              <a:buSzPts val="2100"/>
              <a:buFont typeface="Helvetica Neue"/>
              <a:buNone/>
              <a:defRPr b="1" sz="2100"/>
            </a:lvl3pPr>
            <a:lvl4pPr indent="-228600" lvl="3" marL="1828800" rtl="0" algn="l">
              <a:lnSpc>
                <a:spcPct val="100000"/>
              </a:lnSpc>
              <a:spcBef>
                <a:spcPts val="0"/>
              </a:spcBef>
              <a:spcAft>
                <a:spcPts val="0"/>
              </a:spcAft>
              <a:buClr>
                <a:srgbClr val="000000"/>
              </a:buClr>
              <a:buSzPts val="2100"/>
              <a:buFont typeface="Helvetica Neue"/>
              <a:buNone/>
              <a:defRPr b="1" sz="2100"/>
            </a:lvl4pPr>
            <a:lvl5pPr indent="-228600" lvl="4" marL="2286000" rtl="0" algn="l">
              <a:lnSpc>
                <a:spcPct val="100000"/>
              </a:lnSpc>
              <a:spcBef>
                <a:spcPts val="0"/>
              </a:spcBef>
              <a:spcAft>
                <a:spcPts val="0"/>
              </a:spcAft>
              <a:buClr>
                <a:srgbClr val="000000"/>
              </a:buClr>
              <a:buSzPts val="2100"/>
              <a:buFont typeface="Helvetica Neue"/>
              <a:buNone/>
              <a:defRPr b="1" sz="2100"/>
            </a:lvl5pPr>
            <a:lvl6pPr indent="-279400" lvl="5" marL="2743200" rtl="0" algn="l">
              <a:lnSpc>
                <a:spcPct val="90000"/>
              </a:lnSpc>
              <a:spcBef>
                <a:spcPts val="1700"/>
              </a:spcBef>
              <a:spcAft>
                <a:spcPts val="0"/>
              </a:spcAft>
              <a:buClr>
                <a:srgbClr val="000000"/>
              </a:buClr>
              <a:buSzPts val="800"/>
              <a:buChar char="■"/>
              <a:defRPr/>
            </a:lvl6pPr>
            <a:lvl7pPr indent="-279400" lvl="6" marL="3200400" rtl="0" algn="l">
              <a:lnSpc>
                <a:spcPct val="90000"/>
              </a:lnSpc>
              <a:spcBef>
                <a:spcPts val="1700"/>
              </a:spcBef>
              <a:spcAft>
                <a:spcPts val="0"/>
              </a:spcAft>
              <a:buClr>
                <a:srgbClr val="000000"/>
              </a:buClr>
              <a:buSzPts val="800"/>
              <a:buChar char="●"/>
              <a:defRPr/>
            </a:lvl7pPr>
            <a:lvl8pPr indent="-279400" lvl="7" marL="3657600" rtl="0" algn="l">
              <a:lnSpc>
                <a:spcPct val="90000"/>
              </a:lnSpc>
              <a:spcBef>
                <a:spcPts val="1700"/>
              </a:spcBef>
              <a:spcAft>
                <a:spcPts val="0"/>
              </a:spcAft>
              <a:buClr>
                <a:srgbClr val="000000"/>
              </a:buClr>
              <a:buSzPts val="800"/>
              <a:buChar char="○"/>
              <a:defRPr/>
            </a:lvl8pPr>
            <a:lvl9pPr indent="-279400" lvl="8" marL="4114800" rtl="0" algn="l">
              <a:lnSpc>
                <a:spcPct val="90000"/>
              </a:lnSpc>
              <a:spcBef>
                <a:spcPts val="1700"/>
              </a:spcBef>
              <a:spcAft>
                <a:spcPts val="0"/>
              </a:spcAft>
              <a:buClr>
                <a:srgbClr val="000000"/>
              </a:buClr>
              <a:buSzPts val="800"/>
              <a:buChar char="■"/>
              <a:defRPr/>
            </a:lvl9pPr>
          </a:lstStyle>
          <a:p/>
        </p:txBody>
      </p:sp>
      <p:sp>
        <p:nvSpPr>
          <p:cNvPr id="54" name="Google Shape;54;p13"/>
          <p:cNvSpPr txBox="1"/>
          <p:nvPr>
            <p:ph idx="12" type="sldNum"/>
          </p:nvPr>
        </p:nvSpPr>
        <p:spPr>
          <a:xfrm>
            <a:off x="4500562" y="4905375"/>
            <a:ext cx="138300" cy="146100"/>
          </a:xfrm>
          <a:prstGeom prst="rect">
            <a:avLst/>
          </a:prstGeom>
          <a:noFill/>
          <a:ln>
            <a:noFill/>
          </a:ln>
        </p:spPr>
        <p:txBody>
          <a:bodyPr anchorCtr="0" anchor="b" bIns="19050" lIns="19050" spcFirstLastPara="1" rIns="19050" wrap="square" tIns="19050">
            <a:spAutoFit/>
          </a:bodyPr>
          <a:lstStyle>
            <a:lvl1pPr indent="0" lvl="0" marL="0" rtl="0" algn="ctr">
              <a:lnSpc>
                <a:spcPct val="100000"/>
              </a:lnSpc>
              <a:spcBef>
                <a:spcPts val="0"/>
              </a:spcBef>
              <a:spcAft>
                <a:spcPts val="0"/>
              </a:spcAft>
              <a:buClr>
                <a:srgbClr val="000000"/>
              </a:buClr>
              <a:buSzPts val="700"/>
              <a:buFont typeface="Helvetica Neue"/>
              <a:buNone/>
              <a:defRPr sz="700">
                <a:solidFill>
                  <a:srgbClr val="000000"/>
                </a:solidFill>
              </a:defRPr>
            </a:lvl1pPr>
            <a:lvl2pPr indent="0" lvl="1" marL="0" rtl="0" algn="ctr">
              <a:lnSpc>
                <a:spcPct val="100000"/>
              </a:lnSpc>
              <a:spcBef>
                <a:spcPts val="0"/>
              </a:spcBef>
              <a:spcAft>
                <a:spcPts val="0"/>
              </a:spcAft>
              <a:buClr>
                <a:srgbClr val="000000"/>
              </a:buClr>
              <a:buSzPts val="700"/>
              <a:buFont typeface="Helvetica Neue"/>
              <a:buNone/>
              <a:defRPr sz="700">
                <a:solidFill>
                  <a:srgbClr val="000000"/>
                </a:solidFill>
              </a:defRPr>
            </a:lvl2pPr>
            <a:lvl3pPr indent="0" lvl="2" marL="0" rtl="0" algn="ctr">
              <a:lnSpc>
                <a:spcPct val="100000"/>
              </a:lnSpc>
              <a:spcBef>
                <a:spcPts val="0"/>
              </a:spcBef>
              <a:spcAft>
                <a:spcPts val="0"/>
              </a:spcAft>
              <a:buClr>
                <a:srgbClr val="000000"/>
              </a:buClr>
              <a:buSzPts val="700"/>
              <a:buFont typeface="Helvetica Neue"/>
              <a:buNone/>
              <a:defRPr sz="700">
                <a:solidFill>
                  <a:srgbClr val="000000"/>
                </a:solidFill>
              </a:defRPr>
            </a:lvl3pPr>
            <a:lvl4pPr indent="0" lvl="3" marL="0" rtl="0" algn="ctr">
              <a:lnSpc>
                <a:spcPct val="100000"/>
              </a:lnSpc>
              <a:spcBef>
                <a:spcPts val="0"/>
              </a:spcBef>
              <a:spcAft>
                <a:spcPts val="0"/>
              </a:spcAft>
              <a:buClr>
                <a:srgbClr val="000000"/>
              </a:buClr>
              <a:buSzPts val="700"/>
              <a:buFont typeface="Helvetica Neue"/>
              <a:buNone/>
              <a:defRPr sz="700">
                <a:solidFill>
                  <a:srgbClr val="000000"/>
                </a:solidFill>
              </a:defRPr>
            </a:lvl4pPr>
            <a:lvl5pPr indent="0" lvl="4" marL="0" rtl="0" algn="ctr">
              <a:lnSpc>
                <a:spcPct val="100000"/>
              </a:lnSpc>
              <a:spcBef>
                <a:spcPts val="0"/>
              </a:spcBef>
              <a:spcAft>
                <a:spcPts val="0"/>
              </a:spcAft>
              <a:buClr>
                <a:srgbClr val="000000"/>
              </a:buClr>
              <a:buSzPts val="700"/>
              <a:buFont typeface="Helvetica Neue"/>
              <a:buNone/>
              <a:defRPr sz="700">
                <a:solidFill>
                  <a:srgbClr val="000000"/>
                </a:solidFill>
              </a:defRPr>
            </a:lvl5pPr>
            <a:lvl6pPr indent="0" lvl="5" marL="0" rtl="0" algn="ctr">
              <a:lnSpc>
                <a:spcPct val="100000"/>
              </a:lnSpc>
              <a:spcBef>
                <a:spcPts val="0"/>
              </a:spcBef>
              <a:spcAft>
                <a:spcPts val="0"/>
              </a:spcAft>
              <a:buClr>
                <a:srgbClr val="000000"/>
              </a:buClr>
              <a:buSzPts val="700"/>
              <a:buFont typeface="Helvetica Neue"/>
              <a:buNone/>
              <a:defRPr sz="700">
                <a:solidFill>
                  <a:srgbClr val="000000"/>
                </a:solidFill>
              </a:defRPr>
            </a:lvl6pPr>
            <a:lvl7pPr indent="0" lvl="6" marL="0" rtl="0" algn="ctr">
              <a:lnSpc>
                <a:spcPct val="100000"/>
              </a:lnSpc>
              <a:spcBef>
                <a:spcPts val="0"/>
              </a:spcBef>
              <a:spcAft>
                <a:spcPts val="0"/>
              </a:spcAft>
              <a:buClr>
                <a:srgbClr val="000000"/>
              </a:buClr>
              <a:buSzPts val="700"/>
              <a:buFont typeface="Helvetica Neue"/>
              <a:buNone/>
              <a:defRPr sz="700">
                <a:solidFill>
                  <a:srgbClr val="000000"/>
                </a:solidFill>
              </a:defRPr>
            </a:lvl7pPr>
            <a:lvl8pPr indent="0" lvl="7" marL="0" rtl="0" algn="ctr">
              <a:lnSpc>
                <a:spcPct val="100000"/>
              </a:lnSpc>
              <a:spcBef>
                <a:spcPts val="0"/>
              </a:spcBef>
              <a:spcAft>
                <a:spcPts val="0"/>
              </a:spcAft>
              <a:buClr>
                <a:srgbClr val="000000"/>
              </a:buClr>
              <a:buSzPts val="700"/>
              <a:buFont typeface="Helvetica Neue"/>
              <a:buNone/>
              <a:defRPr sz="700">
                <a:solidFill>
                  <a:srgbClr val="000000"/>
                </a:solidFill>
              </a:defRPr>
            </a:lvl8pPr>
            <a:lvl9pPr indent="0" lvl="8" marL="0" rtl="0" algn="ctr">
              <a:lnSpc>
                <a:spcPct val="100000"/>
              </a:lnSpc>
              <a:spcBef>
                <a:spcPts val="0"/>
              </a:spcBef>
              <a:spcAft>
                <a:spcPts val="0"/>
              </a:spcAft>
              <a:buClr>
                <a:srgbClr val="000000"/>
              </a:buClr>
              <a:buSzPts val="700"/>
              <a:buFont typeface="Helvetica Neue"/>
              <a:buNone/>
              <a:defRPr sz="700">
                <a:solidFill>
                  <a:srgbClr val="000000"/>
                </a:solidFill>
              </a:defRPr>
            </a:lvl9pPr>
          </a:lstStyle>
          <a:p>
            <a:pPr indent="0" lvl="0" marL="0" rtl="0" algn="ctr">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1">
  <p:cSld name="TITLE_2">
    <p:spTree>
      <p:nvGrpSpPr>
        <p:cNvPr id="55" name="Shape 55"/>
        <p:cNvGrpSpPr/>
        <p:nvPr/>
      </p:nvGrpSpPr>
      <p:grpSpPr>
        <a:xfrm>
          <a:off x="0" y="0"/>
          <a:ext cx="0" cy="0"/>
          <a:chOff x="0" y="0"/>
          <a:chExt cx="0" cy="0"/>
        </a:xfrm>
      </p:grpSpPr>
      <p:sp>
        <p:nvSpPr>
          <p:cNvPr id="56" name="Google Shape;56;p14"/>
          <p:cNvSpPr txBox="1"/>
          <p:nvPr>
            <p:ph idx="1" type="body"/>
          </p:nvPr>
        </p:nvSpPr>
        <p:spPr>
          <a:xfrm>
            <a:off x="450503" y="4447448"/>
            <a:ext cx="8239200" cy="238800"/>
          </a:xfrm>
          <a:prstGeom prst="rect">
            <a:avLst/>
          </a:prstGeom>
          <a:noFill/>
          <a:ln>
            <a:noFill/>
          </a:ln>
        </p:spPr>
        <p:txBody>
          <a:bodyPr anchorCtr="0" anchor="t" bIns="17150" lIns="17150" spcFirstLastPara="1" rIns="17150" wrap="square" tIns="17150">
            <a:normAutofit/>
          </a:bodyPr>
          <a:lstStyle>
            <a:lvl1pPr indent="-228600" lvl="0" marL="457200" rtl="0" algn="l">
              <a:lnSpc>
                <a:spcPct val="100000"/>
              </a:lnSpc>
              <a:spcBef>
                <a:spcPts val="0"/>
              </a:spcBef>
              <a:spcAft>
                <a:spcPts val="0"/>
              </a:spcAft>
              <a:buClr>
                <a:srgbClr val="000000"/>
              </a:buClr>
              <a:buSzPts val="1400"/>
              <a:buFont typeface="Helvetica Neue"/>
              <a:buNone/>
              <a:defRPr b="1" sz="1400"/>
            </a:lvl1pPr>
            <a:lvl2pPr indent="-279400" lvl="1" marL="914400" rtl="0" algn="l">
              <a:lnSpc>
                <a:spcPct val="90000"/>
              </a:lnSpc>
              <a:spcBef>
                <a:spcPts val="1700"/>
              </a:spcBef>
              <a:spcAft>
                <a:spcPts val="0"/>
              </a:spcAft>
              <a:buClr>
                <a:srgbClr val="000000"/>
              </a:buClr>
              <a:buSzPts val="800"/>
              <a:buChar char="○"/>
              <a:defRPr/>
            </a:lvl2pPr>
            <a:lvl3pPr indent="-279400" lvl="2" marL="1371600" rtl="0" algn="l">
              <a:lnSpc>
                <a:spcPct val="90000"/>
              </a:lnSpc>
              <a:spcBef>
                <a:spcPts val="1700"/>
              </a:spcBef>
              <a:spcAft>
                <a:spcPts val="0"/>
              </a:spcAft>
              <a:buClr>
                <a:srgbClr val="000000"/>
              </a:buClr>
              <a:buSzPts val="800"/>
              <a:buChar char="■"/>
              <a:defRPr/>
            </a:lvl3pPr>
            <a:lvl4pPr indent="-279400" lvl="3" marL="1828800" rtl="0" algn="l">
              <a:lnSpc>
                <a:spcPct val="90000"/>
              </a:lnSpc>
              <a:spcBef>
                <a:spcPts val="1700"/>
              </a:spcBef>
              <a:spcAft>
                <a:spcPts val="0"/>
              </a:spcAft>
              <a:buClr>
                <a:srgbClr val="000000"/>
              </a:buClr>
              <a:buSzPts val="800"/>
              <a:buChar char="●"/>
              <a:defRPr/>
            </a:lvl4pPr>
            <a:lvl5pPr indent="-279400" lvl="4" marL="2286000" rtl="0" algn="l">
              <a:lnSpc>
                <a:spcPct val="90000"/>
              </a:lnSpc>
              <a:spcBef>
                <a:spcPts val="1700"/>
              </a:spcBef>
              <a:spcAft>
                <a:spcPts val="0"/>
              </a:spcAft>
              <a:buClr>
                <a:srgbClr val="000000"/>
              </a:buClr>
              <a:buSzPts val="800"/>
              <a:buChar char="○"/>
              <a:defRPr/>
            </a:lvl5pPr>
            <a:lvl6pPr indent="-279400" lvl="5" marL="2743200" rtl="0" algn="l">
              <a:lnSpc>
                <a:spcPct val="90000"/>
              </a:lnSpc>
              <a:spcBef>
                <a:spcPts val="1700"/>
              </a:spcBef>
              <a:spcAft>
                <a:spcPts val="0"/>
              </a:spcAft>
              <a:buClr>
                <a:srgbClr val="000000"/>
              </a:buClr>
              <a:buSzPts val="800"/>
              <a:buChar char="■"/>
              <a:defRPr/>
            </a:lvl6pPr>
            <a:lvl7pPr indent="-279400" lvl="6" marL="3200400" rtl="0" algn="l">
              <a:lnSpc>
                <a:spcPct val="90000"/>
              </a:lnSpc>
              <a:spcBef>
                <a:spcPts val="1700"/>
              </a:spcBef>
              <a:spcAft>
                <a:spcPts val="0"/>
              </a:spcAft>
              <a:buClr>
                <a:srgbClr val="000000"/>
              </a:buClr>
              <a:buSzPts val="800"/>
              <a:buChar char="●"/>
              <a:defRPr/>
            </a:lvl7pPr>
            <a:lvl8pPr indent="-279400" lvl="7" marL="3657600" rtl="0" algn="l">
              <a:lnSpc>
                <a:spcPct val="90000"/>
              </a:lnSpc>
              <a:spcBef>
                <a:spcPts val="1700"/>
              </a:spcBef>
              <a:spcAft>
                <a:spcPts val="0"/>
              </a:spcAft>
              <a:buClr>
                <a:srgbClr val="000000"/>
              </a:buClr>
              <a:buSzPts val="800"/>
              <a:buChar char="○"/>
              <a:defRPr/>
            </a:lvl8pPr>
            <a:lvl9pPr indent="-279400" lvl="8" marL="4114800" rtl="0" algn="l">
              <a:lnSpc>
                <a:spcPct val="90000"/>
              </a:lnSpc>
              <a:spcBef>
                <a:spcPts val="1700"/>
              </a:spcBef>
              <a:spcAft>
                <a:spcPts val="0"/>
              </a:spcAft>
              <a:buClr>
                <a:srgbClr val="000000"/>
              </a:buClr>
              <a:buSzPts val="800"/>
              <a:buChar char="■"/>
              <a:defRPr/>
            </a:lvl9pPr>
          </a:lstStyle>
          <a:p/>
        </p:txBody>
      </p:sp>
      <p:sp>
        <p:nvSpPr>
          <p:cNvPr id="57" name="Google Shape;57;p14"/>
          <p:cNvSpPr txBox="1"/>
          <p:nvPr>
            <p:ph type="title"/>
          </p:nvPr>
        </p:nvSpPr>
        <p:spPr>
          <a:xfrm>
            <a:off x="452436" y="965622"/>
            <a:ext cx="8239200" cy="1743000"/>
          </a:xfrm>
          <a:prstGeom prst="rect">
            <a:avLst/>
          </a:prstGeom>
          <a:noFill/>
          <a:ln>
            <a:noFill/>
          </a:ln>
        </p:spPr>
        <p:txBody>
          <a:bodyPr anchorCtr="0" anchor="b" bIns="19050" lIns="19050" spcFirstLastPara="1" rIns="19050" wrap="square" tIns="19050">
            <a:normAutofit/>
          </a:bodyPr>
          <a:lstStyle>
            <a:lvl1pPr lvl="0" rtl="0" algn="l">
              <a:lnSpc>
                <a:spcPct val="80000"/>
              </a:lnSpc>
              <a:spcBef>
                <a:spcPts val="0"/>
              </a:spcBef>
              <a:spcAft>
                <a:spcPts val="0"/>
              </a:spcAft>
              <a:buClr>
                <a:srgbClr val="000000"/>
              </a:buClr>
              <a:buSzPts val="4400"/>
              <a:buFont typeface="Helvetica Neue"/>
              <a:buNone/>
              <a:defRPr sz="4400"/>
            </a:lvl1pPr>
            <a:lvl2pPr lvl="1" rtl="0" algn="l">
              <a:lnSpc>
                <a:spcPct val="80000"/>
              </a:lnSpc>
              <a:spcBef>
                <a:spcPts val="0"/>
              </a:spcBef>
              <a:spcAft>
                <a:spcPts val="0"/>
              </a:spcAft>
              <a:buClr>
                <a:srgbClr val="000000"/>
              </a:buClr>
              <a:buSzPts val="700"/>
              <a:buNone/>
              <a:defRPr/>
            </a:lvl2pPr>
            <a:lvl3pPr lvl="2" rtl="0" algn="l">
              <a:lnSpc>
                <a:spcPct val="80000"/>
              </a:lnSpc>
              <a:spcBef>
                <a:spcPts val="0"/>
              </a:spcBef>
              <a:spcAft>
                <a:spcPts val="0"/>
              </a:spcAft>
              <a:buClr>
                <a:srgbClr val="000000"/>
              </a:buClr>
              <a:buSzPts val="700"/>
              <a:buNone/>
              <a:defRPr/>
            </a:lvl3pPr>
            <a:lvl4pPr lvl="3" rtl="0" algn="l">
              <a:lnSpc>
                <a:spcPct val="80000"/>
              </a:lnSpc>
              <a:spcBef>
                <a:spcPts val="0"/>
              </a:spcBef>
              <a:spcAft>
                <a:spcPts val="0"/>
              </a:spcAft>
              <a:buClr>
                <a:srgbClr val="000000"/>
              </a:buClr>
              <a:buSzPts val="700"/>
              <a:buNone/>
              <a:defRPr/>
            </a:lvl4pPr>
            <a:lvl5pPr lvl="4" rtl="0" algn="l">
              <a:lnSpc>
                <a:spcPct val="80000"/>
              </a:lnSpc>
              <a:spcBef>
                <a:spcPts val="0"/>
              </a:spcBef>
              <a:spcAft>
                <a:spcPts val="0"/>
              </a:spcAft>
              <a:buClr>
                <a:srgbClr val="000000"/>
              </a:buClr>
              <a:buSzPts val="700"/>
              <a:buNone/>
              <a:defRPr/>
            </a:lvl5pPr>
            <a:lvl6pPr lvl="5" rtl="0" algn="l">
              <a:lnSpc>
                <a:spcPct val="80000"/>
              </a:lnSpc>
              <a:spcBef>
                <a:spcPts val="0"/>
              </a:spcBef>
              <a:spcAft>
                <a:spcPts val="0"/>
              </a:spcAft>
              <a:buClr>
                <a:srgbClr val="000000"/>
              </a:buClr>
              <a:buSzPts val="700"/>
              <a:buNone/>
              <a:defRPr/>
            </a:lvl6pPr>
            <a:lvl7pPr lvl="6" rtl="0" algn="l">
              <a:lnSpc>
                <a:spcPct val="80000"/>
              </a:lnSpc>
              <a:spcBef>
                <a:spcPts val="0"/>
              </a:spcBef>
              <a:spcAft>
                <a:spcPts val="0"/>
              </a:spcAft>
              <a:buClr>
                <a:srgbClr val="000000"/>
              </a:buClr>
              <a:buSzPts val="700"/>
              <a:buNone/>
              <a:defRPr/>
            </a:lvl7pPr>
            <a:lvl8pPr lvl="7" rtl="0" algn="l">
              <a:lnSpc>
                <a:spcPct val="80000"/>
              </a:lnSpc>
              <a:spcBef>
                <a:spcPts val="0"/>
              </a:spcBef>
              <a:spcAft>
                <a:spcPts val="0"/>
              </a:spcAft>
              <a:buClr>
                <a:srgbClr val="000000"/>
              </a:buClr>
              <a:buSzPts val="700"/>
              <a:buNone/>
              <a:defRPr/>
            </a:lvl8pPr>
            <a:lvl9pPr lvl="8" rtl="0" algn="l">
              <a:lnSpc>
                <a:spcPct val="80000"/>
              </a:lnSpc>
              <a:spcBef>
                <a:spcPts val="0"/>
              </a:spcBef>
              <a:spcAft>
                <a:spcPts val="0"/>
              </a:spcAft>
              <a:buClr>
                <a:srgbClr val="000000"/>
              </a:buClr>
              <a:buSzPts val="700"/>
              <a:buNone/>
              <a:defRPr/>
            </a:lvl9pPr>
          </a:lstStyle>
          <a:p/>
        </p:txBody>
      </p:sp>
      <p:sp>
        <p:nvSpPr>
          <p:cNvPr id="58" name="Google Shape;58;p14"/>
          <p:cNvSpPr txBox="1"/>
          <p:nvPr>
            <p:ph idx="2" type="body"/>
          </p:nvPr>
        </p:nvSpPr>
        <p:spPr>
          <a:xfrm>
            <a:off x="450503" y="2708696"/>
            <a:ext cx="8239200" cy="714300"/>
          </a:xfrm>
          <a:prstGeom prst="rect">
            <a:avLst/>
          </a:prstGeom>
          <a:noFill/>
          <a:ln>
            <a:noFill/>
          </a:ln>
        </p:spPr>
        <p:txBody>
          <a:bodyPr anchorCtr="0" anchor="t" bIns="19050" lIns="19050" spcFirstLastPara="1" rIns="19050" wrap="square" tIns="19050">
            <a:normAutofit/>
          </a:bodyPr>
          <a:lstStyle>
            <a:lvl1pPr indent="-228600" lvl="0" marL="457200" rtl="0" algn="l">
              <a:lnSpc>
                <a:spcPct val="100000"/>
              </a:lnSpc>
              <a:spcBef>
                <a:spcPts val="0"/>
              </a:spcBef>
              <a:spcAft>
                <a:spcPts val="0"/>
              </a:spcAft>
              <a:buClr>
                <a:srgbClr val="000000"/>
              </a:buClr>
              <a:buSzPts val="2100"/>
              <a:buFont typeface="Helvetica Neue"/>
              <a:buNone/>
              <a:defRPr b="1" sz="2100"/>
            </a:lvl1pPr>
            <a:lvl2pPr indent="-228600" lvl="1" marL="914400" rtl="0" algn="l">
              <a:lnSpc>
                <a:spcPct val="100000"/>
              </a:lnSpc>
              <a:spcBef>
                <a:spcPts val="0"/>
              </a:spcBef>
              <a:spcAft>
                <a:spcPts val="0"/>
              </a:spcAft>
              <a:buClr>
                <a:srgbClr val="000000"/>
              </a:buClr>
              <a:buSzPts val="2100"/>
              <a:buFont typeface="Helvetica Neue"/>
              <a:buNone/>
              <a:defRPr b="1" sz="2100"/>
            </a:lvl2pPr>
            <a:lvl3pPr indent="-228600" lvl="2" marL="1371600" rtl="0" algn="l">
              <a:lnSpc>
                <a:spcPct val="100000"/>
              </a:lnSpc>
              <a:spcBef>
                <a:spcPts val="0"/>
              </a:spcBef>
              <a:spcAft>
                <a:spcPts val="0"/>
              </a:spcAft>
              <a:buClr>
                <a:srgbClr val="000000"/>
              </a:buClr>
              <a:buSzPts val="2100"/>
              <a:buFont typeface="Helvetica Neue"/>
              <a:buNone/>
              <a:defRPr b="1" sz="2100"/>
            </a:lvl3pPr>
            <a:lvl4pPr indent="-228600" lvl="3" marL="1828800" rtl="0" algn="l">
              <a:lnSpc>
                <a:spcPct val="100000"/>
              </a:lnSpc>
              <a:spcBef>
                <a:spcPts val="0"/>
              </a:spcBef>
              <a:spcAft>
                <a:spcPts val="0"/>
              </a:spcAft>
              <a:buClr>
                <a:srgbClr val="000000"/>
              </a:buClr>
              <a:buSzPts val="2100"/>
              <a:buFont typeface="Helvetica Neue"/>
              <a:buNone/>
              <a:defRPr b="1" sz="2100"/>
            </a:lvl4pPr>
            <a:lvl5pPr indent="-228600" lvl="4" marL="2286000" rtl="0" algn="l">
              <a:lnSpc>
                <a:spcPct val="100000"/>
              </a:lnSpc>
              <a:spcBef>
                <a:spcPts val="0"/>
              </a:spcBef>
              <a:spcAft>
                <a:spcPts val="0"/>
              </a:spcAft>
              <a:buClr>
                <a:srgbClr val="000000"/>
              </a:buClr>
              <a:buSzPts val="2100"/>
              <a:buFont typeface="Helvetica Neue"/>
              <a:buNone/>
              <a:defRPr b="1" sz="2100"/>
            </a:lvl5pPr>
            <a:lvl6pPr indent="-279400" lvl="5" marL="2743200" rtl="0" algn="l">
              <a:lnSpc>
                <a:spcPct val="90000"/>
              </a:lnSpc>
              <a:spcBef>
                <a:spcPts val="1700"/>
              </a:spcBef>
              <a:spcAft>
                <a:spcPts val="0"/>
              </a:spcAft>
              <a:buClr>
                <a:srgbClr val="000000"/>
              </a:buClr>
              <a:buSzPts val="800"/>
              <a:buChar char="■"/>
              <a:defRPr/>
            </a:lvl6pPr>
            <a:lvl7pPr indent="-279400" lvl="6" marL="3200400" rtl="0" algn="l">
              <a:lnSpc>
                <a:spcPct val="90000"/>
              </a:lnSpc>
              <a:spcBef>
                <a:spcPts val="1700"/>
              </a:spcBef>
              <a:spcAft>
                <a:spcPts val="0"/>
              </a:spcAft>
              <a:buClr>
                <a:srgbClr val="000000"/>
              </a:buClr>
              <a:buSzPts val="800"/>
              <a:buChar char="●"/>
              <a:defRPr/>
            </a:lvl7pPr>
            <a:lvl8pPr indent="-279400" lvl="7" marL="3657600" rtl="0" algn="l">
              <a:lnSpc>
                <a:spcPct val="90000"/>
              </a:lnSpc>
              <a:spcBef>
                <a:spcPts val="1700"/>
              </a:spcBef>
              <a:spcAft>
                <a:spcPts val="0"/>
              </a:spcAft>
              <a:buClr>
                <a:srgbClr val="000000"/>
              </a:buClr>
              <a:buSzPts val="800"/>
              <a:buChar char="○"/>
              <a:defRPr/>
            </a:lvl8pPr>
            <a:lvl9pPr indent="-279400" lvl="8" marL="4114800" rtl="0" algn="l">
              <a:lnSpc>
                <a:spcPct val="90000"/>
              </a:lnSpc>
              <a:spcBef>
                <a:spcPts val="1700"/>
              </a:spcBef>
              <a:spcAft>
                <a:spcPts val="0"/>
              </a:spcAft>
              <a:buClr>
                <a:srgbClr val="000000"/>
              </a:buClr>
              <a:buSzPts val="800"/>
              <a:buChar char="■"/>
              <a:defRPr/>
            </a:lvl9pPr>
          </a:lstStyle>
          <a:p/>
        </p:txBody>
      </p:sp>
      <p:sp>
        <p:nvSpPr>
          <p:cNvPr id="59" name="Google Shape;59;p14"/>
          <p:cNvSpPr txBox="1"/>
          <p:nvPr>
            <p:ph idx="12" type="sldNum"/>
          </p:nvPr>
        </p:nvSpPr>
        <p:spPr>
          <a:xfrm>
            <a:off x="4500562" y="4905375"/>
            <a:ext cx="138300" cy="146100"/>
          </a:xfrm>
          <a:prstGeom prst="rect">
            <a:avLst/>
          </a:prstGeom>
          <a:noFill/>
          <a:ln>
            <a:noFill/>
          </a:ln>
        </p:spPr>
        <p:txBody>
          <a:bodyPr anchorCtr="0" anchor="b" bIns="19050" lIns="19050" spcFirstLastPara="1" rIns="19050" wrap="square" tIns="19050">
            <a:spAutoFit/>
          </a:bodyPr>
          <a:lstStyle>
            <a:lvl1pPr indent="0" lvl="0" marL="0" rtl="0" algn="ctr">
              <a:lnSpc>
                <a:spcPct val="100000"/>
              </a:lnSpc>
              <a:spcBef>
                <a:spcPts val="0"/>
              </a:spcBef>
              <a:spcAft>
                <a:spcPts val="0"/>
              </a:spcAft>
              <a:buClr>
                <a:srgbClr val="000000"/>
              </a:buClr>
              <a:buSzPts val="700"/>
              <a:buFont typeface="Helvetica Neue"/>
              <a:buNone/>
              <a:defRPr sz="700">
                <a:solidFill>
                  <a:srgbClr val="000000"/>
                </a:solidFill>
              </a:defRPr>
            </a:lvl1pPr>
            <a:lvl2pPr indent="0" lvl="1" marL="0" rtl="0" algn="ctr">
              <a:lnSpc>
                <a:spcPct val="100000"/>
              </a:lnSpc>
              <a:spcBef>
                <a:spcPts val="0"/>
              </a:spcBef>
              <a:spcAft>
                <a:spcPts val="0"/>
              </a:spcAft>
              <a:buClr>
                <a:srgbClr val="000000"/>
              </a:buClr>
              <a:buSzPts val="700"/>
              <a:buFont typeface="Helvetica Neue"/>
              <a:buNone/>
              <a:defRPr sz="700">
                <a:solidFill>
                  <a:srgbClr val="000000"/>
                </a:solidFill>
              </a:defRPr>
            </a:lvl2pPr>
            <a:lvl3pPr indent="0" lvl="2" marL="0" rtl="0" algn="ctr">
              <a:lnSpc>
                <a:spcPct val="100000"/>
              </a:lnSpc>
              <a:spcBef>
                <a:spcPts val="0"/>
              </a:spcBef>
              <a:spcAft>
                <a:spcPts val="0"/>
              </a:spcAft>
              <a:buClr>
                <a:srgbClr val="000000"/>
              </a:buClr>
              <a:buSzPts val="700"/>
              <a:buFont typeface="Helvetica Neue"/>
              <a:buNone/>
              <a:defRPr sz="700">
                <a:solidFill>
                  <a:srgbClr val="000000"/>
                </a:solidFill>
              </a:defRPr>
            </a:lvl3pPr>
            <a:lvl4pPr indent="0" lvl="3" marL="0" rtl="0" algn="ctr">
              <a:lnSpc>
                <a:spcPct val="100000"/>
              </a:lnSpc>
              <a:spcBef>
                <a:spcPts val="0"/>
              </a:spcBef>
              <a:spcAft>
                <a:spcPts val="0"/>
              </a:spcAft>
              <a:buClr>
                <a:srgbClr val="000000"/>
              </a:buClr>
              <a:buSzPts val="700"/>
              <a:buFont typeface="Helvetica Neue"/>
              <a:buNone/>
              <a:defRPr sz="700">
                <a:solidFill>
                  <a:srgbClr val="000000"/>
                </a:solidFill>
              </a:defRPr>
            </a:lvl4pPr>
            <a:lvl5pPr indent="0" lvl="4" marL="0" rtl="0" algn="ctr">
              <a:lnSpc>
                <a:spcPct val="100000"/>
              </a:lnSpc>
              <a:spcBef>
                <a:spcPts val="0"/>
              </a:spcBef>
              <a:spcAft>
                <a:spcPts val="0"/>
              </a:spcAft>
              <a:buClr>
                <a:srgbClr val="000000"/>
              </a:buClr>
              <a:buSzPts val="700"/>
              <a:buFont typeface="Helvetica Neue"/>
              <a:buNone/>
              <a:defRPr sz="700">
                <a:solidFill>
                  <a:srgbClr val="000000"/>
                </a:solidFill>
              </a:defRPr>
            </a:lvl5pPr>
            <a:lvl6pPr indent="0" lvl="5" marL="0" rtl="0" algn="ctr">
              <a:lnSpc>
                <a:spcPct val="100000"/>
              </a:lnSpc>
              <a:spcBef>
                <a:spcPts val="0"/>
              </a:spcBef>
              <a:spcAft>
                <a:spcPts val="0"/>
              </a:spcAft>
              <a:buClr>
                <a:srgbClr val="000000"/>
              </a:buClr>
              <a:buSzPts val="700"/>
              <a:buFont typeface="Helvetica Neue"/>
              <a:buNone/>
              <a:defRPr sz="700">
                <a:solidFill>
                  <a:srgbClr val="000000"/>
                </a:solidFill>
              </a:defRPr>
            </a:lvl6pPr>
            <a:lvl7pPr indent="0" lvl="6" marL="0" rtl="0" algn="ctr">
              <a:lnSpc>
                <a:spcPct val="100000"/>
              </a:lnSpc>
              <a:spcBef>
                <a:spcPts val="0"/>
              </a:spcBef>
              <a:spcAft>
                <a:spcPts val="0"/>
              </a:spcAft>
              <a:buClr>
                <a:srgbClr val="000000"/>
              </a:buClr>
              <a:buSzPts val="700"/>
              <a:buFont typeface="Helvetica Neue"/>
              <a:buNone/>
              <a:defRPr sz="700">
                <a:solidFill>
                  <a:srgbClr val="000000"/>
                </a:solidFill>
              </a:defRPr>
            </a:lvl7pPr>
            <a:lvl8pPr indent="0" lvl="7" marL="0" rtl="0" algn="ctr">
              <a:lnSpc>
                <a:spcPct val="100000"/>
              </a:lnSpc>
              <a:spcBef>
                <a:spcPts val="0"/>
              </a:spcBef>
              <a:spcAft>
                <a:spcPts val="0"/>
              </a:spcAft>
              <a:buClr>
                <a:srgbClr val="000000"/>
              </a:buClr>
              <a:buSzPts val="700"/>
              <a:buFont typeface="Helvetica Neue"/>
              <a:buNone/>
              <a:defRPr sz="700">
                <a:solidFill>
                  <a:srgbClr val="000000"/>
                </a:solidFill>
              </a:defRPr>
            </a:lvl8pPr>
            <a:lvl9pPr indent="0" lvl="8" marL="0" rtl="0" algn="ctr">
              <a:lnSpc>
                <a:spcPct val="100000"/>
              </a:lnSpc>
              <a:spcBef>
                <a:spcPts val="0"/>
              </a:spcBef>
              <a:spcAft>
                <a:spcPts val="0"/>
              </a:spcAft>
              <a:buClr>
                <a:srgbClr val="000000"/>
              </a:buClr>
              <a:buSzPts val="700"/>
              <a:buFont typeface="Helvetica Neue"/>
              <a:buNone/>
              <a:defRPr sz="700">
                <a:solidFill>
                  <a:srgbClr val="000000"/>
                </a:solidFill>
              </a:defRPr>
            </a:lvl9pPr>
          </a:lstStyle>
          <a:p>
            <a:pPr indent="0" lvl="0" marL="0" rtl="0" algn="ctr">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2">
  <p:cSld name="TITLE_3">
    <p:spTree>
      <p:nvGrpSpPr>
        <p:cNvPr id="60" name="Shape 60"/>
        <p:cNvGrpSpPr/>
        <p:nvPr/>
      </p:nvGrpSpPr>
      <p:grpSpPr>
        <a:xfrm>
          <a:off x="0" y="0"/>
          <a:ext cx="0" cy="0"/>
          <a:chOff x="0" y="0"/>
          <a:chExt cx="0" cy="0"/>
        </a:xfrm>
      </p:grpSpPr>
      <p:sp>
        <p:nvSpPr>
          <p:cNvPr id="61" name="Google Shape;61;p15"/>
          <p:cNvSpPr txBox="1"/>
          <p:nvPr>
            <p:ph idx="1" type="body"/>
          </p:nvPr>
        </p:nvSpPr>
        <p:spPr>
          <a:xfrm>
            <a:off x="450503" y="4447448"/>
            <a:ext cx="8239200" cy="238800"/>
          </a:xfrm>
          <a:prstGeom prst="rect">
            <a:avLst/>
          </a:prstGeom>
          <a:noFill/>
          <a:ln>
            <a:noFill/>
          </a:ln>
        </p:spPr>
        <p:txBody>
          <a:bodyPr anchorCtr="0" anchor="t" bIns="17150" lIns="17150" spcFirstLastPara="1" rIns="17150" wrap="square" tIns="17150">
            <a:normAutofit/>
          </a:bodyPr>
          <a:lstStyle>
            <a:lvl1pPr indent="-228600" lvl="0" marL="457200" rtl="0" algn="l">
              <a:lnSpc>
                <a:spcPct val="100000"/>
              </a:lnSpc>
              <a:spcBef>
                <a:spcPts val="0"/>
              </a:spcBef>
              <a:spcAft>
                <a:spcPts val="0"/>
              </a:spcAft>
              <a:buClr>
                <a:srgbClr val="000000"/>
              </a:buClr>
              <a:buSzPts val="1400"/>
              <a:buFont typeface="Helvetica Neue"/>
              <a:buNone/>
              <a:defRPr b="1" sz="1400"/>
            </a:lvl1pPr>
            <a:lvl2pPr indent="-279400" lvl="1" marL="914400" rtl="0" algn="l">
              <a:lnSpc>
                <a:spcPct val="90000"/>
              </a:lnSpc>
              <a:spcBef>
                <a:spcPts val="1700"/>
              </a:spcBef>
              <a:spcAft>
                <a:spcPts val="0"/>
              </a:spcAft>
              <a:buClr>
                <a:srgbClr val="000000"/>
              </a:buClr>
              <a:buSzPts val="800"/>
              <a:buChar char="○"/>
              <a:defRPr/>
            </a:lvl2pPr>
            <a:lvl3pPr indent="-279400" lvl="2" marL="1371600" rtl="0" algn="l">
              <a:lnSpc>
                <a:spcPct val="90000"/>
              </a:lnSpc>
              <a:spcBef>
                <a:spcPts val="1700"/>
              </a:spcBef>
              <a:spcAft>
                <a:spcPts val="0"/>
              </a:spcAft>
              <a:buClr>
                <a:srgbClr val="000000"/>
              </a:buClr>
              <a:buSzPts val="800"/>
              <a:buChar char="■"/>
              <a:defRPr/>
            </a:lvl3pPr>
            <a:lvl4pPr indent="-279400" lvl="3" marL="1828800" rtl="0" algn="l">
              <a:lnSpc>
                <a:spcPct val="90000"/>
              </a:lnSpc>
              <a:spcBef>
                <a:spcPts val="1700"/>
              </a:spcBef>
              <a:spcAft>
                <a:spcPts val="0"/>
              </a:spcAft>
              <a:buClr>
                <a:srgbClr val="000000"/>
              </a:buClr>
              <a:buSzPts val="800"/>
              <a:buChar char="●"/>
              <a:defRPr/>
            </a:lvl4pPr>
            <a:lvl5pPr indent="-279400" lvl="4" marL="2286000" rtl="0" algn="l">
              <a:lnSpc>
                <a:spcPct val="90000"/>
              </a:lnSpc>
              <a:spcBef>
                <a:spcPts val="1700"/>
              </a:spcBef>
              <a:spcAft>
                <a:spcPts val="0"/>
              </a:spcAft>
              <a:buClr>
                <a:srgbClr val="000000"/>
              </a:buClr>
              <a:buSzPts val="800"/>
              <a:buChar char="○"/>
              <a:defRPr/>
            </a:lvl5pPr>
            <a:lvl6pPr indent="-279400" lvl="5" marL="2743200" rtl="0" algn="l">
              <a:lnSpc>
                <a:spcPct val="90000"/>
              </a:lnSpc>
              <a:spcBef>
                <a:spcPts val="1700"/>
              </a:spcBef>
              <a:spcAft>
                <a:spcPts val="0"/>
              </a:spcAft>
              <a:buClr>
                <a:srgbClr val="000000"/>
              </a:buClr>
              <a:buSzPts val="800"/>
              <a:buChar char="■"/>
              <a:defRPr/>
            </a:lvl6pPr>
            <a:lvl7pPr indent="-279400" lvl="6" marL="3200400" rtl="0" algn="l">
              <a:lnSpc>
                <a:spcPct val="90000"/>
              </a:lnSpc>
              <a:spcBef>
                <a:spcPts val="1700"/>
              </a:spcBef>
              <a:spcAft>
                <a:spcPts val="0"/>
              </a:spcAft>
              <a:buClr>
                <a:srgbClr val="000000"/>
              </a:buClr>
              <a:buSzPts val="800"/>
              <a:buChar char="●"/>
              <a:defRPr/>
            </a:lvl7pPr>
            <a:lvl8pPr indent="-279400" lvl="7" marL="3657600" rtl="0" algn="l">
              <a:lnSpc>
                <a:spcPct val="90000"/>
              </a:lnSpc>
              <a:spcBef>
                <a:spcPts val="1700"/>
              </a:spcBef>
              <a:spcAft>
                <a:spcPts val="0"/>
              </a:spcAft>
              <a:buClr>
                <a:srgbClr val="000000"/>
              </a:buClr>
              <a:buSzPts val="800"/>
              <a:buChar char="○"/>
              <a:defRPr/>
            </a:lvl8pPr>
            <a:lvl9pPr indent="-279400" lvl="8" marL="4114800" rtl="0" algn="l">
              <a:lnSpc>
                <a:spcPct val="90000"/>
              </a:lnSpc>
              <a:spcBef>
                <a:spcPts val="1700"/>
              </a:spcBef>
              <a:spcAft>
                <a:spcPts val="0"/>
              </a:spcAft>
              <a:buClr>
                <a:srgbClr val="000000"/>
              </a:buClr>
              <a:buSzPts val="800"/>
              <a:buChar char="■"/>
              <a:defRPr/>
            </a:lvl9pPr>
          </a:lstStyle>
          <a:p/>
        </p:txBody>
      </p:sp>
      <p:sp>
        <p:nvSpPr>
          <p:cNvPr id="62" name="Google Shape;62;p15"/>
          <p:cNvSpPr txBox="1"/>
          <p:nvPr>
            <p:ph type="title"/>
          </p:nvPr>
        </p:nvSpPr>
        <p:spPr>
          <a:xfrm>
            <a:off x="452436" y="965622"/>
            <a:ext cx="8239200" cy="1743000"/>
          </a:xfrm>
          <a:prstGeom prst="rect">
            <a:avLst/>
          </a:prstGeom>
          <a:noFill/>
          <a:ln>
            <a:noFill/>
          </a:ln>
        </p:spPr>
        <p:txBody>
          <a:bodyPr anchorCtr="0" anchor="b" bIns="19050" lIns="19050" spcFirstLastPara="1" rIns="19050" wrap="square" tIns="19050">
            <a:normAutofit/>
          </a:bodyPr>
          <a:lstStyle>
            <a:lvl1pPr lvl="0" rtl="0" algn="l">
              <a:lnSpc>
                <a:spcPct val="80000"/>
              </a:lnSpc>
              <a:spcBef>
                <a:spcPts val="0"/>
              </a:spcBef>
              <a:spcAft>
                <a:spcPts val="0"/>
              </a:spcAft>
              <a:buClr>
                <a:srgbClr val="000000"/>
              </a:buClr>
              <a:buSzPts val="4400"/>
              <a:buFont typeface="Helvetica Neue"/>
              <a:buNone/>
              <a:defRPr sz="4400"/>
            </a:lvl1pPr>
            <a:lvl2pPr lvl="1" rtl="0" algn="l">
              <a:lnSpc>
                <a:spcPct val="80000"/>
              </a:lnSpc>
              <a:spcBef>
                <a:spcPts val="0"/>
              </a:spcBef>
              <a:spcAft>
                <a:spcPts val="0"/>
              </a:spcAft>
              <a:buClr>
                <a:srgbClr val="000000"/>
              </a:buClr>
              <a:buSzPts val="700"/>
              <a:buNone/>
              <a:defRPr/>
            </a:lvl2pPr>
            <a:lvl3pPr lvl="2" rtl="0" algn="l">
              <a:lnSpc>
                <a:spcPct val="80000"/>
              </a:lnSpc>
              <a:spcBef>
                <a:spcPts val="0"/>
              </a:spcBef>
              <a:spcAft>
                <a:spcPts val="0"/>
              </a:spcAft>
              <a:buClr>
                <a:srgbClr val="000000"/>
              </a:buClr>
              <a:buSzPts val="700"/>
              <a:buNone/>
              <a:defRPr/>
            </a:lvl3pPr>
            <a:lvl4pPr lvl="3" rtl="0" algn="l">
              <a:lnSpc>
                <a:spcPct val="80000"/>
              </a:lnSpc>
              <a:spcBef>
                <a:spcPts val="0"/>
              </a:spcBef>
              <a:spcAft>
                <a:spcPts val="0"/>
              </a:spcAft>
              <a:buClr>
                <a:srgbClr val="000000"/>
              </a:buClr>
              <a:buSzPts val="700"/>
              <a:buNone/>
              <a:defRPr/>
            </a:lvl4pPr>
            <a:lvl5pPr lvl="4" rtl="0" algn="l">
              <a:lnSpc>
                <a:spcPct val="80000"/>
              </a:lnSpc>
              <a:spcBef>
                <a:spcPts val="0"/>
              </a:spcBef>
              <a:spcAft>
                <a:spcPts val="0"/>
              </a:spcAft>
              <a:buClr>
                <a:srgbClr val="000000"/>
              </a:buClr>
              <a:buSzPts val="700"/>
              <a:buNone/>
              <a:defRPr/>
            </a:lvl5pPr>
            <a:lvl6pPr lvl="5" rtl="0" algn="l">
              <a:lnSpc>
                <a:spcPct val="80000"/>
              </a:lnSpc>
              <a:spcBef>
                <a:spcPts val="0"/>
              </a:spcBef>
              <a:spcAft>
                <a:spcPts val="0"/>
              </a:spcAft>
              <a:buClr>
                <a:srgbClr val="000000"/>
              </a:buClr>
              <a:buSzPts val="700"/>
              <a:buNone/>
              <a:defRPr/>
            </a:lvl6pPr>
            <a:lvl7pPr lvl="6" rtl="0" algn="l">
              <a:lnSpc>
                <a:spcPct val="80000"/>
              </a:lnSpc>
              <a:spcBef>
                <a:spcPts val="0"/>
              </a:spcBef>
              <a:spcAft>
                <a:spcPts val="0"/>
              </a:spcAft>
              <a:buClr>
                <a:srgbClr val="000000"/>
              </a:buClr>
              <a:buSzPts val="700"/>
              <a:buNone/>
              <a:defRPr/>
            </a:lvl7pPr>
            <a:lvl8pPr lvl="7" rtl="0" algn="l">
              <a:lnSpc>
                <a:spcPct val="80000"/>
              </a:lnSpc>
              <a:spcBef>
                <a:spcPts val="0"/>
              </a:spcBef>
              <a:spcAft>
                <a:spcPts val="0"/>
              </a:spcAft>
              <a:buClr>
                <a:srgbClr val="000000"/>
              </a:buClr>
              <a:buSzPts val="700"/>
              <a:buNone/>
              <a:defRPr/>
            </a:lvl8pPr>
            <a:lvl9pPr lvl="8" rtl="0" algn="l">
              <a:lnSpc>
                <a:spcPct val="80000"/>
              </a:lnSpc>
              <a:spcBef>
                <a:spcPts val="0"/>
              </a:spcBef>
              <a:spcAft>
                <a:spcPts val="0"/>
              </a:spcAft>
              <a:buClr>
                <a:srgbClr val="000000"/>
              </a:buClr>
              <a:buSzPts val="700"/>
              <a:buNone/>
              <a:defRPr/>
            </a:lvl9pPr>
          </a:lstStyle>
          <a:p/>
        </p:txBody>
      </p:sp>
      <p:sp>
        <p:nvSpPr>
          <p:cNvPr id="63" name="Google Shape;63;p15"/>
          <p:cNvSpPr txBox="1"/>
          <p:nvPr>
            <p:ph idx="2" type="body"/>
          </p:nvPr>
        </p:nvSpPr>
        <p:spPr>
          <a:xfrm>
            <a:off x="450503" y="2708696"/>
            <a:ext cx="8239200" cy="714300"/>
          </a:xfrm>
          <a:prstGeom prst="rect">
            <a:avLst/>
          </a:prstGeom>
          <a:noFill/>
          <a:ln>
            <a:noFill/>
          </a:ln>
        </p:spPr>
        <p:txBody>
          <a:bodyPr anchorCtr="0" anchor="t" bIns="19050" lIns="19050" spcFirstLastPara="1" rIns="19050" wrap="square" tIns="19050">
            <a:normAutofit/>
          </a:bodyPr>
          <a:lstStyle>
            <a:lvl1pPr indent="-228600" lvl="0" marL="457200" rtl="0" algn="l">
              <a:lnSpc>
                <a:spcPct val="100000"/>
              </a:lnSpc>
              <a:spcBef>
                <a:spcPts val="0"/>
              </a:spcBef>
              <a:spcAft>
                <a:spcPts val="0"/>
              </a:spcAft>
              <a:buClr>
                <a:srgbClr val="000000"/>
              </a:buClr>
              <a:buSzPts val="2100"/>
              <a:buFont typeface="Helvetica Neue"/>
              <a:buNone/>
              <a:defRPr b="1" sz="2100"/>
            </a:lvl1pPr>
            <a:lvl2pPr indent="-228600" lvl="1" marL="914400" rtl="0" algn="l">
              <a:lnSpc>
                <a:spcPct val="100000"/>
              </a:lnSpc>
              <a:spcBef>
                <a:spcPts val="0"/>
              </a:spcBef>
              <a:spcAft>
                <a:spcPts val="0"/>
              </a:spcAft>
              <a:buClr>
                <a:srgbClr val="000000"/>
              </a:buClr>
              <a:buSzPts val="2100"/>
              <a:buFont typeface="Helvetica Neue"/>
              <a:buNone/>
              <a:defRPr b="1" sz="2100"/>
            </a:lvl2pPr>
            <a:lvl3pPr indent="-228600" lvl="2" marL="1371600" rtl="0" algn="l">
              <a:lnSpc>
                <a:spcPct val="100000"/>
              </a:lnSpc>
              <a:spcBef>
                <a:spcPts val="0"/>
              </a:spcBef>
              <a:spcAft>
                <a:spcPts val="0"/>
              </a:spcAft>
              <a:buClr>
                <a:srgbClr val="000000"/>
              </a:buClr>
              <a:buSzPts val="2100"/>
              <a:buFont typeface="Helvetica Neue"/>
              <a:buNone/>
              <a:defRPr b="1" sz="2100"/>
            </a:lvl3pPr>
            <a:lvl4pPr indent="-228600" lvl="3" marL="1828800" rtl="0" algn="l">
              <a:lnSpc>
                <a:spcPct val="100000"/>
              </a:lnSpc>
              <a:spcBef>
                <a:spcPts val="0"/>
              </a:spcBef>
              <a:spcAft>
                <a:spcPts val="0"/>
              </a:spcAft>
              <a:buClr>
                <a:srgbClr val="000000"/>
              </a:buClr>
              <a:buSzPts val="2100"/>
              <a:buFont typeface="Helvetica Neue"/>
              <a:buNone/>
              <a:defRPr b="1" sz="2100"/>
            </a:lvl4pPr>
            <a:lvl5pPr indent="-228600" lvl="4" marL="2286000" rtl="0" algn="l">
              <a:lnSpc>
                <a:spcPct val="100000"/>
              </a:lnSpc>
              <a:spcBef>
                <a:spcPts val="0"/>
              </a:spcBef>
              <a:spcAft>
                <a:spcPts val="0"/>
              </a:spcAft>
              <a:buClr>
                <a:srgbClr val="000000"/>
              </a:buClr>
              <a:buSzPts val="2100"/>
              <a:buFont typeface="Helvetica Neue"/>
              <a:buNone/>
              <a:defRPr b="1" sz="2100"/>
            </a:lvl5pPr>
            <a:lvl6pPr indent="-279400" lvl="5" marL="2743200" rtl="0" algn="l">
              <a:lnSpc>
                <a:spcPct val="90000"/>
              </a:lnSpc>
              <a:spcBef>
                <a:spcPts val="1700"/>
              </a:spcBef>
              <a:spcAft>
                <a:spcPts val="0"/>
              </a:spcAft>
              <a:buClr>
                <a:srgbClr val="000000"/>
              </a:buClr>
              <a:buSzPts val="800"/>
              <a:buChar char="■"/>
              <a:defRPr/>
            </a:lvl6pPr>
            <a:lvl7pPr indent="-279400" lvl="6" marL="3200400" rtl="0" algn="l">
              <a:lnSpc>
                <a:spcPct val="90000"/>
              </a:lnSpc>
              <a:spcBef>
                <a:spcPts val="1700"/>
              </a:spcBef>
              <a:spcAft>
                <a:spcPts val="0"/>
              </a:spcAft>
              <a:buClr>
                <a:srgbClr val="000000"/>
              </a:buClr>
              <a:buSzPts val="800"/>
              <a:buChar char="●"/>
              <a:defRPr/>
            </a:lvl7pPr>
            <a:lvl8pPr indent="-279400" lvl="7" marL="3657600" rtl="0" algn="l">
              <a:lnSpc>
                <a:spcPct val="90000"/>
              </a:lnSpc>
              <a:spcBef>
                <a:spcPts val="1700"/>
              </a:spcBef>
              <a:spcAft>
                <a:spcPts val="0"/>
              </a:spcAft>
              <a:buClr>
                <a:srgbClr val="000000"/>
              </a:buClr>
              <a:buSzPts val="800"/>
              <a:buChar char="○"/>
              <a:defRPr/>
            </a:lvl8pPr>
            <a:lvl9pPr indent="-279400" lvl="8" marL="4114800" rtl="0" algn="l">
              <a:lnSpc>
                <a:spcPct val="90000"/>
              </a:lnSpc>
              <a:spcBef>
                <a:spcPts val="1700"/>
              </a:spcBef>
              <a:spcAft>
                <a:spcPts val="0"/>
              </a:spcAft>
              <a:buClr>
                <a:srgbClr val="000000"/>
              </a:buClr>
              <a:buSzPts val="800"/>
              <a:buChar char="■"/>
              <a:defRPr/>
            </a:lvl9pPr>
          </a:lstStyle>
          <a:p/>
        </p:txBody>
      </p:sp>
      <p:sp>
        <p:nvSpPr>
          <p:cNvPr id="64" name="Google Shape;64;p15"/>
          <p:cNvSpPr txBox="1"/>
          <p:nvPr>
            <p:ph idx="12" type="sldNum"/>
          </p:nvPr>
        </p:nvSpPr>
        <p:spPr>
          <a:xfrm>
            <a:off x="4500562" y="4905375"/>
            <a:ext cx="138300" cy="146100"/>
          </a:xfrm>
          <a:prstGeom prst="rect">
            <a:avLst/>
          </a:prstGeom>
          <a:noFill/>
          <a:ln>
            <a:noFill/>
          </a:ln>
        </p:spPr>
        <p:txBody>
          <a:bodyPr anchorCtr="0" anchor="b" bIns="19050" lIns="19050" spcFirstLastPara="1" rIns="19050" wrap="square" tIns="19050">
            <a:spAutoFit/>
          </a:bodyPr>
          <a:lstStyle>
            <a:lvl1pPr indent="0" lvl="0" marL="0" rtl="0" algn="ctr">
              <a:lnSpc>
                <a:spcPct val="100000"/>
              </a:lnSpc>
              <a:spcBef>
                <a:spcPts val="0"/>
              </a:spcBef>
              <a:spcAft>
                <a:spcPts val="0"/>
              </a:spcAft>
              <a:buClr>
                <a:srgbClr val="000000"/>
              </a:buClr>
              <a:buSzPts val="700"/>
              <a:buFont typeface="Helvetica Neue"/>
              <a:buNone/>
              <a:defRPr sz="700">
                <a:solidFill>
                  <a:srgbClr val="000000"/>
                </a:solidFill>
              </a:defRPr>
            </a:lvl1pPr>
            <a:lvl2pPr indent="0" lvl="1" marL="0" rtl="0" algn="ctr">
              <a:lnSpc>
                <a:spcPct val="100000"/>
              </a:lnSpc>
              <a:spcBef>
                <a:spcPts val="0"/>
              </a:spcBef>
              <a:spcAft>
                <a:spcPts val="0"/>
              </a:spcAft>
              <a:buClr>
                <a:srgbClr val="000000"/>
              </a:buClr>
              <a:buSzPts val="700"/>
              <a:buFont typeface="Helvetica Neue"/>
              <a:buNone/>
              <a:defRPr sz="700">
                <a:solidFill>
                  <a:srgbClr val="000000"/>
                </a:solidFill>
              </a:defRPr>
            </a:lvl2pPr>
            <a:lvl3pPr indent="0" lvl="2" marL="0" rtl="0" algn="ctr">
              <a:lnSpc>
                <a:spcPct val="100000"/>
              </a:lnSpc>
              <a:spcBef>
                <a:spcPts val="0"/>
              </a:spcBef>
              <a:spcAft>
                <a:spcPts val="0"/>
              </a:spcAft>
              <a:buClr>
                <a:srgbClr val="000000"/>
              </a:buClr>
              <a:buSzPts val="700"/>
              <a:buFont typeface="Helvetica Neue"/>
              <a:buNone/>
              <a:defRPr sz="700">
                <a:solidFill>
                  <a:srgbClr val="000000"/>
                </a:solidFill>
              </a:defRPr>
            </a:lvl3pPr>
            <a:lvl4pPr indent="0" lvl="3" marL="0" rtl="0" algn="ctr">
              <a:lnSpc>
                <a:spcPct val="100000"/>
              </a:lnSpc>
              <a:spcBef>
                <a:spcPts val="0"/>
              </a:spcBef>
              <a:spcAft>
                <a:spcPts val="0"/>
              </a:spcAft>
              <a:buClr>
                <a:srgbClr val="000000"/>
              </a:buClr>
              <a:buSzPts val="700"/>
              <a:buFont typeface="Helvetica Neue"/>
              <a:buNone/>
              <a:defRPr sz="700">
                <a:solidFill>
                  <a:srgbClr val="000000"/>
                </a:solidFill>
              </a:defRPr>
            </a:lvl4pPr>
            <a:lvl5pPr indent="0" lvl="4" marL="0" rtl="0" algn="ctr">
              <a:lnSpc>
                <a:spcPct val="100000"/>
              </a:lnSpc>
              <a:spcBef>
                <a:spcPts val="0"/>
              </a:spcBef>
              <a:spcAft>
                <a:spcPts val="0"/>
              </a:spcAft>
              <a:buClr>
                <a:srgbClr val="000000"/>
              </a:buClr>
              <a:buSzPts val="700"/>
              <a:buFont typeface="Helvetica Neue"/>
              <a:buNone/>
              <a:defRPr sz="700">
                <a:solidFill>
                  <a:srgbClr val="000000"/>
                </a:solidFill>
              </a:defRPr>
            </a:lvl5pPr>
            <a:lvl6pPr indent="0" lvl="5" marL="0" rtl="0" algn="ctr">
              <a:lnSpc>
                <a:spcPct val="100000"/>
              </a:lnSpc>
              <a:spcBef>
                <a:spcPts val="0"/>
              </a:spcBef>
              <a:spcAft>
                <a:spcPts val="0"/>
              </a:spcAft>
              <a:buClr>
                <a:srgbClr val="000000"/>
              </a:buClr>
              <a:buSzPts val="700"/>
              <a:buFont typeface="Helvetica Neue"/>
              <a:buNone/>
              <a:defRPr sz="700">
                <a:solidFill>
                  <a:srgbClr val="000000"/>
                </a:solidFill>
              </a:defRPr>
            </a:lvl6pPr>
            <a:lvl7pPr indent="0" lvl="6" marL="0" rtl="0" algn="ctr">
              <a:lnSpc>
                <a:spcPct val="100000"/>
              </a:lnSpc>
              <a:spcBef>
                <a:spcPts val="0"/>
              </a:spcBef>
              <a:spcAft>
                <a:spcPts val="0"/>
              </a:spcAft>
              <a:buClr>
                <a:srgbClr val="000000"/>
              </a:buClr>
              <a:buSzPts val="700"/>
              <a:buFont typeface="Helvetica Neue"/>
              <a:buNone/>
              <a:defRPr sz="700">
                <a:solidFill>
                  <a:srgbClr val="000000"/>
                </a:solidFill>
              </a:defRPr>
            </a:lvl7pPr>
            <a:lvl8pPr indent="0" lvl="7" marL="0" rtl="0" algn="ctr">
              <a:lnSpc>
                <a:spcPct val="100000"/>
              </a:lnSpc>
              <a:spcBef>
                <a:spcPts val="0"/>
              </a:spcBef>
              <a:spcAft>
                <a:spcPts val="0"/>
              </a:spcAft>
              <a:buClr>
                <a:srgbClr val="000000"/>
              </a:buClr>
              <a:buSzPts val="700"/>
              <a:buFont typeface="Helvetica Neue"/>
              <a:buNone/>
              <a:defRPr sz="700">
                <a:solidFill>
                  <a:srgbClr val="000000"/>
                </a:solidFill>
              </a:defRPr>
            </a:lvl8pPr>
            <a:lvl9pPr indent="0" lvl="8" marL="0" rtl="0" algn="ctr">
              <a:lnSpc>
                <a:spcPct val="100000"/>
              </a:lnSpc>
              <a:spcBef>
                <a:spcPts val="0"/>
              </a:spcBef>
              <a:spcAft>
                <a:spcPts val="0"/>
              </a:spcAft>
              <a:buClr>
                <a:srgbClr val="000000"/>
              </a:buClr>
              <a:buSzPts val="700"/>
              <a:buFont typeface="Helvetica Neue"/>
              <a:buNone/>
              <a:defRPr sz="700">
                <a:solidFill>
                  <a:srgbClr val="000000"/>
                </a:solidFill>
              </a:defRPr>
            </a:lvl9pPr>
          </a:lstStyle>
          <a:p>
            <a:pPr indent="0" lvl="0" marL="0" rtl="0" algn="ctr">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hyperlink" Target="https://docs.google.com/spreadsheets/d/1Rq4TNk8FO1lErTqRzd283XHFKlMUemjhyZSdOLVdh9I/edit?usp=sharing" TargetMode="External"/><Relationship Id="rId5"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hyperlink" Target="https://www.francecompetences.fr/recherche/rncp/37429/"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6"/>
          <p:cNvSpPr txBox="1"/>
          <p:nvPr/>
        </p:nvSpPr>
        <p:spPr>
          <a:xfrm>
            <a:off x="1099868" y="1116375"/>
            <a:ext cx="6717600" cy="2008800"/>
          </a:xfrm>
          <a:prstGeom prst="rect">
            <a:avLst/>
          </a:prstGeom>
          <a:noFill/>
          <a:ln>
            <a:noFill/>
          </a:ln>
        </p:spPr>
        <p:txBody>
          <a:bodyPr anchorCtr="0" anchor="ctr" bIns="19050" lIns="19050" spcFirstLastPara="1" rIns="19050" wrap="square" tIns="19050">
            <a:spAutoFit/>
          </a:bodyPr>
          <a:lstStyle/>
          <a:p>
            <a:pPr indent="0" lvl="0" marL="0" marR="0" rtl="0" algn="l">
              <a:lnSpc>
                <a:spcPct val="100000"/>
              </a:lnSpc>
              <a:spcBef>
                <a:spcPts val="0"/>
              </a:spcBef>
              <a:spcAft>
                <a:spcPts val="0"/>
              </a:spcAft>
              <a:buClr>
                <a:schemeClr val="dk1"/>
              </a:buClr>
              <a:buSzPts val="1100"/>
              <a:buFont typeface="Arial"/>
              <a:buNone/>
            </a:pPr>
            <a:r>
              <a:rPr lang="en" sz="3200">
                <a:latin typeface="Montserrat ExtraBold"/>
                <a:ea typeface="Montserrat ExtraBold"/>
                <a:cs typeface="Montserrat ExtraBold"/>
                <a:sym typeface="Montserrat ExtraBold"/>
              </a:rPr>
              <a:t>Passage de titre</a:t>
            </a:r>
            <a:endParaRPr sz="3200">
              <a:latin typeface="Montserrat ExtraBold"/>
              <a:ea typeface="Montserrat ExtraBold"/>
              <a:cs typeface="Montserrat ExtraBold"/>
              <a:sym typeface="Montserrat ExtraBold"/>
            </a:endParaRPr>
          </a:p>
          <a:p>
            <a:pPr indent="0" lvl="0" marL="0" marR="0" rtl="0" algn="l">
              <a:lnSpc>
                <a:spcPct val="100000"/>
              </a:lnSpc>
              <a:spcBef>
                <a:spcPts val="0"/>
              </a:spcBef>
              <a:spcAft>
                <a:spcPts val="0"/>
              </a:spcAft>
              <a:buClr>
                <a:schemeClr val="dk1"/>
              </a:buClr>
              <a:buSzPts val="1100"/>
              <a:buFont typeface="Arial"/>
              <a:buNone/>
            </a:pPr>
            <a:r>
              <a:rPr lang="en" sz="3200">
                <a:latin typeface="Montserrat ExtraBold"/>
                <a:ea typeface="Montserrat ExtraBold"/>
                <a:cs typeface="Montserrat ExtraBold"/>
                <a:sym typeface="Montserrat ExtraBold"/>
              </a:rPr>
              <a:t>Certification Data </a:t>
            </a:r>
            <a:r>
              <a:rPr lang="en" sz="3200">
                <a:latin typeface="Montserrat ExtraBold"/>
                <a:ea typeface="Montserrat ExtraBold"/>
                <a:cs typeface="Montserrat ExtraBold"/>
                <a:sym typeface="Montserrat ExtraBold"/>
              </a:rPr>
              <a:t>A</a:t>
            </a:r>
            <a:r>
              <a:rPr lang="en" sz="3200">
                <a:latin typeface="Montserrat ExtraBold"/>
                <a:ea typeface="Montserrat ExtraBold"/>
                <a:cs typeface="Montserrat ExtraBold"/>
                <a:sym typeface="Montserrat ExtraBold"/>
              </a:rPr>
              <a:t>nalyst</a:t>
            </a:r>
            <a:endParaRPr sz="3200">
              <a:latin typeface="Montserrat ExtraBold"/>
              <a:ea typeface="Montserrat ExtraBold"/>
              <a:cs typeface="Montserrat ExtraBold"/>
              <a:sym typeface="Montserrat ExtraBold"/>
            </a:endParaRPr>
          </a:p>
          <a:p>
            <a:pPr indent="0" lvl="0" marL="0" marR="0" rtl="0" algn="l">
              <a:lnSpc>
                <a:spcPct val="100000"/>
              </a:lnSpc>
              <a:spcBef>
                <a:spcPts val="0"/>
              </a:spcBef>
              <a:spcAft>
                <a:spcPts val="0"/>
              </a:spcAft>
              <a:buClr>
                <a:schemeClr val="dk1"/>
              </a:buClr>
              <a:buSzPts val="1100"/>
              <a:buFont typeface="Arial"/>
              <a:buNone/>
            </a:pPr>
            <a:r>
              <a:t/>
            </a:r>
            <a:endParaRPr sz="3200">
              <a:latin typeface="Montserrat ExtraBold"/>
              <a:ea typeface="Montserrat ExtraBold"/>
              <a:cs typeface="Montserrat ExtraBold"/>
              <a:sym typeface="Montserrat ExtraBold"/>
            </a:endParaRPr>
          </a:p>
          <a:p>
            <a:pPr indent="0" lvl="0" marL="0" marR="0" rtl="0" algn="l">
              <a:lnSpc>
                <a:spcPct val="100000"/>
              </a:lnSpc>
              <a:spcBef>
                <a:spcPts val="0"/>
              </a:spcBef>
              <a:spcAft>
                <a:spcPts val="0"/>
              </a:spcAft>
              <a:buClr>
                <a:srgbClr val="000000"/>
              </a:buClr>
              <a:buSzPts val="3800"/>
              <a:buFont typeface="Arial"/>
              <a:buNone/>
            </a:pPr>
            <a:r>
              <a:t/>
            </a:r>
            <a:endParaRPr sz="3200">
              <a:latin typeface="Montserrat ExtraBold"/>
              <a:ea typeface="Montserrat ExtraBold"/>
              <a:cs typeface="Montserrat ExtraBold"/>
              <a:sym typeface="Montserrat ExtraBold"/>
            </a:endParaRPr>
          </a:p>
        </p:txBody>
      </p:sp>
      <p:pic>
        <p:nvPicPr>
          <p:cNvPr descr="icone_wild_code_school.png" id="70" name="Google Shape;70;p16"/>
          <p:cNvPicPr preferRelativeResize="0"/>
          <p:nvPr/>
        </p:nvPicPr>
        <p:blipFill rotWithShape="1">
          <a:blip r:embed="rId3">
            <a:alphaModFix/>
          </a:blip>
          <a:srcRect b="0" l="0" r="0" t="0"/>
          <a:stretch/>
        </p:blipFill>
        <p:spPr>
          <a:xfrm>
            <a:off x="7065033" y="-988226"/>
            <a:ext cx="5613778" cy="4095655"/>
          </a:xfrm>
          <a:prstGeom prst="rect">
            <a:avLst/>
          </a:prstGeom>
          <a:noFill/>
          <a:ln>
            <a:noFill/>
          </a:ln>
        </p:spPr>
      </p:pic>
      <p:pic>
        <p:nvPicPr>
          <p:cNvPr id="71" name="Google Shape;71;p16"/>
          <p:cNvPicPr preferRelativeResize="0"/>
          <p:nvPr/>
        </p:nvPicPr>
        <p:blipFill>
          <a:blip r:embed="rId4">
            <a:alphaModFix/>
          </a:blip>
          <a:stretch>
            <a:fillRect/>
          </a:stretch>
        </p:blipFill>
        <p:spPr>
          <a:xfrm>
            <a:off x="3623788" y="3125175"/>
            <a:ext cx="1896429" cy="1713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7"/>
          <p:cNvSpPr/>
          <p:nvPr/>
        </p:nvSpPr>
        <p:spPr>
          <a:xfrm>
            <a:off x="-29416" y="-32149"/>
            <a:ext cx="801900" cy="5308200"/>
          </a:xfrm>
          <a:prstGeom prst="rect">
            <a:avLst/>
          </a:prstGeom>
          <a:solidFill>
            <a:srgbClr val="F7146B"/>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pic>
        <p:nvPicPr>
          <p:cNvPr descr="logo_wild_code_school_white.png" id="77" name="Google Shape;77;p17"/>
          <p:cNvPicPr preferRelativeResize="0"/>
          <p:nvPr/>
        </p:nvPicPr>
        <p:blipFill rotWithShape="1">
          <a:blip r:embed="rId3">
            <a:alphaModFix/>
          </a:blip>
          <a:srcRect b="0" l="0" r="51811" t="0"/>
          <a:stretch/>
        </p:blipFill>
        <p:spPr>
          <a:xfrm>
            <a:off x="145677" y="209096"/>
            <a:ext cx="451888" cy="300347"/>
          </a:xfrm>
          <a:prstGeom prst="rect">
            <a:avLst/>
          </a:prstGeom>
          <a:noFill/>
          <a:ln>
            <a:noFill/>
          </a:ln>
        </p:spPr>
      </p:pic>
      <p:cxnSp>
        <p:nvCxnSpPr>
          <p:cNvPr id="78" name="Google Shape;78;p17"/>
          <p:cNvCxnSpPr/>
          <p:nvPr/>
        </p:nvCxnSpPr>
        <p:spPr>
          <a:xfrm>
            <a:off x="949168" y="905090"/>
            <a:ext cx="1354800" cy="0"/>
          </a:xfrm>
          <a:prstGeom prst="straightConnector1">
            <a:avLst/>
          </a:prstGeom>
          <a:noFill/>
          <a:ln cap="flat" cmpd="sng" w="25400">
            <a:solidFill>
              <a:srgbClr val="000000"/>
            </a:solidFill>
            <a:prstDash val="solid"/>
            <a:miter lim="400000"/>
            <a:headEnd len="sm" w="sm" type="none"/>
            <a:tailEnd len="med" w="med" type="triangle"/>
          </a:ln>
        </p:spPr>
      </p:cxnSp>
      <p:sp>
        <p:nvSpPr>
          <p:cNvPr id="79" name="Google Shape;79;p17"/>
          <p:cNvSpPr txBox="1"/>
          <p:nvPr/>
        </p:nvSpPr>
        <p:spPr>
          <a:xfrm>
            <a:off x="932259" y="473875"/>
            <a:ext cx="6272100" cy="330900"/>
          </a:xfrm>
          <a:prstGeom prst="rect">
            <a:avLst/>
          </a:prstGeom>
          <a:noFill/>
          <a:ln>
            <a:noFill/>
          </a:ln>
        </p:spPr>
        <p:txBody>
          <a:bodyPr anchorCtr="0" anchor="ctr" bIns="19050" lIns="19050" spcFirstLastPara="1" rIns="19050" wrap="square" tIns="19050">
            <a:spAutoFit/>
          </a:bodyPr>
          <a:lstStyle/>
          <a:p>
            <a:pPr indent="0" lvl="0" marL="0" marR="0" rtl="0" algn="l">
              <a:lnSpc>
                <a:spcPct val="100000"/>
              </a:lnSpc>
              <a:spcBef>
                <a:spcPts val="0"/>
              </a:spcBef>
              <a:spcAft>
                <a:spcPts val="0"/>
              </a:spcAft>
              <a:buClr>
                <a:srgbClr val="000000"/>
              </a:buClr>
              <a:buSzPts val="1900"/>
              <a:buFont typeface="Arial"/>
              <a:buNone/>
            </a:pPr>
            <a:r>
              <a:rPr lang="en" sz="1900">
                <a:latin typeface="Montserrat ExtraBold"/>
                <a:ea typeface="Montserrat ExtraBold"/>
                <a:cs typeface="Montserrat ExtraBold"/>
                <a:sym typeface="Montserrat ExtraBold"/>
              </a:rPr>
              <a:t>Déroulement de l’épreuve</a:t>
            </a:r>
            <a:endParaRPr sz="500">
              <a:latin typeface="Montserrat ExtraBold"/>
              <a:ea typeface="Montserrat ExtraBold"/>
              <a:cs typeface="Montserrat ExtraBold"/>
              <a:sym typeface="Montserrat ExtraBold"/>
            </a:endParaRPr>
          </a:p>
        </p:txBody>
      </p:sp>
      <p:sp>
        <p:nvSpPr>
          <p:cNvPr id="80" name="Google Shape;80;p17"/>
          <p:cNvSpPr txBox="1"/>
          <p:nvPr/>
        </p:nvSpPr>
        <p:spPr>
          <a:xfrm>
            <a:off x="986050" y="1128200"/>
            <a:ext cx="74442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Le passage de titre Certification Data Analyst se déroule en deux étapes pour les candidats: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b="1" lang="en"/>
              <a:t>Écrit</a:t>
            </a:r>
            <a:r>
              <a:rPr lang="en"/>
              <a:t> - </a:t>
            </a:r>
            <a:r>
              <a:rPr i="1" lang="en"/>
              <a:t>Les candidats reçoivent le sujet lundi 29 Janvier au matin (9h00), et ont jusqu’au mardi 30 Janvier (18h) pour réaliser les cas pratiques, et soumettre leur résultat.</a:t>
            </a:r>
            <a:endParaRPr i="1"/>
          </a:p>
          <a:p>
            <a:pPr indent="0" lvl="0" marL="0" rtl="0" algn="l">
              <a:spcBef>
                <a:spcPts val="0"/>
              </a:spcBef>
              <a:spcAft>
                <a:spcPts val="0"/>
              </a:spcAft>
              <a:buNone/>
            </a:pPr>
            <a:r>
              <a:t/>
            </a:r>
            <a:endParaRPr i="1"/>
          </a:p>
          <a:p>
            <a:pPr indent="0" lvl="0" marL="0" rtl="0" algn="l">
              <a:spcBef>
                <a:spcPts val="0"/>
              </a:spcBef>
              <a:spcAft>
                <a:spcPts val="0"/>
              </a:spcAft>
              <a:buNone/>
            </a:pPr>
            <a:r>
              <a:t/>
            </a:r>
            <a:endParaRPr i="1"/>
          </a:p>
          <a:p>
            <a:pPr indent="0" lvl="0" marL="0" rtl="0" algn="l">
              <a:spcBef>
                <a:spcPts val="0"/>
              </a:spcBef>
              <a:spcAft>
                <a:spcPts val="0"/>
              </a:spcAft>
              <a:buNone/>
            </a:pPr>
            <a:r>
              <a:t/>
            </a:r>
            <a:endParaRPr i="1"/>
          </a:p>
          <a:p>
            <a:pPr indent="-317500" lvl="0" marL="457200" rtl="0" algn="l">
              <a:spcBef>
                <a:spcPts val="0"/>
              </a:spcBef>
              <a:spcAft>
                <a:spcPts val="0"/>
              </a:spcAft>
              <a:buSzPts val="1400"/>
              <a:buChar char="●"/>
            </a:pPr>
            <a:r>
              <a:rPr b="1" lang="en"/>
              <a:t>Oral</a:t>
            </a:r>
            <a:r>
              <a:rPr lang="en"/>
              <a:t> - </a:t>
            </a:r>
            <a:r>
              <a:rPr i="1" lang="en"/>
              <a:t>Du mercredi 31 Janvier au jeudi 1er Février -</a:t>
            </a:r>
            <a:r>
              <a:rPr lang="en"/>
              <a:t> </a:t>
            </a:r>
            <a:r>
              <a:rPr i="1" lang="en"/>
              <a:t>Les candidats se présentent au créneau + lien visio qui leur a été fourni, pour le passage oral avec le juré examinateur. La durée de ce passage est de 1h05 (5 minutes pour la présentation de sa carte d’identité avant le début de l’épreuve Oral. Vous avez le droit de prendre moins de 5 minutes pour cette étape). Les compétences à valider ne peuvent être validées que lors de l’oral. Il ne peut donc pas y avoir </a:t>
            </a:r>
            <a:r>
              <a:rPr i="1" lang="en"/>
              <a:t>d'</a:t>
            </a:r>
            <a:r>
              <a:rPr b="1" i="1" lang="en"/>
              <a:t>Écrit</a:t>
            </a:r>
            <a:r>
              <a:rPr b="1" i="1" lang="en"/>
              <a:t> </a:t>
            </a:r>
            <a:r>
              <a:rPr i="1" lang="en"/>
              <a:t>sans </a:t>
            </a:r>
            <a:r>
              <a:rPr b="1" i="1" lang="en"/>
              <a:t>Oral.</a:t>
            </a:r>
            <a:endParaRPr b="1" i="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p:nvPr/>
        </p:nvSpPr>
        <p:spPr>
          <a:xfrm>
            <a:off x="-29416" y="-32149"/>
            <a:ext cx="801900" cy="5308200"/>
          </a:xfrm>
          <a:prstGeom prst="rect">
            <a:avLst/>
          </a:prstGeom>
          <a:solidFill>
            <a:srgbClr val="F7146B"/>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pic>
        <p:nvPicPr>
          <p:cNvPr descr="logo_wild_code_school_white.png" id="86" name="Google Shape;86;p18"/>
          <p:cNvPicPr preferRelativeResize="0"/>
          <p:nvPr/>
        </p:nvPicPr>
        <p:blipFill rotWithShape="1">
          <a:blip r:embed="rId3">
            <a:alphaModFix/>
          </a:blip>
          <a:srcRect b="0" l="0" r="51811" t="0"/>
          <a:stretch/>
        </p:blipFill>
        <p:spPr>
          <a:xfrm>
            <a:off x="145677" y="209096"/>
            <a:ext cx="451888" cy="300347"/>
          </a:xfrm>
          <a:prstGeom prst="rect">
            <a:avLst/>
          </a:prstGeom>
          <a:noFill/>
          <a:ln>
            <a:noFill/>
          </a:ln>
        </p:spPr>
      </p:pic>
      <p:cxnSp>
        <p:nvCxnSpPr>
          <p:cNvPr id="87" name="Google Shape;87;p18"/>
          <p:cNvCxnSpPr/>
          <p:nvPr/>
        </p:nvCxnSpPr>
        <p:spPr>
          <a:xfrm>
            <a:off x="949168" y="905090"/>
            <a:ext cx="1354800" cy="0"/>
          </a:xfrm>
          <a:prstGeom prst="straightConnector1">
            <a:avLst/>
          </a:prstGeom>
          <a:noFill/>
          <a:ln cap="flat" cmpd="sng" w="25400">
            <a:solidFill>
              <a:srgbClr val="000000"/>
            </a:solidFill>
            <a:prstDash val="solid"/>
            <a:miter lim="400000"/>
            <a:headEnd len="sm" w="sm" type="none"/>
            <a:tailEnd len="med" w="med" type="triangle"/>
          </a:ln>
        </p:spPr>
      </p:cxnSp>
      <p:sp>
        <p:nvSpPr>
          <p:cNvPr id="88" name="Google Shape;88;p18"/>
          <p:cNvSpPr txBox="1"/>
          <p:nvPr/>
        </p:nvSpPr>
        <p:spPr>
          <a:xfrm>
            <a:off x="932259" y="473875"/>
            <a:ext cx="6272100" cy="330900"/>
          </a:xfrm>
          <a:prstGeom prst="rect">
            <a:avLst/>
          </a:prstGeom>
          <a:noFill/>
          <a:ln>
            <a:noFill/>
          </a:ln>
        </p:spPr>
        <p:txBody>
          <a:bodyPr anchorCtr="0" anchor="ctr" bIns="19050" lIns="19050" spcFirstLastPara="1" rIns="19050" wrap="square" tIns="19050">
            <a:spAutoFit/>
          </a:bodyPr>
          <a:lstStyle/>
          <a:p>
            <a:pPr indent="0" lvl="0" marL="0" marR="0" rtl="0" algn="l">
              <a:lnSpc>
                <a:spcPct val="100000"/>
              </a:lnSpc>
              <a:spcBef>
                <a:spcPts val="0"/>
              </a:spcBef>
              <a:spcAft>
                <a:spcPts val="0"/>
              </a:spcAft>
              <a:buClr>
                <a:srgbClr val="000000"/>
              </a:buClr>
              <a:buSzPts val="1900"/>
              <a:buFont typeface="Arial"/>
              <a:buNone/>
            </a:pPr>
            <a:r>
              <a:rPr lang="en" sz="1900">
                <a:latin typeface="Montserrat ExtraBold"/>
                <a:ea typeface="Montserrat ExtraBold"/>
                <a:cs typeface="Montserrat ExtraBold"/>
                <a:sym typeface="Montserrat ExtraBold"/>
              </a:rPr>
              <a:t>L’Ecrit</a:t>
            </a:r>
            <a:endParaRPr sz="500">
              <a:latin typeface="Montserrat ExtraBold"/>
              <a:ea typeface="Montserrat ExtraBold"/>
              <a:cs typeface="Montserrat ExtraBold"/>
              <a:sym typeface="Montserrat ExtraBold"/>
            </a:endParaRPr>
          </a:p>
        </p:txBody>
      </p:sp>
      <p:sp>
        <p:nvSpPr>
          <p:cNvPr id="89" name="Google Shape;89;p18"/>
          <p:cNvSpPr txBox="1"/>
          <p:nvPr/>
        </p:nvSpPr>
        <p:spPr>
          <a:xfrm>
            <a:off x="986050" y="1128200"/>
            <a:ext cx="7444200" cy="406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Le sujet est composé de 3 cas pratiques.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travers ses 3 cas pratiques, les candidats auront des compétences à valider.</a:t>
            </a:r>
            <a:endParaRPr/>
          </a:p>
          <a:p>
            <a:pPr indent="0" lvl="0" marL="0" rtl="0" algn="l">
              <a:spcBef>
                <a:spcPts val="0"/>
              </a:spcBef>
              <a:spcAft>
                <a:spcPts val="0"/>
              </a:spcAft>
              <a:buNone/>
            </a:pPr>
            <a:r>
              <a:rPr lang="en"/>
              <a:t>Voici la </a:t>
            </a:r>
            <a:r>
              <a:rPr b="1" lang="en" u="sng">
                <a:solidFill>
                  <a:schemeClr val="hlink"/>
                </a:solidFill>
                <a:hlinkClick r:id="rId4"/>
              </a:rPr>
              <a:t>grille d’évaluation</a:t>
            </a:r>
            <a:r>
              <a:rPr b="1" lang="en"/>
              <a:t>.</a:t>
            </a:r>
            <a:endParaRPr b="1"/>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Il est important de bien s’organiser pour s’assurer de terminer dans le temps imparti. Le temps estimé pour chaque partie est le suivant: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1er cas Pratique: 2 heures</a:t>
            </a:r>
            <a:endParaRPr/>
          </a:p>
          <a:p>
            <a:pPr indent="-317500" lvl="0" marL="457200" rtl="0" algn="l">
              <a:spcBef>
                <a:spcPts val="0"/>
              </a:spcBef>
              <a:spcAft>
                <a:spcPts val="0"/>
              </a:spcAft>
              <a:buSzPts val="1400"/>
              <a:buChar char="●"/>
            </a:pPr>
            <a:r>
              <a:rPr lang="en"/>
              <a:t>2ème cas Pratique: 6 heures (Ce cas pratique contient 2 partie: 3 heures chacune)</a:t>
            </a:r>
            <a:endParaRPr/>
          </a:p>
          <a:p>
            <a:pPr indent="-317500" lvl="0" marL="457200" rtl="0" algn="l">
              <a:spcBef>
                <a:spcPts val="0"/>
              </a:spcBef>
              <a:spcAft>
                <a:spcPts val="0"/>
              </a:spcAft>
              <a:buSzPts val="1400"/>
              <a:buChar char="●"/>
            </a:pPr>
            <a:r>
              <a:rPr lang="en"/>
              <a:t>3ème cas Pratique: 8 heures.</a:t>
            </a:r>
            <a:endParaRPr/>
          </a:p>
          <a:p>
            <a:pPr indent="0" lvl="0" marL="0" rtl="0" algn="l">
              <a:spcBef>
                <a:spcPts val="0"/>
              </a:spcBef>
              <a:spcAft>
                <a:spcPts val="0"/>
              </a:spcAft>
              <a:buNone/>
            </a:pPr>
            <a:r>
              <a:t/>
            </a:r>
            <a:endParaRPr b="1"/>
          </a:p>
          <a:p>
            <a:pPr indent="0" lvl="0" marL="0" rtl="0" algn="l">
              <a:spcBef>
                <a:spcPts val="0"/>
              </a:spcBef>
              <a:spcAft>
                <a:spcPts val="0"/>
              </a:spcAft>
              <a:buNone/>
            </a:pPr>
            <a:r>
              <a:rPr b="1" lang="en"/>
              <a:t>Les candidats devront impérativement déposer les pièces remplies</a:t>
            </a:r>
            <a:endParaRPr b="1"/>
          </a:p>
          <a:p>
            <a:pPr indent="0" lvl="0" marL="0" rtl="0" algn="l">
              <a:spcBef>
                <a:spcPts val="0"/>
              </a:spcBef>
              <a:spcAft>
                <a:spcPts val="0"/>
              </a:spcAft>
              <a:buNone/>
            </a:pPr>
            <a:r>
              <a:rPr b="1" lang="en"/>
              <a:t>vers une plateforme prévue à cet effet, avant le mardi 30 janvier 18h, à l’endroit qui vous sera communiqué</a:t>
            </a:r>
            <a:endParaRPr b="1"/>
          </a:p>
          <a:p>
            <a:pPr indent="0" lvl="0" marL="0" rtl="0" algn="l">
              <a:spcBef>
                <a:spcPts val="0"/>
              </a:spcBef>
              <a:spcAft>
                <a:spcPts val="0"/>
              </a:spcAft>
              <a:buNone/>
            </a:pPr>
            <a:r>
              <a:rPr b="1" lang="en"/>
              <a:t>l</a:t>
            </a:r>
            <a:r>
              <a:rPr b="1" lang="en"/>
              <a:t>ors du lancement de l’examen.</a:t>
            </a:r>
            <a:endParaRPr b="1"/>
          </a:p>
        </p:txBody>
      </p:sp>
      <p:pic>
        <p:nvPicPr>
          <p:cNvPr id="90" name="Google Shape;90;p18"/>
          <p:cNvPicPr preferRelativeResize="0"/>
          <p:nvPr/>
        </p:nvPicPr>
        <p:blipFill>
          <a:blip r:embed="rId5">
            <a:alphaModFix/>
          </a:blip>
          <a:stretch>
            <a:fillRect/>
          </a:stretch>
        </p:blipFill>
        <p:spPr>
          <a:xfrm>
            <a:off x="7339175" y="3996050"/>
            <a:ext cx="1641425" cy="1093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p:nvPr/>
        </p:nvSpPr>
        <p:spPr>
          <a:xfrm>
            <a:off x="-29416" y="-32149"/>
            <a:ext cx="801900" cy="5308200"/>
          </a:xfrm>
          <a:prstGeom prst="rect">
            <a:avLst/>
          </a:prstGeom>
          <a:solidFill>
            <a:srgbClr val="F7146B"/>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pic>
        <p:nvPicPr>
          <p:cNvPr descr="logo_wild_code_school_white.png" id="96" name="Google Shape;96;p19"/>
          <p:cNvPicPr preferRelativeResize="0"/>
          <p:nvPr/>
        </p:nvPicPr>
        <p:blipFill rotWithShape="1">
          <a:blip r:embed="rId3">
            <a:alphaModFix/>
          </a:blip>
          <a:srcRect b="0" l="0" r="51811" t="0"/>
          <a:stretch/>
        </p:blipFill>
        <p:spPr>
          <a:xfrm>
            <a:off x="145677" y="209096"/>
            <a:ext cx="451888" cy="300347"/>
          </a:xfrm>
          <a:prstGeom prst="rect">
            <a:avLst/>
          </a:prstGeom>
          <a:noFill/>
          <a:ln>
            <a:noFill/>
          </a:ln>
        </p:spPr>
      </p:pic>
      <p:cxnSp>
        <p:nvCxnSpPr>
          <p:cNvPr id="97" name="Google Shape;97;p19"/>
          <p:cNvCxnSpPr/>
          <p:nvPr/>
        </p:nvCxnSpPr>
        <p:spPr>
          <a:xfrm>
            <a:off x="949168" y="905090"/>
            <a:ext cx="1354800" cy="0"/>
          </a:xfrm>
          <a:prstGeom prst="straightConnector1">
            <a:avLst/>
          </a:prstGeom>
          <a:noFill/>
          <a:ln cap="flat" cmpd="sng" w="25400">
            <a:solidFill>
              <a:srgbClr val="000000"/>
            </a:solidFill>
            <a:prstDash val="solid"/>
            <a:miter lim="400000"/>
            <a:headEnd len="sm" w="sm" type="none"/>
            <a:tailEnd len="med" w="med" type="triangle"/>
          </a:ln>
        </p:spPr>
      </p:cxnSp>
      <p:sp>
        <p:nvSpPr>
          <p:cNvPr id="98" name="Google Shape;98;p19"/>
          <p:cNvSpPr txBox="1"/>
          <p:nvPr/>
        </p:nvSpPr>
        <p:spPr>
          <a:xfrm>
            <a:off x="932259" y="473875"/>
            <a:ext cx="6272100" cy="330900"/>
          </a:xfrm>
          <a:prstGeom prst="rect">
            <a:avLst/>
          </a:prstGeom>
          <a:noFill/>
          <a:ln>
            <a:noFill/>
          </a:ln>
        </p:spPr>
        <p:txBody>
          <a:bodyPr anchorCtr="0" anchor="ctr" bIns="19050" lIns="19050" spcFirstLastPara="1" rIns="19050" wrap="square" tIns="19050">
            <a:spAutoFit/>
          </a:bodyPr>
          <a:lstStyle/>
          <a:p>
            <a:pPr indent="0" lvl="0" marL="0" marR="0" rtl="0" algn="l">
              <a:lnSpc>
                <a:spcPct val="100000"/>
              </a:lnSpc>
              <a:spcBef>
                <a:spcPts val="0"/>
              </a:spcBef>
              <a:spcAft>
                <a:spcPts val="0"/>
              </a:spcAft>
              <a:buClr>
                <a:srgbClr val="000000"/>
              </a:buClr>
              <a:buSzPts val="1900"/>
              <a:buFont typeface="Arial"/>
              <a:buNone/>
            </a:pPr>
            <a:r>
              <a:rPr lang="en" sz="1900">
                <a:latin typeface="Montserrat ExtraBold"/>
                <a:ea typeface="Montserrat ExtraBold"/>
                <a:cs typeface="Montserrat ExtraBold"/>
                <a:sym typeface="Montserrat ExtraBold"/>
              </a:rPr>
              <a:t>L’Oral</a:t>
            </a:r>
            <a:endParaRPr sz="500">
              <a:latin typeface="Montserrat ExtraBold"/>
              <a:ea typeface="Montserrat ExtraBold"/>
              <a:cs typeface="Montserrat ExtraBold"/>
              <a:sym typeface="Montserrat ExtraBold"/>
            </a:endParaRPr>
          </a:p>
        </p:txBody>
      </p:sp>
      <p:sp>
        <p:nvSpPr>
          <p:cNvPr id="99" name="Google Shape;99;p19"/>
          <p:cNvSpPr txBox="1"/>
          <p:nvPr/>
        </p:nvSpPr>
        <p:spPr>
          <a:xfrm>
            <a:off x="986050" y="1128200"/>
            <a:ext cx="6319200" cy="427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Une fois que le candidat a déposé les pièces, il n’a plus qu’à attendre le créneau sur lequel il est affecté. Ce sera mercredi ou jeudi, entre 9h et 15h20.</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Lorsque le candidat se présente au juré examinateur, la première étape est </a:t>
            </a:r>
            <a:r>
              <a:rPr lang="en"/>
              <a:t>de confirmer son identité, en montrant sa carte d’identité à la caméra. </a:t>
            </a:r>
            <a:r>
              <a:rPr b="1" lang="en"/>
              <a:t>Le candidat doit désactiver le flou s’il y en a un, afin que le juré examinateur puisse lire correctement les informations sur la carte d’identité.</a:t>
            </a:r>
            <a:endParaRPr b="1"/>
          </a:p>
          <a:p>
            <a:pPr indent="0" lvl="0" marL="0" rtl="0" algn="l">
              <a:spcBef>
                <a:spcPts val="0"/>
              </a:spcBef>
              <a:spcAft>
                <a:spcPts val="0"/>
              </a:spcAft>
              <a:buNone/>
            </a:pPr>
            <a:r>
              <a:t/>
            </a:r>
            <a:endParaRPr b="1"/>
          </a:p>
          <a:p>
            <a:pPr indent="0" lvl="0" marL="0" rtl="0" algn="l">
              <a:spcBef>
                <a:spcPts val="0"/>
              </a:spcBef>
              <a:spcAft>
                <a:spcPts val="0"/>
              </a:spcAft>
              <a:buNone/>
            </a:pPr>
            <a:r>
              <a:rPr lang="en"/>
              <a:t>Il y a 3 cas pratiques, donc 4 parties à présenter.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Pour chaque partie, le candidat présente son travail pendant 5 minutes, suivi de 10 minutes de questions par le juré examinateur.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Le cas pratique numéro 3 sera une présentation orale de 7 minutes, suivie de 8 minutes de questions.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00" name="Google Shape;100;p19"/>
          <p:cNvPicPr preferRelativeResize="0"/>
          <p:nvPr/>
        </p:nvPicPr>
        <p:blipFill>
          <a:blip r:embed="rId4">
            <a:alphaModFix/>
          </a:blip>
          <a:stretch>
            <a:fillRect/>
          </a:stretch>
        </p:blipFill>
        <p:spPr>
          <a:xfrm>
            <a:off x="7204350" y="1986400"/>
            <a:ext cx="1905000" cy="1905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p:nvPr/>
        </p:nvSpPr>
        <p:spPr>
          <a:xfrm>
            <a:off x="-29416" y="-32149"/>
            <a:ext cx="801900" cy="5308200"/>
          </a:xfrm>
          <a:prstGeom prst="rect">
            <a:avLst/>
          </a:prstGeom>
          <a:solidFill>
            <a:srgbClr val="F7146B"/>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pic>
        <p:nvPicPr>
          <p:cNvPr descr="logo_wild_code_school_white.png" id="106" name="Google Shape;106;p20"/>
          <p:cNvPicPr preferRelativeResize="0"/>
          <p:nvPr/>
        </p:nvPicPr>
        <p:blipFill rotWithShape="1">
          <a:blip r:embed="rId3">
            <a:alphaModFix/>
          </a:blip>
          <a:srcRect b="0" l="0" r="51811" t="0"/>
          <a:stretch/>
        </p:blipFill>
        <p:spPr>
          <a:xfrm>
            <a:off x="145677" y="209096"/>
            <a:ext cx="451888" cy="300347"/>
          </a:xfrm>
          <a:prstGeom prst="rect">
            <a:avLst/>
          </a:prstGeom>
          <a:noFill/>
          <a:ln>
            <a:noFill/>
          </a:ln>
        </p:spPr>
      </p:pic>
      <p:cxnSp>
        <p:nvCxnSpPr>
          <p:cNvPr id="107" name="Google Shape;107;p20"/>
          <p:cNvCxnSpPr/>
          <p:nvPr/>
        </p:nvCxnSpPr>
        <p:spPr>
          <a:xfrm>
            <a:off x="949168" y="905090"/>
            <a:ext cx="1354800" cy="0"/>
          </a:xfrm>
          <a:prstGeom prst="straightConnector1">
            <a:avLst/>
          </a:prstGeom>
          <a:noFill/>
          <a:ln cap="flat" cmpd="sng" w="25400">
            <a:solidFill>
              <a:srgbClr val="000000"/>
            </a:solidFill>
            <a:prstDash val="solid"/>
            <a:miter lim="400000"/>
            <a:headEnd len="sm" w="sm" type="none"/>
            <a:tailEnd len="med" w="med" type="triangle"/>
          </a:ln>
        </p:spPr>
      </p:cxnSp>
      <p:sp>
        <p:nvSpPr>
          <p:cNvPr id="108" name="Google Shape;108;p20"/>
          <p:cNvSpPr txBox="1"/>
          <p:nvPr/>
        </p:nvSpPr>
        <p:spPr>
          <a:xfrm>
            <a:off x="932259" y="473875"/>
            <a:ext cx="6272100" cy="330900"/>
          </a:xfrm>
          <a:prstGeom prst="rect">
            <a:avLst/>
          </a:prstGeom>
          <a:noFill/>
          <a:ln>
            <a:noFill/>
          </a:ln>
        </p:spPr>
        <p:txBody>
          <a:bodyPr anchorCtr="0" anchor="ctr" bIns="19050" lIns="19050" spcFirstLastPara="1" rIns="19050" wrap="square" tIns="19050">
            <a:spAutoFit/>
          </a:bodyPr>
          <a:lstStyle/>
          <a:p>
            <a:pPr indent="0" lvl="0" marL="0" marR="0" rtl="0" algn="l">
              <a:lnSpc>
                <a:spcPct val="100000"/>
              </a:lnSpc>
              <a:spcBef>
                <a:spcPts val="0"/>
              </a:spcBef>
              <a:spcAft>
                <a:spcPts val="0"/>
              </a:spcAft>
              <a:buClr>
                <a:srgbClr val="000000"/>
              </a:buClr>
              <a:buSzPts val="1900"/>
              <a:buFont typeface="Arial"/>
              <a:buNone/>
            </a:pPr>
            <a:r>
              <a:rPr lang="en" sz="1900">
                <a:latin typeface="Montserrat ExtraBold"/>
                <a:ea typeface="Montserrat ExtraBold"/>
                <a:cs typeface="Montserrat ExtraBold"/>
                <a:sym typeface="Montserrat ExtraBold"/>
              </a:rPr>
              <a:t>Dépôt des pièces/documents</a:t>
            </a:r>
            <a:endParaRPr sz="500">
              <a:latin typeface="Montserrat ExtraBold"/>
              <a:ea typeface="Montserrat ExtraBold"/>
              <a:cs typeface="Montserrat ExtraBold"/>
              <a:sym typeface="Montserrat ExtraBold"/>
            </a:endParaRPr>
          </a:p>
        </p:txBody>
      </p:sp>
      <p:sp>
        <p:nvSpPr>
          <p:cNvPr id="109" name="Google Shape;109;p20"/>
          <p:cNvSpPr txBox="1"/>
          <p:nvPr/>
        </p:nvSpPr>
        <p:spPr>
          <a:xfrm>
            <a:off x="986050" y="1128200"/>
            <a:ext cx="63192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Le dépôt des pièces qui contiennent le travail de chaque candidat doit être déposé sur une plateforme prévu à cet effet. Chaque candidat aura un lien individuel menant à cette plateforme.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Attention, le nombre de pièces maximum autorisé est de 30, et la capacité total autorisé, pour l’ensemble des pièces, est de 80 Mo.</a:t>
            </a:r>
            <a:endParaRPr b="1"/>
          </a:p>
          <a:p>
            <a:pPr indent="0" lvl="0" marL="0" rtl="0" algn="l">
              <a:spcBef>
                <a:spcPts val="0"/>
              </a:spcBef>
              <a:spcAft>
                <a:spcPts val="0"/>
              </a:spcAft>
              <a:buNone/>
            </a:pPr>
            <a:r>
              <a:t/>
            </a:r>
            <a:endParaRPr b="1"/>
          </a:p>
          <a:p>
            <a:pPr indent="0" lvl="0" marL="0" rtl="0" algn="l">
              <a:spcBef>
                <a:spcPts val="0"/>
              </a:spcBef>
              <a:spcAft>
                <a:spcPts val="0"/>
              </a:spcAft>
              <a:buNone/>
            </a:pPr>
            <a:r>
              <a:rPr lang="en"/>
              <a:t>Il est donc important de ne préserver que les données importantes dans le Dashboard, pour ne pas surcharger le fichier de Dashboard, .pbix dans le cas de Power BI.</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10" name="Google Shape;110;p20"/>
          <p:cNvPicPr preferRelativeResize="0"/>
          <p:nvPr/>
        </p:nvPicPr>
        <p:blipFill>
          <a:blip r:embed="rId4">
            <a:alphaModFix/>
          </a:blip>
          <a:stretch>
            <a:fillRect/>
          </a:stretch>
        </p:blipFill>
        <p:spPr>
          <a:xfrm>
            <a:off x="7204350" y="1986400"/>
            <a:ext cx="1905000" cy="1905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p:nvPr/>
        </p:nvSpPr>
        <p:spPr>
          <a:xfrm>
            <a:off x="-29416" y="-32149"/>
            <a:ext cx="801900" cy="5308200"/>
          </a:xfrm>
          <a:prstGeom prst="rect">
            <a:avLst/>
          </a:prstGeom>
          <a:solidFill>
            <a:srgbClr val="F7146B"/>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pic>
        <p:nvPicPr>
          <p:cNvPr descr="logo_wild_code_school_white.png" id="116" name="Google Shape;116;p21"/>
          <p:cNvPicPr preferRelativeResize="0"/>
          <p:nvPr/>
        </p:nvPicPr>
        <p:blipFill rotWithShape="1">
          <a:blip r:embed="rId3">
            <a:alphaModFix/>
          </a:blip>
          <a:srcRect b="0" l="0" r="51811" t="0"/>
          <a:stretch/>
        </p:blipFill>
        <p:spPr>
          <a:xfrm>
            <a:off x="145677" y="209096"/>
            <a:ext cx="451888" cy="300347"/>
          </a:xfrm>
          <a:prstGeom prst="rect">
            <a:avLst/>
          </a:prstGeom>
          <a:noFill/>
          <a:ln>
            <a:noFill/>
          </a:ln>
        </p:spPr>
      </p:pic>
      <p:cxnSp>
        <p:nvCxnSpPr>
          <p:cNvPr id="117" name="Google Shape;117;p21"/>
          <p:cNvCxnSpPr/>
          <p:nvPr/>
        </p:nvCxnSpPr>
        <p:spPr>
          <a:xfrm>
            <a:off x="949168" y="905090"/>
            <a:ext cx="1354800" cy="0"/>
          </a:xfrm>
          <a:prstGeom prst="straightConnector1">
            <a:avLst/>
          </a:prstGeom>
          <a:noFill/>
          <a:ln cap="flat" cmpd="sng" w="25400">
            <a:solidFill>
              <a:srgbClr val="000000"/>
            </a:solidFill>
            <a:prstDash val="solid"/>
            <a:miter lim="400000"/>
            <a:headEnd len="sm" w="sm" type="none"/>
            <a:tailEnd len="med" w="med" type="triangle"/>
          </a:ln>
        </p:spPr>
      </p:cxnSp>
      <p:sp>
        <p:nvSpPr>
          <p:cNvPr id="118" name="Google Shape;118;p21"/>
          <p:cNvSpPr txBox="1"/>
          <p:nvPr/>
        </p:nvSpPr>
        <p:spPr>
          <a:xfrm>
            <a:off x="932259" y="473875"/>
            <a:ext cx="6272100" cy="330900"/>
          </a:xfrm>
          <a:prstGeom prst="rect">
            <a:avLst/>
          </a:prstGeom>
          <a:noFill/>
          <a:ln>
            <a:noFill/>
          </a:ln>
        </p:spPr>
        <p:txBody>
          <a:bodyPr anchorCtr="0" anchor="ctr" bIns="19050" lIns="19050" spcFirstLastPara="1" rIns="19050" wrap="square" tIns="19050">
            <a:spAutoFit/>
          </a:bodyPr>
          <a:lstStyle/>
          <a:p>
            <a:pPr indent="0" lvl="0" marL="0" marR="0" rtl="0" algn="l">
              <a:lnSpc>
                <a:spcPct val="100000"/>
              </a:lnSpc>
              <a:spcBef>
                <a:spcPts val="0"/>
              </a:spcBef>
              <a:spcAft>
                <a:spcPts val="0"/>
              </a:spcAft>
              <a:buClr>
                <a:srgbClr val="000000"/>
              </a:buClr>
              <a:buSzPts val="1900"/>
              <a:buFont typeface="Arial"/>
              <a:buNone/>
            </a:pPr>
            <a:r>
              <a:rPr lang="en" sz="1900">
                <a:latin typeface="Montserrat ExtraBold"/>
                <a:ea typeface="Montserrat ExtraBold"/>
                <a:cs typeface="Montserrat ExtraBold"/>
                <a:sym typeface="Montserrat ExtraBold"/>
              </a:rPr>
              <a:t>Préparer sa présentation</a:t>
            </a:r>
            <a:endParaRPr sz="500">
              <a:latin typeface="Montserrat ExtraBold"/>
              <a:ea typeface="Montserrat ExtraBold"/>
              <a:cs typeface="Montserrat ExtraBold"/>
              <a:sym typeface="Montserrat ExtraBold"/>
            </a:endParaRPr>
          </a:p>
        </p:txBody>
      </p:sp>
      <p:sp>
        <p:nvSpPr>
          <p:cNvPr id="119" name="Google Shape;119;p21"/>
          <p:cNvSpPr txBox="1"/>
          <p:nvPr/>
        </p:nvSpPr>
        <p:spPr>
          <a:xfrm>
            <a:off x="986050" y="1128200"/>
            <a:ext cx="74442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Chacune des 4 parties sont présentées par le candidat. Pour les 3 premières parties, </a:t>
            </a:r>
            <a:r>
              <a:rPr b="1" lang="en"/>
              <a:t>L</a:t>
            </a:r>
            <a:r>
              <a:rPr b="1" lang="en"/>
              <a:t>e candidat présente son code et ses résultats depuis google collab</a:t>
            </a:r>
            <a:r>
              <a:rPr lang="en"/>
              <a:t>. Le code doit être consultable et testable par le juré </a:t>
            </a:r>
            <a:r>
              <a:rPr lang="en"/>
              <a:t>examinateur</a:t>
            </a:r>
            <a:r>
              <a:rPr lang="en"/>
              <a:t> pendant les questions.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Pour le cas pratique numéro 3, donc la partie 4 de l’examen, votre présentation se présente sous deux supports: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Google Slides </a:t>
            </a:r>
            <a:endParaRPr/>
          </a:p>
          <a:p>
            <a:pPr indent="-317500" lvl="0" marL="457200" rtl="0" algn="l">
              <a:spcBef>
                <a:spcPts val="0"/>
              </a:spcBef>
              <a:spcAft>
                <a:spcPts val="0"/>
              </a:spcAft>
              <a:buSzPts val="1400"/>
              <a:buChar char="-"/>
            </a:pPr>
            <a:r>
              <a:rPr lang="en"/>
              <a:t>Outil Business Intelligence type Tableau, Power BI…</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Les slides doivent contenir au minimum le rappel du contexte, l’introduction, ainsi que les recommandations faites par le candidat.</a:t>
            </a:r>
            <a:endParaRPr/>
          </a:p>
        </p:txBody>
      </p:sp>
      <p:pic>
        <p:nvPicPr>
          <p:cNvPr id="120" name="Google Shape;120;p21"/>
          <p:cNvPicPr preferRelativeResize="0"/>
          <p:nvPr/>
        </p:nvPicPr>
        <p:blipFill>
          <a:blip r:embed="rId4">
            <a:alphaModFix/>
          </a:blip>
          <a:stretch>
            <a:fillRect/>
          </a:stretch>
        </p:blipFill>
        <p:spPr>
          <a:xfrm>
            <a:off x="6289600" y="3673675"/>
            <a:ext cx="1881650" cy="1412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p:nvPr/>
        </p:nvSpPr>
        <p:spPr>
          <a:xfrm>
            <a:off x="-29416" y="-32149"/>
            <a:ext cx="801900" cy="5308200"/>
          </a:xfrm>
          <a:prstGeom prst="rect">
            <a:avLst/>
          </a:prstGeom>
          <a:solidFill>
            <a:srgbClr val="F7146B"/>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pic>
        <p:nvPicPr>
          <p:cNvPr descr="logo_wild_code_school_white.png" id="126" name="Google Shape;126;p22"/>
          <p:cNvPicPr preferRelativeResize="0"/>
          <p:nvPr/>
        </p:nvPicPr>
        <p:blipFill rotWithShape="1">
          <a:blip r:embed="rId3">
            <a:alphaModFix/>
          </a:blip>
          <a:srcRect b="0" l="0" r="51811" t="0"/>
          <a:stretch/>
        </p:blipFill>
        <p:spPr>
          <a:xfrm>
            <a:off x="145677" y="209096"/>
            <a:ext cx="451888" cy="300347"/>
          </a:xfrm>
          <a:prstGeom prst="rect">
            <a:avLst/>
          </a:prstGeom>
          <a:noFill/>
          <a:ln>
            <a:noFill/>
          </a:ln>
        </p:spPr>
      </p:pic>
      <p:cxnSp>
        <p:nvCxnSpPr>
          <p:cNvPr id="127" name="Google Shape;127;p22"/>
          <p:cNvCxnSpPr/>
          <p:nvPr/>
        </p:nvCxnSpPr>
        <p:spPr>
          <a:xfrm>
            <a:off x="949168" y="905090"/>
            <a:ext cx="1354800" cy="0"/>
          </a:xfrm>
          <a:prstGeom prst="straightConnector1">
            <a:avLst/>
          </a:prstGeom>
          <a:noFill/>
          <a:ln cap="flat" cmpd="sng" w="25400">
            <a:solidFill>
              <a:srgbClr val="000000"/>
            </a:solidFill>
            <a:prstDash val="solid"/>
            <a:miter lim="400000"/>
            <a:headEnd len="sm" w="sm" type="none"/>
            <a:tailEnd len="med" w="med" type="triangle"/>
          </a:ln>
        </p:spPr>
      </p:cxnSp>
      <p:sp>
        <p:nvSpPr>
          <p:cNvPr id="128" name="Google Shape;128;p22"/>
          <p:cNvSpPr txBox="1"/>
          <p:nvPr/>
        </p:nvSpPr>
        <p:spPr>
          <a:xfrm>
            <a:off x="932259" y="473875"/>
            <a:ext cx="6272100" cy="330900"/>
          </a:xfrm>
          <a:prstGeom prst="rect">
            <a:avLst/>
          </a:prstGeom>
          <a:noFill/>
          <a:ln>
            <a:noFill/>
          </a:ln>
        </p:spPr>
        <p:txBody>
          <a:bodyPr anchorCtr="0" anchor="ctr" bIns="19050" lIns="19050" spcFirstLastPara="1" rIns="19050" wrap="square" tIns="19050">
            <a:spAutoFit/>
          </a:bodyPr>
          <a:lstStyle/>
          <a:p>
            <a:pPr indent="0" lvl="0" marL="0" marR="0" rtl="0" algn="l">
              <a:lnSpc>
                <a:spcPct val="100000"/>
              </a:lnSpc>
              <a:spcBef>
                <a:spcPts val="0"/>
              </a:spcBef>
              <a:spcAft>
                <a:spcPts val="0"/>
              </a:spcAft>
              <a:buClr>
                <a:srgbClr val="000000"/>
              </a:buClr>
              <a:buSzPts val="1900"/>
              <a:buFont typeface="Arial"/>
              <a:buNone/>
            </a:pPr>
            <a:r>
              <a:rPr lang="en" sz="1900">
                <a:latin typeface="Montserrat ExtraBold"/>
                <a:ea typeface="Montserrat ExtraBold"/>
                <a:cs typeface="Montserrat ExtraBold"/>
                <a:sym typeface="Montserrat ExtraBold"/>
              </a:rPr>
              <a:t>Validation du titre par le jury certificateur</a:t>
            </a:r>
            <a:endParaRPr sz="500">
              <a:latin typeface="Montserrat ExtraBold"/>
              <a:ea typeface="Montserrat ExtraBold"/>
              <a:cs typeface="Montserrat ExtraBold"/>
              <a:sym typeface="Montserrat ExtraBold"/>
            </a:endParaRPr>
          </a:p>
        </p:txBody>
      </p:sp>
      <p:sp>
        <p:nvSpPr>
          <p:cNvPr id="129" name="Google Shape;129;p22"/>
          <p:cNvSpPr txBox="1"/>
          <p:nvPr/>
        </p:nvSpPr>
        <p:spPr>
          <a:xfrm>
            <a:off x="986050" y="1128200"/>
            <a:ext cx="63192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Une semaine après les écrits et les oraux, un jury certificateur se réunit. Ce jury est composé :</a:t>
            </a:r>
            <a:endParaRPr/>
          </a:p>
          <a:p>
            <a:pPr indent="-317500" lvl="0" marL="457200" rtl="0" algn="l">
              <a:spcBef>
                <a:spcPts val="0"/>
              </a:spcBef>
              <a:spcAft>
                <a:spcPts val="0"/>
              </a:spcAft>
              <a:buSzPts val="1400"/>
              <a:buChar char="●"/>
            </a:pPr>
            <a:r>
              <a:rPr lang="en"/>
              <a:t>De 4 jurés certificateurs</a:t>
            </a:r>
            <a:endParaRPr/>
          </a:p>
          <a:p>
            <a:pPr indent="-317500" lvl="0" marL="457200" rtl="0" algn="l">
              <a:spcBef>
                <a:spcPts val="0"/>
              </a:spcBef>
              <a:spcAft>
                <a:spcPts val="0"/>
              </a:spcAft>
              <a:buSzPts val="1400"/>
              <a:buChar char="●"/>
            </a:pPr>
            <a:r>
              <a:rPr lang="en"/>
              <a:t>D’un président du jury </a:t>
            </a:r>
            <a:endParaRPr/>
          </a:p>
          <a:p>
            <a:pPr indent="-317500" lvl="0" marL="457200" rtl="0" algn="l">
              <a:spcBef>
                <a:spcPts val="0"/>
              </a:spcBef>
              <a:spcAft>
                <a:spcPts val="0"/>
              </a:spcAft>
              <a:buSzPts val="1400"/>
              <a:buChar char="●"/>
            </a:pPr>
            <a:r>
              <a:rPr lang="en"/>
              <a:t>D’un manager de la Wild Code School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Le rôle du jury certificateur est d’auditer que le process de la certification s’est bien déroulé, que les corrections ont été effectuées avec rigueur, et que l’ensemble des pièces justificatives est disponible et accessible.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Il est donc très important de bien déposer l’ensemble des fichiers dans le temps imparti, de manière organisée et bien nommée, </a:t>
            </a:r>
            <a:r>
              <a:rPr lang="en"/>
              <a:t>sans quoi le jury certificateur ne pourra pas valider le titre.</a:t>
            </a:r>
            <a:endParaRPr/>
          </a:p>
        </p:txBody>
      </p:sp>
      <p:pic>
        <p:nvPicPr>
          <p:cNvPr id="130" name="Google Shape;130;p22"/>
          <p:cNvPicPr preferRelativeResize="0"/>
          <p:nvPr/>
        </p:nvPicPr>
        <p:blipFill>
          <a:blip r:embed="rId4">
            <a:alphaModFix/>
          </a:blip>
          <a:stretch>
            <a:fillRect/>
          </a:stretch>
        </p:blipFill>
        <p:spPr>
          <a:xfrm>
            <a:off x="7305250" y="620950"/>
            <a:ext cx="1731776" cy="1749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p:nvPr/>
        </p:nvSpPr>
        <p:spPr>
          <a:xfrm>
            <a:off x="-29416" y="-32149"/>
            <a:ext cx="801900" cy="5308200"/>
          </a:xfrm>
          <a:prstGeom prst="rect">
            <a:avLst/>
          </a:prstGeom>
          <a:solidFill>
            <a:srgbClr val="F7146B"/>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pic>
        <p:nvPicPr>
          <p:cNvPr descr="logo_wild_code_school_white.png" id="136" name="Google Shape;136;p23"/>
          <p:cNvPicPr preferRelativeResize="0"/>
          <p:nvPr/>
        </p:nvPicPr>
        <p:blipFill rotWithShape="1">
          <a:blip r:embed="rId3">
            <a:alphaModFix/>
          </a:blip>
          <a:srcRect b="0" l="0" r="51811" t="0"/>
          <a:stretch/>
        </p:blipFill>
        <p:spPr>
          <a:xfrm>
            <a:off x="145677" y="209096"/>
            <a:ext cx="451888" cy="300347"/>
          </a:xfrm>
          <a:prstGeom prst="rect">
            <a:avLst/>
          </a:prstGeom>
          <a:noFill/>
          <a:ln>
            <a:noFill/>
          </a:ln>
        </p:spPr>
      </p:pic>
      <p:cxnSp>
        <p:nvCxnSpPr>
          <p:cNvPr id="137" name="Google Shape;137;p23"/>
          <p:cNvCxnSpPr/>
          <p:nvPr/>
        </p:nvCxnSpPr>
        <p:spPr>
          <a:xfrm>
            <a:off x="949168" y="905090"/>
            <a:ext cx="1354800" cy="0"/>
          </a:xfrm>
          <a:prstGeom prst="straightConnector1">
            <a:avLst/>
          </a:prstGeom>
          <a:noFill/>
          <a:ln cap="flat" cmpd="sng" w="25400">
            <a:solidFill>
              <a:srgbClr val="000000"/>
            </a:solidFill>
            <a:prstDash val="solid"/>
            <a:miter lim="400000"/>
            <a:headEnd len="sm" w="sm" type="none"/>
            <a:tailEnd len="med" w="med" type="triangle"/>
          </a:ln>
        </p:spPr>
      </p:cxnSp>
      <p:sp>
        <p:nvSpPr>
          <p:cNvPr id="138" name="Google Shape;138;p23"/>
          <p:cNvSpPr txBox="1"/>
          <p:nvPr/>
        </p:nvSpPr>
        <p:spPr>
          <a:xfrm>
            <a:off x="932259" y="473875"/>
            <a:ext cx="6272100" cy="330900"/>
          </a:xfrm>
          <a:prstGeom prst="rect">
            <a:avLst/>
          </a:prstGeom>
          <a:noFill/>
          <a:ln>
            <a:noFill/>
          </a:ln>
        </p:spPr>
        <p:txBody>
          <a:bodyPr anchorCtr="0" anchor="ctr" bIns="19050" lIns="19050" spcFirstLastPara="1" rIns="19050" wrap="square" tIns="19050">
            <a:spAutoFit/>
          </a:bodyPr>
          <a:lstStyle/>
          <a:p>
            <a:pPr indent="0" lvl="0" marL="0" marR="0" rtl="0" algn="l">
              <a:lnSpc>
                <a:spcPct val="100000"/>
              </a:lnSpc>
              <a:spcBef>
                <a:spcPts val="0"/>
              </a:spcBef>
              <a:spcAft>
                <a:spcPts val="0"/>
              </a:spcAft>
              <a:buClr>
                <a:srgbClr val="000000"/>
              </a:buClr>
              <a:buSzPts val="1900"/>
              <a:buFont typeface="Arial"/>
              <a:buNone/>
            </a:pPr>
            <a:r>
              <a:rPr lang="en" sz="1900">
                <a:latin typeface="Montserrat ExtraBold"/>
                <a:ea typeface="Montserrat ExtraBold"/>
                <a:cs typeface="Montserrat ExtraBold"/>
                <a:sym typeface="Montserrat ExtraBold"/>
              </a:rPr>
              <a:t>Résumé du référentiel de compétences</a:t>
            </a:r>
            <a:endParaRPr sz="500">
              <a:latin typeface="Montserrat ExtraBold"/>
              <a:ea typeface="Montserrat ExtraBold"/>
              <a:cs typeface="Montserrat ExtraBold"/>
              <a:sym typeface="Montserrat ExtraBold"/>
            </a:endParaRPr>
          </a:p>
        </p:txBody>
      </p:sp>
      <p:sp>
        <p:nvSpPr>
          <p:cNvPr id="139" name="Google Shape;139;p23"/>
          <p:cNvSpPr txBox="1"/>
          <p:nvPr/>
        </p:nvSpPr>
        <p:spPr>
          <a:xfrm>
            <a:off x="986050" y="1128200"/>
            <a:ext cx="7444200" cy="38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Bloc n°1 Collecte des données : exploration et requêtage des différents types de bases de données, et récupération des données</a:t>
            </a:r>
            <a:endParaRPr/>
          </a:p>
          <a:p>
            <a:pPr indent="-317500" lvl="0" marL="457200" rtl="0" algn="l">
              <a:spcBef>
                <a:spcPts val="0"/>
              </a:spcBef>
              <a:spcAft>
                <a:spcPts val="0"/>
              </a:spcAft>
              <a:buSzPts val="1400"/>
              <a:buChar char="●"/>
            </a:pPr>
            <a:r>
              <a:rPr lang="en"/>
              <a:t>SQL, API REST, </a:t>
            </a:r>
            <a:r>
              <a:rPr lang="en"/>
              <a:t>Web Scraping</a:t>
            </a:r>
            <a:r>
              <a:rPr lang="en"/>
              <a:t>, RGPD</a:t>
            </a:r>
            <a:endParaRPr/>
          </a:p>
          <a:p>
            <a:pPr indent="0" lvl="0" marL="914400" rtl="0" algn="l">
              <a:spcBef>
                <a:spcPts val="0"/>
              </a:spcBef>
              <a:spcAft>
                <a:spcPts val="0"/>
              </a:spcAft>
              <a:buNone/>
            </a:pPr>
            <a:r>
              <a:t/>
            </a:r>
            <a:endParaRPr/>
          </a:p>
          <a:p>
            <a:pPr indent="0" lvl="0" marL="0" rtl="0" algn="l">
              <a:spcBef>
                <a:spcPts val="0"/>
              </a:spcBef>
              <a:spcAft>
                <a:spcPts val="0"/>
              </a:spcAft>
              <a:buNone/>
            </a:pPr>
            <a:r>
              <a:rPr lang="en"/>
              <a:t>Bloc n°2 Automatisation du traitement des données : nettoyage, complétion, correction, uniformisation</a:t>
            </a:r>
            <a:endParaRPr/>
          </a:p>
          <a:p>
            <a:pPr indent="-317500" lvl="0" marL="457200" rtl="0" algn="l">
              <a:spcBef>
                <a:spcPts val="0"/>
              </a:spcBef>
              <a:spcAft>
                <a:spcPts val="0"/>
              </a:spcAft>
              <a:buSzPts val="1400"/>
              <a:buChar char="●"/>
            </a:pPr>
            <a:r>
              <a:rPr lang="en"/>
              <a:t>Méthodologie, algorithmie, Python, Pandas, RegEx</a:t>
            </a:r>
            <a:endParaRPr/>
          </a:p>
          <a:p>
            <a:pPr indent="0" lvl="0" marL="914400" rtl="0" algn="l">
              <a:spcBef>
                <a:spcPts val="0"/>
              </a:spcBef>
              <a:spcAft>
                <a:spcPts val="0"/>
              </a:spcAft>
              <a:buNone/>
            </a:pPr>
            <a:r>
              <a:t/>
            </a:r>
            <a:endParaRPr/>
          </a:p>
          <a:p>
            <a:pPr indent="0" lvl="0" marL="0" rtl="0" algn="l">
              <a:spcBef>
                <a:spcPts val="0"/>
              </a:spcBef>
              <a:spcAft>
                <a:spcPts val="0"/>
              </a:spcAft>
              <a:buNone/>
            </a:pPr>
            <a:r>
              <a:rPr lang="en"/>
              <a:t>Bloc n°3 Modélisation des données structurées : identification des corrélations existantes et utilisation du Machine Learning pour établir des prévisions</a:t>
            </a:r>
            <a:endParaRPr/>
          </a:p>
          <a:p>
            <a:pPr indent="-317500" lvl="0" marL="457200" rtl="0" algn="l">
              <a:spcBef>
                <a:spcPts val="0"/>
              </a:spcBef>
              <a:spcAft>
                <a:spcPts val="0"/>
              </a:spcAft>
              <a:buSzPts val="1400"/>
              <a:buChar char="●"/>
            </a:pPr>
            <a:r>
              <a:rPr lang="en"/>
              <a:t>Statistiques descriptives, ML workflow, régressions, classifications, NLP, métriques</a:t>
            </a:r>
            <a:endParaRPr/>
          </a:p>
          <a:p>
            <a:pPr indent="0" lvl="0" marL="914400" rtl="0" algn="l">
              <a:spcBef>
                <a:spcPts val="0"/>
              </a:spcBef>
              <a:spcAft>
                <a:spcPts val="0"/>
              </a:spcAft>
              <a:buNone/>
            </a:pPr>
            <a:r>
              <a:t/>
            </a:r>
            <a:endParaRPr/>
          </a:p>
          <a:p>
            <a:pPr indent="0" lvl="0" marL="0" rtl="0" algn="l">
              <a:spcBef>
                <a:spcPts val="0"/>
              </a:spcBef>
              <a:spcAft>
                <a:spcPts val="0"/>
              </a:spcAft>
              <a:buNone/>
            </a:pPr>
            <a:r>
              <a:rPr lang="en"/>
              <a:t>Bloc n°4 Visualisation des données : valorisation et interprétation des données pertinentes, et mise en forme dans un tableau de bord</a:t>
            </a:r>
            <a:endParaRPr/>
          </a:p>
          <a:p>
            <a:pPr indent="-317500" lvl="0" marL="457200" rtl="0" algn="l">
              <a:spcBef>
                <a:spcPts val="0"/>
              </a:spcBef>
              <a:spcAft>
                <a:spcPts val="0"/>
              </a:spcAft>
              <a:buSzPts val="1400"/>
              <a:buChar char="●"/>
            </a:pPr>
            <a:r>
              <a:rPr lang="en"/>
              <a:t>Viz descriptive, viz interactive, choix des graphiques, cartographie, handicaps visuels</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4"/>
              </a:rPr>
              <a:t>Tout le détail est sur la fiche France Compétences.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