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8" r:id="rId4"/>
    <p:sldId id="266" r:id="rId5"/>
    <p:sldId id="267" r:id="rId6"/>
    <p:sldId id="271" r:id="rId7"/>
    <p:sldId id="268" r:id="rId8"/>
    <p:sldId id="269" r:id="rId9"/>
    <p:sldId id="270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>
      <p:cViewPr varScale="1">
        <p:scale>
          <a:sx n="126" d="100"/>
          <a:sy n="126" d="100"/>
        </p:scale>
        <p:origin x="149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B2BFDC70-6AAD-49CB-B4F0-A7D271D267EA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6D11EF1E-A4E7-4C1C-9074-DD6B2DBF4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2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42F88466-F776-4664-B314-CC8FE058DE3B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29165C5D-0DD7-4929-B323-1B2CC09702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6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65C5D-0DD7-4929-B323-1B2CC097029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1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65C5D-0DD7-4929-B323-1B2CC097029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03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65C5D-0DD7-4929-B323-1B2CC097029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17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65C5D-0DD7-4929-B323-1B2CC097029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07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65C5D-0DD7-4929-B323-1B2CC097029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55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65C5D-0DD7-4929-B323-1B2CC097029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7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65C5D-0DD7-4929-B323-1B2CC097029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32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65C5D-0DD7-4929-B323-1B2CC097029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54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65C5D-0DD7-4929-B323-1B2CC097029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15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/>
          <a:lstStyle>
            <a:lvl1pPr marL="0" algn="r">
              <a:defRPr sz="5000"/>
            </a:lvl1pPr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2819400"/>
            <a:ext cx="82366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C4D5-FF39-4DD1-9B66-D3AFAF540384}" type="datetime1">
              <a:rPr lang="en-US" smtClean="0"/>
              <a:pPr/>
              <a:t>6/21/2014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455C284-B64A-41C5-BF51-0401EE58565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C4D5-FF39-4DD1-9B66-D3AFAF540384}" type="datetime1">
              <a:rPr lang="en-US" smtClean="0"/>
              <a:pPr/>
              <a:t>6/21/2014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455C284-B64A-41C5-BF51-0401EE58565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C4D5-FF39-4DD1-9B66-D3AFAF540384}" type="datetime1">
              <a:rPr lang="en-US" smtClean="0"/>
              <a:pPr/>
              <a:t>6/21/2014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455C284-B64A-41C5-BF51-0401EE58565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C4D5-FF39-4DD1-9B66-D3AFAF540384}" type="datetime1">
              <a:rPr lang="en-US" smtClean="0"/>
              <a:pPr/>
              <a:t>6/21/2014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455C284-B64A-41C5-BF51-0401EE58565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ctr">
              <a:buNone/>
              <a:defRPr sz="4000" b="0" cap="none"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C4D5-FF39-4DD1-9B66-D3AFAF540384}" type="datetime1">
              <a:rPr lang="en-US" smtClean="0"/>
              <a:pPr/>
              <a:t>6/21/2014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455C284-B64A-41C5-BF51-0401EE58565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588392" y="3248406"/>
            <a:ext cx="8001000" cy="9144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extLst/>
          </a:lstStyle>
          <a:p>
            <a:fld id="{7F6DC4D5-FF39-4DD1-9B66-D3AFAF540384}" type="datetime1">
              <a:rPr lang="en-US" sz="1000" smtClean="0">
                <a:solidFill>
                  <a:schemeClr val="tx1"/>
                </a:solidFill>
              </a:rPr>
              <a:pPr/>
              <a:t>6/21/2014</a:t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  <a:prstGeom prst="rect">
            <a:avLst/>
          </a:prstGeom>
        </p:spPr>
        <p:txBody>
          <a:bodyPr/>
          <a:lstStyle>
            <a:extLst/>
          </a:lstStyle>
          <a:p>
            <a:fld id="{C455C284-B64A-41C5-BF51-0401EE5856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extLst/>
          </a:lstStyle>
          <a:p>
            <a:fld id="{7F6DC4D5-FF39-4DD1-9B66-D3AFAF540384}" type="datetime1">
              <a:rPr lang="en-US" sz="1000" smtClean="0">
                <a:solidFill>
                  <a:schemeClr val="tx1"/>
                </a:solidFill>
              </a:rPr>
              <a:pPr/>
              <a:t>6/21/2014</a:t>
            </a:fld>
            <a:endParaRPr lang="en-US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  <a:prstGeom prst="rect">
            <a:avLst/>
          </a:prstGeom>
        </p:spPr>
        <p:txBody>
          <a:bodyPr/>
          <a:lstStyle>
            <a:extLst/>
          </a:lstStyle>
          <a:p>
            <a:fld id="{C455C284-B64A-41C5-BF51-0401EE58565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C4D5-FF39-4DD1-9B66-D3AFAF540384}" type="datetime1">
              <a:rPr lang="en-US" smtClean="0"/>
              <a:pPr/>
              <a:t>6/21/2014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455C284-B64A-41C5-BF51-0401EE58565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C4D5-FF39-4DD1-9B66-D3AFAF540384}" type="datetime1">
              <a:rPr lang="en-US" smtClean="0"/>
              <a:pPr/>
              <a:t>6/21/2014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455C284-B64A-41C5-BF51-0401EE58565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209800"/>
            <a:ext cx="84378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C4D5-FF39-4DD1-9B66-D3AFAF540384}" type="datetime1">
              <a:rPr lang="en-US" smtClean="0"/>
              <a:pPr/>
              <a:t>6/21/2014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455C284-B64A-41C5-BF51-0401EE58565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/>
            <a:r>
              <a:rPr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C4D5-FF39-4DD1-9B66-D3AFAF540384}" type="datetime1">
              <a:rPr lang="en-US" smtClean="0"/>
              <a:pPr/>
              <a:t>6/21/2014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455C284-B64A-41C5-BF51-0401EE58565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ln>
            <a:noFill/>
          </a:ln>
        </p:spPr>
        <p:txBody>
          <a:bodyPr rIns="91440" anchor="b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11" name="Shape 9"/>
          <p:cNvSpPr>
            <a:spLocks noGrp="1"/>
          </p:cNvSpPr>
          <p:nvPr>
            <p:ph type="dt" sz="half" idx="2"/>
          </p:nvPr>
        </p:nvSpPr>
        <p:spPr>
          <a:xfrm>
            <a:off x="7010400" y="6509004"/>
            <a:ext cx="1676400" cy="274320"/>
          </a:xfrm>
          <a:prstGeom prst="rect">
            <a:avLst/>
          </a:prstGeom>
        </p:spPr>
        <p:txBody>
          <a:bodyPr vert="horz" rtlCol="0" anchor="ctr" anchorCtr="0"/>
          <a:lstStyle>
            <a:lvl1pPr algn="r">
              <a:defRPr sz="1200"/>
            </a:lvl1pPr>
            <a:extLst/>
          </a:lstStyle>
          <a:p>
            <a:pPr algn="r"/>
            <a:fld id="{7F6DC4D5-FF39-4DD1-9B66-D3AFAF540384}" type="datetime1">
              <a:rPr lang="en-US" smtClean="0"/>
              <a:pPr algn="r"/>
              <a:t>6/21/2014</a:t>
            </a:fld>
            <a:endParaRPr lang="en-US"/>
          </a:p>
        </p:txBody>
      </p:sp>
      <p:sp>
        <p:nvSpPr>
          <p:cNvPr id="12" name="Shape 10"/>
          <p:cNvSpPr>
            <a:spLocks noGrp="1"/>
          </p:cNvSpPr>
          <p:nvPr>
            <p:ph type="sldNum" sz="quarter" idx="4"/>
          </p:nvPr>
        </p:nvSpPr>
        <p:spPr>
          <a:xfrm>
            <a:off x="8724900" y="6509004"/>
            <a:ext cx="378340" cy="274320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 sz="1200"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/>
            <a:fld id="{C455C284-B64A-41C5-BF51-0401EE58565B}" type="slidenum">
              <a:rPr lang="en-US" smtClean="0"/>
              <a:pPr algn="r"/>
              <a:t>‹#›</a:t>
            </a:fld>
            <a:endParaRPr lang="en-US" sz="1200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5" name="Shape 11"/>
          <p:cNvSpPr>
            <a:spLocks noGrp="1"/>
          </p:cNvSpPr>
          <p:nvPr>
            <p:ph type="ftr" sz="quarter" idx="3"/>
          </p:nvPr>
        </p:nvSpPr>
        <p:spPr>
          <a:xfrm>
            <a:off x="457200" y="6509004"/>
            <a:ext cx="6496050" cy="274320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 sz="1200"/>
            </a:lvl1pPr>
            <a:extLst/>
          </a:lstStyle>
          <a:p>
            <a:endParaRPr lang="en-US" sz="120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marL="54864" algn="l" rtl="0" eaLnBrk="1" latinLnBrk="0" hangingPunct="1">
        <a:spcBef>
          <a:spcPct val="0"/>
        </a:spcBef>
        <a:buNone/>
        <a:defRPr sz="4000" b="0" kern="1200">
          <a:ln>
            <a:noFill/>
          </a:ln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514350" indent="-514350" algn="l" rtl="0" eaLnBrk="1" latinLnBrk="0" hangingPunct="1">
        <a:spcBef>
          <a:spcPts val="0"/>
        </a:spcBef>
        <a:buClr>
          <a:schemeClr val="tx2"/>
        </a:buClr>
        <a:buSzPct val="70000"/>
        <a:buFont typeface="+mj-lt"/>
        <a:buAutoNum type="alphaUcPeriod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25830" indent="-514350" algn="l" rtl="0" eaLnBrk="1" latinLnBrk="0" hangingPunct="1">
        <a:spcBef>
          <a:spcPts val="400"/>
        </a:spcBef>
        <a:buClr>
          <a:schemeClr val="tx2"/>
        </a:buClr>
        <a:buSzPct val="90000"/>
        <a:buFont typeface="+mj-lt"/>
        <a:buAutoNum type="alphaUcPeriod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136" indent="-457200" algn="l" rtl="0" eaLnBrk="1" latinLnBrk="0" hangingPunct="1">
        <a:spcBef>
          <a:spcPts val="400"/>
        </a:spcBef>
        <a:buClr>
          <a:schemeClr val="tx2"/>
        </a:buClr>
        <a:buSzPct val="100000"/>
        <a:buFont typeface="+mj-lt"/>
        <a:buAutoNum type="alphaUcPeriod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457200" algn="l" rtl="0" eaLnBrk="1" latinLnBrk="0" hangingPunct="1">
        <a:spcBef>
          <a:spcPts val="400"/>
        </a:spcBef>
        <a:buClr>
          <a:schemeClr val="tx2"/>
        </a:buClr>
        <a:buSzPct val="100000"/>
        <a:buFont typeface="+mj-lt"/>
        <a:buAutoNum type="alphaU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457200" algn="l" rtl="0" eaLnBrk="1" latinLnBrk="0" hangingPunct="1">
        <a:spcBef>
          <a:spcPts val="400"/>
        </a:spcBef>
        <a:buClr>
          <a:schemeClr val="tx2"/>
        </a:buClr>
        <a:buSzPct val="100000"/>
        <a:buFont typeface="+mj-lt"/>
        <a:buAutoNum type="alphaUcPeriod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540764" indent="-342900" algn="l" rtl="0" eaLnBrk="1" latinLnBrk="0" hangingPunct="1">
        <a:spcBef>
          <a:spcPts val="400"/>
        </a:spcBef>
        <a:buClr>
          <a:schemeClr val="tx2"/>
        </a:buClr>
        <a:buFont typeface="+mj-lt"/>
        <a:buAutoNum type="alphaUcPeriod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23644" indent="-342900" algn="l" rtl="0" eaLnBrk="1" latinLnBrk="0" hangingPunct="1">
        <a:spcBef>
          <a:spcPts val="400"/>
        </a:spcBef>
        <a:buClr>
          <a:schemeClr val="tx2"/>
        </a:buClr>
        <a:buFont typeface="+mj-lt"/>
        <a:buAutoNum type="alphaU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06524" indent="-342900" algn="l" rtl="0" eaLnBrk="1" latinLnBrk="0" hangingPunct="1">
        <a:spcBef>
          <a:spcPts val="400"/>
        </a:spcBef>
        <a:buClr>
          <a:schemeClr val="tx2"/>
        </a:buClr>
        <a:buFont typeface="+mj-lt"/>
        <a:buAutoNum type="alphaU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089404" indent="-342900" algn="l" rtl="0" eaLnBrk="1" latinLnBrk="0" hangingPunct="1">
        <a:spcBef>
          <a:spcPts val="400"/>
        </a:spcBef>
        <a:buClr>
          <a:schemeClr val="tx2"/>
        </a:buClr>
        <a:buFont typeface="+mj-lt"/>
        <a:buAutoNum type="alphaU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Continuations, Folds, and Interview Questions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Maxwell Sayles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>
          <a:xfrm>
            <a:off x="7010400" y="6509004"/>
            <a:ext cx="1676400" cy="27432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Input: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 smtClean="0"/>
              <a:t>x</a:t>
            </a:r>
            <a:r>
              <a:rPr lang="en-US" dirty="0" smtClean="0"/>
              <a:t> - positive integer</a:t>
            </a:r>
            <a:endParaRPr lang="en-US" i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 smtClean="0"/>
              <a:t>y</a:t>
            </a:r>
            <a:r>
              <a:rPr lang="en-US" dirty="0" smtClean="0"/>
              <a:t> - string representation of positive integer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 smtClean="0"/>
              <a:t>z</a:t>
            </a:r>
            <a:r>
              <a:rPr lang="en-US" dirty="0" smtClean="0"/>
              <a:t> - string representation of </a:t>
            </a:r>
            <a:r>
              <a:rPr lang="en-US" i="1" dirty="0" smtClean="0"/>
              <a:t>x + y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Input: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 smtClean="0"/>
              <a:t>x</a:t>
            </a:r>
            <a:r>
              <a:rPr lang="en-US" dirty="0" smtClean="0"/>
              <a:t> - positive integer</a:t>
            </a:r>
            <a:endParaRPr lang="en-US" i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 smtClean="0"/>
              <a:t>y</a:t>
            </a:r>
            <a:r>
              <a:rPr lang="en-US" dirty="0" smtClean="0"/>
              <a:t> - string representation of positive integer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 smtClean="0"/>
              <a:t>z</a:t>
            </a:r>
            <a:r>
              <a:rPr lang="en-US" dirty="0" smtClean="0"/>
              <a:t> - string representation of </a:t>
            </a:r>
            <a:r>
              <a:rPr lang="en-US" i="1" dirty="0" smtClean="0"/>
              <a:t>x + 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1861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Spoiler (Java)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37" y="2133600"/>
            <a:ext cx="8068926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2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Spoiler (Haskell)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8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Input: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 smtClean="0"/>
              <a:t>x</a:t>
            </a:r>
            <a:r>
              <a:rPr lang="en-US" dirty="0" smtClean="0"/>
              <a:t> - positive integer</a:t>
            </a:r>
            <a:endParaRPr lang="en-US" i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 smtClean="0"/>
              <a:t>y</a:t>
            </a:r>
            <a:r>
              <a:rPr lang="en-US" dirty="0" smtClean="0"/>
              <a:t> - string representation of positive integer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 smtClean="0"/>
              <a:t>z</a:t>
            </a:r>
            <a:r>
              <a:rPr lang="en-US" dirty="0" smtClean="0"/>
              <a:t> - string representation of </a:t>
            </a:r>
            <a:r>
              <a:rPr lang="en-US" i="1" dirty="0" smtClean="0"/>
              <a:t>x + 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7877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66800"/>
            <a:ext cx="8534400" cy="482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3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Input: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 smtClean="0"/>
              <a:t>x</a:t>
            </a:r>
            <a:r>
              <a:rPr lang="en-US" dirty="0" smtClean="0"/>
              <a:t> - positive integer</a:t>
            </a:r>
            <a:endParaRPr lang="en-US" i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 smtClean="0"/>
              <a:t>y</a:t>
            </a:r>
            <a:r>
              <a:rPr lang="en-US" dirty="0" smtClean="0"/>
              <a:t> - string representation of positive integer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 smtClean="0"/>
              <a:t>z</a:t>
            </a:r>
            <a:r>
              <a:rPr lang="en-US" dirty="0" smtClean="0"/>
              <a:t> - string representation of </a:t>
            </a:r>
            <a:r>
              <a:rPr lang="en-US" i="1" dirty="0" smtClean="0"/>
              <a:t>x + 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0762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End of quiz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Answers to follow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140000" t="120000" r="105000" b="15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786968D-2444-471C-AECA-70E1FE94FC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Multiple-choice test or survey (4-answer)</Template>
  <TotalTime>0</TotalTime>
  <Words>129</Words>
  <Application>Microsoft Office PowerPoint</Application>
  <PresentationFormat>On-screen Show (4:3)</PresentationFormat>
  <Paragraphs>43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Constantia</vt:lpstr>
      <vt:lpstr>Foundry</vt:lpstr>
      <vt:lpstr>Continuations, Folds, and Interview Questions</vt:lpstr>
      <vt:lpstr>Interview Question</vt:lpstr>
      <vt:lpstr>Example</vt:lpstr>
      <vt:lpstr>Spoiler (Java)</vt:lpstr>
      <vt:lpstr>Spoiler (Haskell)</vt:lpstr>
      <vt:lpstr>Correctness</vt:lpstr>
      <vt:lpstr>PowerPoint Presentation</vt:lpstr>
      <vt:lpstr>Correctness</vt:lpstr>
      <vt:lpstr>End of quiz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2014-06-21T20:50:46Z</dcterms:created>
  <dcterms:modified xsi:type="dcterms:W3CDTF">2014-06-21T21:54:01Z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TC101659539990</vt:lpwstr>
  </property>
</Properties>
</file>