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poxonpea\Downloads\tabl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Comparing Calculated</a:t>
            </a:r>
            <a:r>
              <a:rPr lang="en-US" baseline="0"/>
              <a:t> Radius to Experiment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Experiment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table!$A$1:$A$908</c:f>
              <c:numCache>
                <c:formatCode>General</c:formatCode>
                <c:ptCount val="90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6.0</c:v>
                </c:pt>
                <c:pt idx="6">
                  <c:v>8.0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11.0</c:v>
                </c:pt>
                <c:pt idx="12">
                  <c:v>7.0</c:v>
                </c:pt>
                <c:pt idx="13">
                  <c:v>9.0</c:v>
                </c:pt>
                <c:pt idx="14">
                  <c:v>10.0</c:v>
                </c:pt>
                <c:pt idx="15">
                  <c:v>11.0</c:v>
                </c:pt>
                <c:pt idx="16">
                  <c:v>10.0</c:v>
                </c:pt>
                <c:pt idx="17">
                  <c:v>11.0</c:v>
                </c:pt>
                <c:pt idx="18">
                  <c:v>12.0</c:v>
                </c:pt>
                <c:pt idx="19">
                  <c:v>13.0</c:v>
                </c:pt>
                <c:pt idx="20">
                  <c:v>14.0</c:v>
                </c:pt>
                <c:pt idx="21">
                  <c:v>14.0</c:v>
                </c:pt>
                <c:pt idx="22">
                  <c:v>15.0</c:v>
                </c:pt>
                <c:pt idx="23">
                  <c:v>16.0</c:v>
                </c:pt>
                <c:pt idx="24">
                  <c:v>17.0</c:v>
                </c:pt>
                <c:pt idx="25">
                  <c:v>18.0</c:v>
                </c:pt>
                <c:pt idx="26">
                  <c:v>19.0</c:v>
                </c:pt>
                <c:pt idx="27">
                  <c:v>17.0</c:v>
                </c:pt>
                <c:pt idx="28">
                  <c:v>18.0</c:v>
                </c:pt>
                <c:pt idx="29">
                  <c:v>19.0</c:v>
                </c:pt>
                <c:pt idx="30">
                  <c:v>20.0</c:v>
                </c:pt>
                <c:pt idx="31">
                  <c:v>21.0</c:v>
                </c:pt>
                <c:pt idx="32">
                  <c:v>22.0</c:v>
                </c:pt>
                <c:pt idx="33">
                  <c:v>23.0</c:v>
                </c:pt>
                <c:pt idx="34">
                  <c:v>24.0</c:v>
                </c:pt>
                <c:pt idx="35">
                  <c:v>25.0</c:v>
                </c:pt>
                <c:pt idx="36">
                  <c:v>26.0</c:v>
                </c:pt>
                <c:pt idx="37">
                  <c:v>28.0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24.0</c:v>
                </c:pt>
                <c:pt idx="51">
                  <c:v>25.0</c:v>
                </c:pt>
                <c:pt idx="52">
                  <c:v>26.0</c:v>
                </c:pt>
                <c:pt idx="53">
                  <c:v>27.0</c:v>
                </c:pt>
                <c:pt idx="54">
                  <c:v>28.0</c:v>
                </c:pt>
                <c:pt idx="55">
                  <c:v>29.0</c:v>
                </c:pt>
                <c:pt idx="56">
                  <c:v>30.0</c:v>
                </c:pt>
                <c:pt idx="57">
                  <c:v>31.0</c:v>
                </c:pt>
                <c:pt idx="58">
                  <c:v>32.0</c:v>
                </c:pt>
                <c:pt idx="59">
                  <c:v>34.0</c:v>
                </c:pt>
                <c:pt idx="60">
                  <c:v>36.0</c:v>
                </c:pt>
                <c:pt idx="61">
                  <c:v>35.0</c:v>
                </c:pt>
                <c:pt idx="62">
                  <c:v>37.0</c:v>
                </c:pt>
                <c:pt idx="63">
                  <c:v>32.0</c:v>
                </c:pt>
                <c:pt idx="64">
                  <c:v>33.0</c:v>
                </c:pt>
                <c:pt idx="65">
                  <c:v>34.0</c:v>
                </c:pt>
                <c:pt idx="66">
                  <c:v>35.0</c:v>
                </c:pt>
                <c:pt idx="67">
                  <c:v>36.0</c:v>
                </c:pt>
                <c:pt idx="68">
                  <c:v>37.0</c:v>
                </c:pt>
                <c:pt idx="69">
                  <c:v>38.0</c:v>
                </c:pt>
                <c:pt idx="70">
                  <c:v>39.0</c:v>
                </c:pt>
                <c:pt idx="71">
                  <c:v>40.0</c:v>
                </c:pt>
                <c:pt idx="72">
                  <c:v>41.0</c:v>
                </c:pt>
                <c:pt idx="73">
                  <c:v>43.0</c:v>
                </c:pt>
                <c:pt idx="74">
                  <c:v>42.0</c:v>
                </c:pt>
                <c:pt idx="75">
                  <c:v>44.0</c:v>
                </c:pt>
                <c:pt idx="76">
                  <c:v>46.0</c:v>
                </c:pt>
                <c:pt idx="77">
                  <c:v>38.0</c:v>
                </c:pt>
                <c:pt idx="78">
                  <c:v>39.0</c:v>
                </c:pt>
                <c:pt idx="79">
                  <c:v>40.0</c:v>
                </c:pt>
                <c:pt idx="80">
                  <c:v>41.0</c:v>
                </c:pt>
                <c:pt idx="81">
                  <c:v>42.0</c:v>
                </c:pt>
                <c:pt idx="82">
                  <c:v>43.0</c:v>
                </c:pt>
                <c:pt idx="83">
                  <c:v>44.0</c:v>
                </c:pt>
                <c:pt idx="84">
                  <c:v>45.0</c:v>
                </c:pt>
                <c:pt idx="85">
                  <c:v>46.0</c:v>
                </c:pt>
                <c:pt idx="86">
                  <c:v>47.0</c:v>
                </c:pt>
                <c:pt idx="87">
                  <c:v>39.0</c:v>
                </c:pt>
                <c:pt idx="88">
                  <c:v>40.0</c:v>
                </c:pt>
                <c:pt idx="89">
                  <c:v>41.0</c:v>
                </c:pt>
                <c:pt idx="90">
                  <c:v>42.0</c:v>
                </c:pt>
                <c:pt idx="91">
                  <c:v>43.0</c:v>
                </c:pt>
                <c:pt idx="92">
                  <c:v>44.0</c:v>
                </c:pt>
                <c:pt idx="93">
                  <c:v>45.0</c:v>
                </c:pt>
                <c:pt idx="94">
                  <c:v>46.0</c:v>
                </c:pt>
                <c:pt idx="95">
                  <c:v>47.0</c:v>
                </c:pt>
                <c:pt idx="96">
                  <c:v>48.0</c:v>
                </c:pt>
                <c:pt idx="97">
                  <c:v>50.0</c:v>
                </c:pt>
                <c:pt idx="98">
                  <c:v>42.0</c:v>
                </c:pt>
                <c:pt idx="99">
                  <c:v>43.0</c:v>
                </c:pt>
                <c:pt idx="100">
                  <c:v>44.0</c:v>
                </c:pt>
                <c:pt idx="101">
                  <c:v>45.0</c:v>
                </c:pt>
                <c:pt idx="102">
                  <c:v>46.0</c:v>
                </c:pt>
                <c:pt idx="103">
                  <c:v>44.0</c:v>
                </c:pt>
                <c:pt idx="104">
                  <c:v>45.0</c:v>
                </c:pt>
                <c:pt idx="105">
                  <c:v>46.0</c:v>
                </c:pt>
                <c:pt idx="106">
                  <c:v>47.0</c:v>
                </c:pt>
                <c:pt idx="107">
                  <c:v>48.0</c:v>
                </c:pt>
                <c:pt idx="108">
                  <c:v>49.0</c:v>
                </c:pt>
                <c:pt idx="109">
                  <c:v>50.0</c:v>
                </c:pt>
                <c:pt idx="110">
                  <c:v>51.0</c:v>
                </c:pt>
                <c:pt idx="111">
                  <c:v>50.0</c:v>
                </c:pt>
                <c:pt idx="112">
                  <c:v>52.0</c:v>
                </c:pt>
                <c:pt idx="113">
                  <c:v>53.0</c:v>
                </c:pt>
                <c:pt idx="114">
                  <c:v>54.0</c:v>
                </c:pt>
                <c:pt idx="115">
                  <c:v>50.0</c:v>
                </c:pt>
                <c:pt idx="116">
                  <c:v>51.0</c:v>
                </c:pt>
                <c:pt idx="117">
                  <c:v>52.0</c:v>
                </c:pt>
                <c:pt idx="118">
                  <c:v>53.0</c:v>
                </c:pt>
                <c:pt idx="119">
                  <c:v>54.0</c:v>
                </c:pt>
                <c:pt idx="120">
                  <c:v>55.0</c:v>
                </c:pt>
                <c:pt idx="121">
                  <c:v>56.0</c:v>
                </c:pt>
                <c:pt idx="122">
                  <c:v>54.0</c:v>
                </c:pt>
                <c:pt idx="123">
                  <c:v>56.0</c:v>
                </c:pt>
                <c:pt idx="124">
                  <c:v>57.0</c:v>
                </c:pt>
                <c:pt idx="125">
                  <c:v>58.0</c:v>
                </c:pt>
                <c:pt idx="126">
                  <c:v>59.0</c:v>
                </c:pt>
                <c:pt idx="127">
                  <c:v>58.0</c:v>
                </c:pt>
                <c:pt idx="128">
                  <c:v>60.0</c:v>
                </c:pt>
                <c:pt idx="129">
                  <c:v>61.0</c:v>
                </c:pt>
                <c:pt idx="130">
                  <c:v>62.0</c:v>
                </c:pt>
                <c:pt idx="131">
                  <c:v>64.0</c:v>
                </c:pt>
                <c:pt idx="132">
                  <c:v>63.0</c:v>
                </c:pt>
                <c:pt idx="133">
                  <c:v>65.0</c:v>
                </c:pt>
                <c:pt idx="134">
                  <c:v>64.0</c:v>
                </c:pt>
                <c:pt idx="135">
                  <c:v>66.0</c:v>
                </c:pt>
                <c:pt idx="136">
                  <c:v>67.0</c:v>
                </c:pt>
                <c:pt idx="137">
                  <c:v>68.0</c:v>
                </c:pt>
                <c:pt idx="138">
                  <c:v>70.0</c:v>
                </c:pt>
                <c:pt idx="139">
                  <c:v>69.0</c:v>
                </c:pt>
                <c:pt idx="140">
                  <c:v>71.0</c:v>
                </c:pt>
                <c:pt idx="141">
                  <c:v>70.0</c:v>
                </c:pt>
                <c:pt idx="142">
                  <c:v>72.0</c:v>
                </c:pt>
                <c:pt idx="143">
                  <c:v>73.0</c:v>
                </c:pt>
                <c:pt idx="144">
                  <c:v>74.0</c:v>
                </c:pt>
                <c:pt idx="145">
                  <c:v>76.0</c:v>
                </c:pt>
                <c:pt idx="146">
                  <c:v>75.0</c:v>
                </c:pt>
                <c:pt idx="147">
                  <c:v>74.0</c:v>
                </c:pt>
                <c:pt idx="148">
                  <c:v>76.0</c:v>
                </c:pt>
                <c:pt idx="149">
                  <c:v>77.0</c:v>
                </c:pt>
                <c:pt idx="150">
                  <c:v>78.0</c:v>
                </c:pt>
                <c:pt idx="151">
                  <c:v>80.0</c:v>
                </c:pt>
                <c:pt idx="152">
                  <c:v>82.0</c:v>
                </c:pt>
                <c:pt idx="153">
                  <c:v>79.0</c:v>
                </c:pt>
                <c:pt idx="154">
                  <c:v>81.0</c:v>
                </c:pt>
                <c:pt idx="155">
                  <c:v>72.0</c:v>
                </c:pt>
                <c:pt idx="156">
                  <c:v>74.0</c:v>
                </c:pt>
                <c:pt idx="157">
                  <c:v>75.0</c:v>
                </c:pt>
                <c:pt idx="158">
                  <c:v>76.0</c:v>
                </c:pt>
                <c:pt idx="159">
                  <c:v>77.0</c:v>
                </c:pt>
                <c:pt idx="160">
                  <c:v>78.0</c:v>
                </c:pt>
                <c:pt idx="161">
                  <c:v>79.0</c:v>
                </c:pt>
                <c:pt idx="162">
                  <c:v>80.0</c:v>
                </c:pt>
                <c:pt idx="163">
                  <c:v>81.0</c:v>
                </c:pt>
                <c:pt idx="164">
                  <c:v>82.0</c:v>
                </c:pt>
                <c:pt idx="165">
                  <c:v>83.0</c:v>
                </c:pt>
                <c:pt idx="166">
                  <c:v>84.0</c:v>
                </c:pt>
                <c:pt idx="167">
                  <c:v>85.0</c:v>
                </c:pt>
                <c:pt idx="168">
                  <c:v>86.0</c:v>
                </c:pt>
                <c:pt idx="169">
                  <c:v>87.0</c:v>
                </c:pt>
                <c:pt idx="170">
                  <c:v>88.0</c:v>
                </c:pt>
                <c:pt idx="171">
                  <c:v>89.0</c:v>
                </c:pt>
                <c:pt idx="172">
                  <c:v>90.0</c:v>
                </c:pt>
                <c:pt idx="173">
                  <c:v>91.0</c:v>
                </c:pt>
                <c:pt idx="174">
                  <c:v>92.0</c:v>
                </c:pt>
                <c:pt idx="175">
                  <c:v>93.0</c:v>
                </c:pt>
                <c:pt idx="176">
                  <c:v>94.0</c:v>
                </c:pt>
                <c:pt idx="177">
                  <c:v>95.0</c:v>
                </c:pt>
                <c:pt idx="178">
                  <c:v>96.0</c:v>
                </c:pt>
                <c:pt idx="179">
                  <c:v>76.0</c:v>
                </c:pt>
                <c:pt idx="180">
                  <c:v>77.0</c:v>
                </c:pt>
                <c:pt idx="181">
                  <c:v>78.0</c:v>
                </c:pt>
                <c:pt idx="182">
                  <c:v>79.0</c:v>
                </c:pt>
                <c:pt idx="183">
                  <c:v>80.0</c:v>
                </c:pt>
                <c:pt idx="184">
                  <c:v>81.0</c:v>
                </c:pt>
                <c:pt idx="185">
                  <c:v>82.0</c:v>
                </c:pt>
                <c:pt idx="186">
                  <c:v>83.0</c:v>
                </c:pt>
                <c:pt idx="187">
                  <c:v>84.0</c:v>
                </c:pt>
                <c:pt idx="188">
                  <c:v>85.0</c:v>
                </c:pt>
                <c:pt idx="189">
                  <c:v>86.0</c:v>
                </c:pt>
                <c:pt idx="190">
                  <c:v>87.0</c:v>
                </c:pt>
                <c:pt idx="191">
                  <c:v>88.0</c:v>
                </c:pt>
                <c:pt idx="192">
                  <c:v>89.0</c:v>
                </c:pt>
                <c:pt idx="193">
                  <c:v>90.0</c:v>
                </c:pt>
                <c:pt idx="194">
                  <c:v>91.0</c:v>
                </c:pt>
                <c:pt idx="195">
                  <c:v>92.0</c:v>
                </c:pt>
                <c:pt idx="196">
                  <c:v>93.0</c:v>
                </c:pt>
                <c:pt idx="197">
                  <c:v>94.0</c:v>
                </c:pt>
                <c:pt idx="198">
                  <c:v>95.0</c:v>
                </c:pt>
                <c:pt idx="199">
                  <c:v>96.0</c:v>
                </c:pt>
                <c:pt idx="200">
                  <c:v>97.0</c:v>
                </c:pt>
                <c:pt idx="201">
                  <c:v>98.0</c:v>
                </c:pt>
                <c:pt idx="202">
                  <c:v>77.0</c:v>
                </c:pt>
                <c:pt idx="203">
                  <c:v>78.0</c:v>
                </c:pt>
                <c:pt idx="204">
                  <c:v>79.0</c:v>
                </c:pt>
                <c:pt idx="205">
                  <c:v>80.0</c:v>
                </c:pt>
                <c:pt idx="206">
                  <c:v>81.0</c:v>
                </c:pt>
                <c:pt idx="207">
                  <c:v>82.0</c:v>
                </c:pt>
                <c:pt idx="208">
                  <c:v>83.0</c:v>
                </c:pt>
                <c:pt idx="209">
                  <c:v>84.0</c:v>
                </c:pt>
                <c:pt idx="210">
                  <c:v>85.0</c:v>
                </c:pt>
                <c:pt idx="211">
                  <c:v>86.0</c:v>
                </c:pt>
                <c:pt idx="212">
                  <c:v>87.0</c:v>
                </c:pt>
                <c:pt idx="213">
                  <c:v>88.0</c:v>
                </c:pt>
                <c:pt idx="214">
                  <c:v>89.0</c:v>
                </c:pt>
                <c:pt idx="215">
                  <c:v>90.0</c:v>
                </c:pt>
                <c:pt idx="216">
                  <c:v>91.0</c:v>
                </c:pt>
                <c:pt idx="217">
                  <c:v>92.0</c:v>
                </c:pt>
                <c:pt idx="218">
                  <c:v>93.0</c:v>
                </c:pt>
                <c:pt idx="219">
                  <c:v>94.0</c:v>
                </c:pt>
                <c:pt idx="220">
                  <c:v>95.0</c:v>
                </c:pt>
                <c:pt idx="221">
                  <c:v>96.0</c:v>
                </c:pt>
                <c:pt idx="222">
                  <c:v>97.0</c:v>
                </c:pt>
                <c:pt idx="223">
                  <c:v>98.0</c:v>
                </c:pt>
                <c:pt idx="224">
                  <c:v>99.0</c:v>
                </c:pt>
                <c:pt idx="225">
                  <c:v>100.0</c:v>
                </c:pt>
                <c:pt idx="226">
                  <c:v>86.0</c:v>
                </c:pt>
                <c:pt idx="227">
                  <c:v>87.0</c:v>
                </c:pt>
                <c:pt idx="228">
                  <c:v>88.0</c:v>
                </c:pt>
                <c:pt idx="229">
                  <c:v>89.0</c:v>
                </c:pt>
                <c:pt idx="230">
                  <c:v>90.0</c:v>
                </c:pt>
                <c:pt idx="231">
                  <c:v>92.0</c:v>
                </c:pt>
                <c:pt idx="232">
                  <c:v>93.0</c:v>
                </c:pt>
                <c:pt idx="233">
                  <c:v>94.0</c:v>
                </c:pt>
                <c:pt idx="234">
                  <c:v>95.0</c:v>
                </c:pt>
                <c:pt idx="235">
                  <c:v>96.0</c:v>
                </c:pt>
                <c:pt idx="236">
                  <c:v>97.0</c:v>
                </c:pt>
                <c:pt idx="237">
                  <c:v>98.0</c:v>
                </c:pt>
                <c:pt idx="238">
                  <c:v>99.0</c:v>
                </c:pt>
                <c:pt idx="239">
                  <c:v>100.0</c:v>
                </c:pt>
                <c:pt idx="240">
                  <c:v>101.0</c:v>
                </c:pt>
                <c:pt idx="241">
                  <c:v>102.0</c:v>
                </c:pt>
                <c:pt idx="242">
                  <c:v>87.0</c:v>
                </c:pt>
                <c:pt idx="243">
                  <c:v>88.0</c:v>
                </c:pt>
                <c:pt idx="244">
                  <c:v>89.0</c:v>
                </c:pt>
                <c:pt idx="245">
                  <c:v>90.0</c:v>
                </c:pt>
                <c:pt idx="246">
                  <c:v>91.0</c:v>
                </c:pt>
                <c:pt idx="247">
                  <c:v>92.0</c:v>
                </c:pt>
                <c:pt idx="248">
                  <c:v>94.0</c:v>
                </c:pt>
                <c:pt idx="249">
                  <c:v>96.0</c:v>
                </c:pt>
                <c:pt idx="250">
                  <c:v>97.0</c:v>
                </c:pt>
                <c:pt idx="251">
                  <c:v>98.0</c:v>
                </c:pt>
                <c:pt idx="252">
                  <c:v>99.0</c:v>
                </c:pt>
                <c:pt idx="253">
                  <c:v>100.0</c:v>
                </c:pt>
                <c:pt idx="254">
                  <c:v>101.0</c:v>
                </c:pt>
                <c:pt idx="255">
                  <c:v>102.0</c:v>
                </c:pt>
                <c:pt idx="256">
                  <c:v>90.0</c:v>
                </c:pt>
                <c:pt idx="257">
                  <c:v>91.0</c:v>
                </c:pt>
                <c:pt idx="258">
                  <c:v>92.0</c:v>
                </c:pt>
                <c:pt idx="259">
                  <c:v>93.0</c:v>
                </c:pt>
                <c:pt idx="260">
                  <c:v>99.0</c:v>
                </c:pt>
                <c:pt idx="261">
                  <c:v>101.0</c:v>
                </c:pt>
                <c:pt idx="262">
                  <c:v>103.0</c:v>
                </c:pt>
                <c:pt idx="263">
                  <c:v>90.0</c:v>
                </c:pt>
                <c:pt idx="264">
                  <c:v>91.0</c:v>
                </c:pt>
                <c:pt idx="265">
                  <c:v>92.0</c:v>
                </c:pt>
                <c:pt idx="266">
                  <c:v>94.0</c:v>
                </c:pt>
                <c:pt idx="267">
                  <c:v>95.0</c:v>
                </c:pt>
                <c:pt idx="268">
                  <c:v>96.0</c:v>
                </c:pt>
                <c:pt idx="269">
                  <c:v>97.0</c:v>
                </c:pt>
                <c:pt idx="270">
                  <c:v>98.0</c:v>
                </c:pt>
                <c:pt idx="271">
                  <c:v>100.0</c:v>
                </c:pt>
                <c:pt idx="272">
                  <c:v>102.0</c:v>
                </c:pt>
                <c:pt idx="273">
                  <c:v>103.0</c:v>
                </c:pt>
                <c:pt idx="274">
                  <c:v>104.0</c:v>
                </c:pt>
                <c:pt idx="275">
                  <c:v>105.0</c:v>
                </c:pt>
                <c:pt idx="276">
                  <c:v>106.0</c:v>
                </c:pt>
                <c:pt idx="277">
                  <c:v>108.0</c:v>
                </c:pt>
                <c:pt idx="278">
                  <c:v>96.0</c:v>
                </c:pt>
                <c:pt idx="279">
                  <c:v>98.0</c:v>
                </c:pt>
                <c:pt idx="280">
                  <c:v>99.0</c:v>
                </c:pt>
                <c:pt idx="281">
                  <c:v>100.0</c:v>
                </c:pt>
                <c:pt idx="282">
                  <c:v>101.0</c:v>
                </c:pt>
                <c:pt idx="283">
                  <c:v>102.0</c:v>
                </c:pt>
                <c:pt idx="284">
                  <c:v>104.0</c:v>
                </c:pt>
                <c:pt idx="285">
                  <c:v>103.0</c:v>
                </c:pt>
                <c:pt idx="286">
                  <c:v>102.0</c:v>
                </c:pt>
                <c:pt idx="287">
                  <c:v>104.0</c:v>
                </c:pt>
                <c:pt idx="288">
                  <c:v>105.0</c:v>
                </c:pt>
                <c:pt idx="289">
                  <c:v>106.0</c:v>
                </c:pt>
                <c:pt idx="290">
                  <c:v>108.0</c:v>
                </c:pt>
                <c:pt idx="291">
                  <c:v>110.0</c:v>
                </c:pt>
                <c:pt idx="292">
                  <c:v>101.0</c:v>
                </c:pt>
                <c:pt idx="293">
                  <c:v>103.0</c:v>
                </c:pt>
                <c:pt idx="294">
                  <c:v>104.0</c:v>
                </c:pt>
                <c:pt idx="295">
                  <c:v>105.0</c:v>
                </c:pt>
                <c:pt idx="296">
                  <c:v>107.0</c:v>
                </c:pt>
                <c:pt idx="297">
                  <c:v>109.0</c:v>
                </c:pt>
                <c:pt idx="298">
                  <c:v>102.0</c:v>
                </c:pt>
                <c:pt idx="299">
                  <c:v>103.0</c:v>
                </c:pt>
                <c:pt idx="300">
                  <c:v>104.0</c:v>
                </c:pt>
                <c:pt idx="301">
                  <c:v>105.0</c:v>
                </c:pt>
                <c:pt idx="302">
                  <c:v>106.0</c:v>
                </c:pt>
                <c:pt idx="303">
                  <c:v>107.0</c:v>
                </c:pt>
                <c:pt idx="304">
                  <c:v>108.0</c:v>
                </c:pt>
                <c:pt idx="305">
                  <c:v>109.0</c:v>
                </c:pt>
                <c:pt idx="306">
                  <c:v>110.0</c:v>
                </c:pt>
                <c:pt idx="307">
                  <c:v>111.0</c:v>
                </c:pt>
                <c:pt idx="308">
                  <c:v>112.0</c:v>
                </c:pt>
                <c:pt idx="309">
                  <c:v>113.0</c:v>
                </c:pt>
                <c:pt idx="310">
                  <c:v>114.0</c:v>
                </c:pt>
                <c:pt idx="311">
                  <c:v>115.0</c:v>
                </c:pt>
                <c:pt idx="312">
                  <c:v>116.0</c:v>
                </c:pt>
                <c:pt idx="313">
                  <c:v>117.0</c:v>
                </c:pt>
                <c:pt idx="314">
                  <c:v>118.0</c:v>
                </c:pt>
                <c:pt idx="315">
                  <c:v>120.0</c:v>
                </c:pt>
                <c:pt idx="316">
                  <c:v>104.0</c:v>
                </c:pt>
                <c:pt idx="317">
                  <c:v>105.0</c:v>
                </c:pt>
                <c:pt idx="318">
                  <c:v>106.0</c:v>
                </c:pt>
                <c:pt idx="319">
                  <c:v>107.0</c:v>
                </c:pt>
                <c:pt idx="320">
                  <c:v>108.0</c:v>
                </c:pt>
                <c:pt idx="321">
                  <c:v>109.0</c:v>
                </c:pt>
                <c:pt idx="322">
                  <c:v>110.0</c:v>
                </c:pt>
                <c:pt idx="323">
                  <c:v>111.0</c:v>
                </c:pt>
                <c:pt idx="324">
                  <c:v>112.0</c:v>
                </c:pt>
                <c:pt idx="325">
                  <c:v>113.0</c:v>
                </c:pt>
                <c:pt idx="326">
                  <c:v>114.0</c:v>
                </c:pt>
                <c:pt idx="327">
                  <c:v>115.0</c:v>
                </c:pt>
                <c:pt idx="328">
                  <c:v>116.0</c:v>
                </c:pt>
                <c:pt idx="329">
                  <c:v>117.0</c:v>
                </c:pt>
                <c:pt idx="330">
                  <c:v>118.0</c:v>
                </c:pt>
                <c:pt idx="331">
                  <c:v>119.0</c:v>
                </c:pt>
                <c:pt idx="332">
                  <c:v>120.0</c:v>
                </c:pt>
                <c:pt idx="333">
                  <c:v>121.0</c:v>
                </c:pt>
                <c:pt idx="334">
                  <c:v>122.0</c:v>
                </c:pt>
                <c:pt idx="335">
                  <c:v>123.0</c:v>
                </c:pt>
                <c:pt idx="336">
                  <c:v>124.0</c:v>
                </c:pt>
                <c:pt idx="337">
                  <c:v>125.0</c:v>
                </c:pt>
                <c:pt idx="338">
                  <c:v>126.0</c:v>
                </c:pt>
                <c:pt idx="339">
                  <c:v>127.0</c:v>
                </c:pt>
                <c:pt idx="340">
                  <c:v>108.0</c:v>
                </c:pt>
                <c:pt idx="341">
                  <c:v>109.0</c:v>
                </c:pt>
                <c:pt idx="342">
                  <c:v>110.0</c:v>
                </c:pt>
                <c:pt idx="343">
                  <c:v>111.0</c:v>
                </c:pt>
                <c:pt idx="344">
                  <c:v>112.0</c:v>
                </c:pt>
                <c:pt idx="345">
                  <c:v>113.0</c:v>
                </c:pt>
                <c:pt idx="346">
                  <c:v>114.0</c:v>
                </c:pt>
                <c:pt idx="347">
                  <c:v>115.0</c:v>
                </c:pt>
                <c:pt idx="348">
                  <c:v>116.0</c:v>
                </c:pt>
                <c:pt idx="349">
                  <c:v>117.0</c:v>
                </c:pt>
                <c:pt idx="350">
                  <c:v>118.0</c:v>
                </c:pt>
                <c:pt idx="351">
                  <c:v>119.0</c:v>
                </c:pt>
                <c:pt idx="352">
                  <c:v>120.0</c:v>
                </c:pt>
                <c:pt idx="353">
                  <c:v>121.0</c:v>
                </c:pt>
                <c:pt idx="354">
                  <c:v>122.0</c:v>
                </c:pt>
                <c:pt idx="355">
                  <c:v>123.0</c:v>
                </c:pt>
                <c:pt idx="356">
                  <c:v>124.0</c:v>
                </c:pt>
                <c:pt idx="357">
                  <c:v>125.0</c:v>
                </c:pt>
                <c:pt idx="358">
                  <c:v>126.0</c:v>
                </c:pt>
                <c:pt idx="359">
                  <c:v>127.0</c:v>
                </c:pt>
                <c:pt idx="360">
                  <c:v>128.0</c:v>
                </c:pt>
                <c:pt idx="361">
                  <c:v>129.0</c:v>
                </c:pt>
                <c:pt idx="362">
                  <c:v>130.0</c:v>
                </c:pt>
                <c:pt idx="363">
                  <c:v>131.0</c:v>
                </c:pt>
                <c:pt idx="364">
                  <c:v>132.0</c:v>
                </c:pt>
                <c:pt idx="365">
                  <c:v>121.0</c:v>
                </c:pt>
                <c:pt idx="366">
                  <c:v>123.0</c:v>
                </c:pt>
                <c:pt idx="367">
                  <c:v>116.0</c:v>
                </c:pt>
                <c:pt idx="368">
                  <c:v>118.0</c:v>
                </c:pt>
                <c:pt idx="369">
                  <c:v>120.0</c:v>
                </c:pt>
                <c:pt idx="370">
                  <c:v>122.0</c:v>
                </c:pt>
                <c:pt idx="371">
                  <c:v>123.0</c:v>
                </c:pt>
                <c:pt idx="372">
                  <c:v>124.0</c:v>
                </c:pt>
                <c:pt idx="373">
                  <c:v>125.0</c:v>
                </c:pt>
                <c:pt idx="374">
                  <c:v>126.0</c:v>
                </c:pt>
                <c:pt idx="375">
                  <c:v>128.0</c:v>
                </c:pt>
                <c:pt idx="376">
                  <c:v>130.0</c:v>
                </c:pt>
                <c:pt idx="377">
                  <c:v>132.0</c:v>
                </c:pt>
                <c:pt idx="378">
                  <c:v>134.0</c:v>
                </c:pt>
                <c:pt idx="379">
                  <c:v>136.0</c:v>
                </c:pt>
                <c:pt idx="380">
                  <c:v>127.0</c:v>
                </c:pt>
                <c:pt idx="381">
                  <c:v>116.0</c:v>
                </c:pt>
                <c:pt idx="382">
                  <c:v>118.0</c:v>
                </c:pt>
                <c:pt idx="383">
                  <c:v>120.0</c:v>
                </c:pt>
                <c:pt idx="384">
                  <c:v>122.0</c:v>
                </c:pt>
                <c:pt idx="385">
                  <c:v>124.0</c:v>
                </c:pt>
                <c:pt idx="386">
                  <c:v>126.0</c:v>
                </c:pt>
                <c:pt idx="387">
                  <c:v>127.0</c:v>
                </c:pt>
                <c:pt idx="388">
                  <c:v>128.0</c:v>
                </c:pt>
                <c:pt idx="389">
                  <c:v>129.0</c:v>
                </c:pt>
                <c:pt idx="390">
                  <c:v>130.0</c:v>
                </c:pt>
                <c:pt idx="391">
                  <c:v>131.0</c:v>
                </c:pt>
                <c:pt idx="392">
                  <c:v>132.0</c:v>
                </c:pt>
                <c:pt idx="393">
                  <c:v>133.0</c:v>
                </c:pt>
                <c:pt idx="394">
                  <c:v>134.0</c:v>
                </c:pt>
                <c:pt idx="395">
                  <c:v>136.0</c:v>
                </c:pt>
                <c:pt idx="396">
                  <c:v>137.0</c:v>
                </c:pt>
                <c:pt idx="397">
                  <c:v>138.0</c:v>
                </c:pt>
                <c:pt idx="398">
                  <c:v>139.0</c:v>
                </c:pt>
                <c:pt idx="399">
                  <c:v>140.0</c:v>
                </c:pt>
                <c:pt idx="400">
                  <c:v>141.0</c:v>
                </c:pt>
                <c:pt idx="401">
                  <c:v>142.0</c:v>
                </c:pt>
                <c:pt idx="402">
                  <c:v>143.0</c:v>
                </c:pt>
                <c:pt idx="403">
                  <c:v>144.0</c:v>
                </c:pt>
                <c:pt idx="404">
                  <c:v>146.0</c:v>
                </c:pt>
                <c:pt idx="405">
                  <c:v>118.0</c:v>
                </c:pt>
                <c:pt idx="406">
                  <c:v>119.0</c:v>
                </c:pt>
                <c:pt idx="407">
                  <c:v>120.0</c:v>
                </c:pt>
                <c:pt idx="408">
                  <c:v>121.0</c:v>
                </c:pt>
                <c:pt idx="409">
                  <c:v>122.0</c:v>
                </c:pt>
                <c:pt idx="410">
                  <c:v>123.0</c:v>
                </c:pt>
                <c:pt idx="411">
                  <c:v>124.0</c:v>
                </c:pt>
                <c:pt idx="412">
                  <c:v>125.0</c:v>
                </c:pt>
                <c:pt idx="413">
                  <c:v>126.0</c:v>
                </c:pt>
                <c:pt idx="414">
                  <c:v>127.0</c:v>
                </c:pt>
                <c:pt idx="415">
                  <c:v>128.0</c:v>
                </c:pt>
                <c:pt idx="416">
                  <c:v>129.0</c:v>
                </c:pt>
                <c:pt idx="417">
                  <c:v>130.0</c:v>
                </c:pt>
                <c:pt idx="418">
                  <c:v>131.0</c:v>
                </c:pt>
                <c:pt idx="419">
                  <c:v>132.0</c:v>
                </c:pt>
                <c:pt idx="420">
                  <c:v>133.0</c:v>
                </c:pt>
                <c:pt idx="421">
                  <c:v>134.0</c:v>
                </c:pt>
                <c:pt idx="422">
                  <c:v>135.0</c:v>
                </c:pt>
                <c:pt idx="423">
                  <c:v>136.0</c:v>
                </c:pt>
                <c:pt idx="424">
                  <c:v>137.0</c:v>
                </c:pt>
                <c:pt idx="425">
                  <c:v>138.0</c:v>
                </c:pt>
                <c:pt idx="426">
                  <c:v>139.0</c:v>
                </c:pt>
                <c:pt idx="427">
                  <c:v>140.0</c:v>
                </c:pt>
                <c:pt idx="428">
                  <c:v>141.0</c:v>
                </c:pt>
                <c:pt idx="429">
                  <c:v>142.0</c:v>
                </c:pt>
                <c:pt idx="430">
                  <c:v>143.0</c:v>
                </c:pt>
                <c:pt idx="431">
                  <c:v>144.0</c:v>
                </c:pt>
                <c:pt idx="432">
                  <c:v>145.0</c:v>
                </c:pt>
                <c:pt idx="433">
                  <c:v>146.0</c:v>
                </c:pt>
                <c:pt idx="434">
                  <c:v>120.0</c:v>
                </c:pt>
                <c:pt idx="435">
                  <c:v>121.0</c:v>
                </c:pt>
                <c:pt idx="436">
                  <c:v>122.0</c:v>
                </c:pt>
                <c:pt idx="437">
                  <c:v>123.0</c:v>
                </c:pt>
                <c:pt idx="438">
                  <c:v>124.0</c:v>
                </c:pt>
                <c:pt idx="439">
                  <c:v>125.0</c:v>
                </c:pt>
                <c:pt idx="440">
                  <c:v>126.0</c:v>
                </c:pt>
                <c:pt idx="441">
                  <c:v>127.0</c:v>
                </c:pt>
                <c:pt idx="442">
                  <c:v>128.0</c:v>
                </c:pt>
                <c:pt idx="443">
                  <c:v>129.0</c:v>
                </c:pt>
                <c:pt idx="444">
                  <c:v>130.0</c:v>
                </c:pt>
                <c:pt idx="445">
                  <c:v>131.0</c:v>
                </c:pt>
                <c:pt idx="446">
                  <c:v>132.0</c:v>
                </c:pt>
                <c:pt idx="447">
                  <c:v>133.0</c:v>
                </c:pt>
                <c:pt idx="448">
                  <c:v>134.0</c:v>
                </c:pt>
                <c:pt idx="449">
                  <c:v>135.0</c:v>
                </c:pt>
                <c:pt idx="450">
                  <c:v>136.0</c:v>
                </c:pt>
                <c:pt idx="451">
                  <c:v>137.0</c:v>
                </c:pt>
                <c:pt idx="452">
                  <c:v>138.0</c:v>
                </c:pt>
                <c:pt idx="453">
                  <c:v>139.0</c:v>
                </c:pt>
                <c:pt idx="454">
                  <c:v>140.0</c:v>
                </c:pt>
                <c:pt idx="455">
                  <c:v>141.0</c:v>
                </c:pt>
                <c:pt idx="456">
                  <c:v>142.0</c:v>
                </c:pt>
                <c:pt idx="457">
                  <c:v>143.0</c:v>
                </c:pt>
                <c:pt idx="458">
                  <c:v>144.0</c:v>
                </c:pt>
                <c:pt idx="459">
                  <c:v>145.0</c:v>
                </c:pt>
                <c:pt idx="460">
                  <c:v>146.0</c:v>
                </c:pt>
                <c:pt idx="461">
                  <c:v>148.0</c:v>
                </c:pt>
                <c:pt idx="462">
                  <c:v>135.0</c:v>
                </c:pt>
                <c:pt idx="463">
                  <c:v>137.0</c:v>
                </c:pt>
                <c:pt idx="464">
                  <c:v>138.0</c:v>
                </c:pt>
                <c:pt idx="465">
                  <c:v>139.0</c:v>
                </c:pt>
                <c:pt idx="466">
                  <c:v>136.0</c:v>
                </c:pt>
                <c:pt idx="467">
                  <c:v>138.0</c:v>
                </c:pt>
                <c:pt idx="468">
                  <c:v>140.0</c:v>
                </c:pt>
                <c:pt idx="469">
                  <c:v>142.0</c:v>
                </c:pt>
                <c:pt idx="470">
                  <c:v>144.0</c:v>
                </c:pt>
                <c:pt idx="471">
                  <c:v>146.0</c:v>
                </c:pt>
                <c:pt idx="472">
                  <c:v>148.0</c:v>
                </c:pt>
                <c:pt idx="473">
                  <c:v>141.0</c:v>
                </c:pt>
                <c:pt idx="474">
                  <c:v>132.0</c:v>
                </c:pt>
                <c:pt idx="475">
                  <c:v>134.0</c:v>
                </c:pt>
                <c:pt idx="476">
                  <c:v>135.0</c:v>
                </c:pt>
                <c:pt idx="477">
                  <c:v>136.0</c:v>
                </c:pt>
                <c:pt idx="478">
                  <c:v>137.0</c:v>
                </c:pt>
                <c:pt idx="479">
                  <c:v>138.0</c:v>
                </c:pt>
                <c:pt idx="480">
                  <c:v>139.0</c:v>
                </c:pt>
                <c:pt idx="481">
                  <c:v>140.0</c:v>
                </c:pt>
                <c:pt idx="482">
                  <c:v>141.0</c:v>
                </c:pt>
                <c:pt idx="483">
                  <c:v>142.0</c:v>
                </c:pt>
                <c:pt idx="484">
                  <c:v>143.0</c:v>
                </c:pt>
                <c:pt idx="485">
                  <c:v>144.0</c:v>
                </c:pt>
                <c:pt idx="486">
                  <c:v>145.0</c:v>
                </c:pt>
                <c:pt idx="487">
                  <c:v>146.0</c:v>
                </c:pt>
                <c:pt idx="488">
                  <c:v>148.0</c:v>
                </c:pt>
                <c:pt idx="489">
                  <c:v>150.0</c:v>
                </c:pt>
                <c:pt idx="490">
                  <c:v>138.0</c:v>
                </c:pt>
                <c:pt idx="491">
                  <c:v>139.0</c:v>
                </c:pt>
                <c:pt idx="492">
                  <c:v>140.0</c:v>
                </c:pt>
                <c:pt idx="493">
                  <c:v>141.0</c:v>
                </c:pt>
                <c:pt idx="494">
                  <c:v>142.0</c:v>
                </c:pt>
                <c:pt idx="495">
                  <c:v>143.0</c:v>
                </c:pt>
                <c:pt idx="496">
                  <c:v>144.0</c:v>
                </c:pt>
                <c:pt idx="497">
                  <c:v>145.0</c:v>
                </c:pt>
                <c:pt idx="498">
                  <c:v>146.0</c:v>
                </c:pt>
                <c:pt idx="499">
                  <c:v>147.0</c:v>
                </c:pt>
                <c:pt idx="500">
                  <c:v>148.0</c:v>
                </c:pt>
                <c:pt idx="501">
                  <c:v>149.0</c:v>
                </c:pt>
                <c:pt idx="502">
                  <c:v>150.0</c:v>
                </c:pt>
                <c:pt idx="503">
                  <c:v>151.0</c:v>
                </c:pt>
                <c:pt idx="504">
                  <c:v>152.0</c:v>
                </c:pt>
                <c:pt idx="505">
                  <c:v>153.0</c:v>
                </c:pt>
                <c:pt idx="506">
                  <c:v>154.0</c:v>
                </c:pt>
                <c:pt idx="507">
                  <c:v>137.0</c:v>
                </c:pt>
                <c:pt idx="508">
                  <c:v>138.0</c:v>
                </c:pt>
                <c:pt idx="509">
                  <c:v>139.0</c:v>
                </c:pt>
                <c:pt idx="510">
                  <c:v>140.0</c:v>
                </c:pt>
                <c:pt idx="511">
                  <c:v>141.0</c:v>
                </c:pt>
                <c:pt idx="512">
                  <c:v>142.0</c:v>
                </c:pt>
                <c:pt idx="513">
                  <c:v>143.0</c:v>
                </c:pt>
                <c:pt idx="514">
                  <c:v>144.0</c:v>
                </c:pt>
                <c:pt idx="515">
                  <c:v>145.0</c:v>
                </c:pt>
                <c:pt idx="516">
                  <c:v>146.0</c:v>
                </c:pt>
                <c:pt idx="517">
                  <c:v>147.0</c:v>
                </c:pt>
                <c:pt idx="518">
                  <c:v>148.0</c:v>
                </c:pt>
                <c:pt idx="519">
                  <c:v>149.0</c:v>
                </c:pt>
                <c:pt idx="520">
                  <c:v>150.0</c:v>
                </c:pt>
                <c:pt idx="521">
                  <c:v>151.0</c:v>
                </c:pt>
                <c:pt idx="522">
                  <c:v>152.0</c:v>
                </c:pt>
                <c:pt idx="523">
                  <c:v>153.0</c:v>
                </c:pt>
                <c:pt idx="524">
                  <c:v>154.0</c:v>
                </c:pt>
                <c:pt idx="525">
                  <c:v>155.0</c:v>
                </c:pt>
                <c:pt idx="526">
                  <c:v>156.0</c:v>
                </c:pt>
                <c:pt idx="527">
                  <c:v>157.0</c:v>
                </c:pt>
                <c:pt idx="528">
                  <c:v>158.0</c:v>
                </c:pt>
                <c:pt idx="529">
                  <c:v>159.0</c:v>
                </c:pt>
                <c:pt idx="530">
                  <c:v>145.0</c:v>
                </c:pt>
                <c:pt idx="531">
                  <c:v>146.0</c:v>
                </c:pt>
                <c:pt idx="532">
                  <c:v>148.0</c:v>
                </c:pt>
                <c:pt idx="533">
                  <c:v>150.0</c:v>
                </c:pt>
                <c:pt idx="534">
                  <c:v>152.0</c:v>
                </c:pt>
                <c:pt idx="535">
                  <c:v>154.0</c:v>
                </c:pt>
                <c:pt idx="536">
                  <c:v>155.0</c:v>
                </c:pt>
                <c:pt idx="537">
                  <c:v>156.0</c:v>
                </c:pt>
                <c:pt idx="538">
                  <c:v>157.0</c:v>
                </c:pt>
                <c:pt idx="539">
                  <c:v>158.0</c:v>
                </c:pt>
                <c:pt idx="540">
                  <c:v>160.0</c:v>
                </c:pt>
                <c:pt idx="541">
                  <c:v>147.0</c:v>
                </c:pt>
                <c:pt idx="542">
                  <c:v>148.0</c:v>
                </c:pt>
                <c:pt idx="543">
                  <c:v>149.0</c:v>
                </c:pt>
                <c:pt idx="544">
                  <c:v>150.0</c:v>
                </c:pt>
                <c:pt idx="545">
                  <c:v>151.0</c:v>
                </c:pt>
                <c:pt idx="546">
                  <c:v>152.0</c:v>
                </c:pt>
                <c:pt idx="547">
                  <c:v>153.0</c:v>
                </c:pt>
                <c:pt idx="548">
                  <c:v>154.0</c:v>
                </c:pt>
                <c:pt idx="549">
                  <c:v>155.0</c:v>
                </c:pt>
                <c:pt idx="550">
                  <c:v>157.0</c:v>
                </c:pt>
                <c:pt idx="551">
                  <c:v>159.0</c:v>
                </c:pt>
                <c:pt idx="552">
                  <c:v>146.0</c:v>
                </c:pt>
                <c:pt idx="553">
                  <c:v>148.0</c:v>
                </c:pt>
                <c:pt idx="554">
                  <c:v>149.0</c:v>
                </c:pt>
                <c:pt idx="555">
                  <c:v>150.0</c:v>
                </c:pt>
                <c:pt idx="556">
                  <c:v>151.0</c:v>
                </c:pt>
                <c:pt idx="557">
                  <c:v>152.0</c:v>
                </c:pt>
                <c:pt idx="558">
                  <c:v>153.0</c:v>
                </c:pt>
                <c:pt idx="559">
                  <c:v>154.0</c:v>
                </c:pt>
                <c:pt idx="560">
                  <c:v>155.0</c:v>
                </c:pt>
                <c:pt idx="561">
                  <c:v>156.0</c:v>
                </c:pt>
                <c:pt idx="562">
                  <c:v>157.0</c:v>
                </c:pt>
                <c:pt idx="563">
                  <c:v>158.0</c:v>
                </c:pt>
                <c:pt idx="564">
                  <c:v>159.0</c:v>
                </c:pt>
                <c:pt idx="565">
                  <c:v>160.0</c:v>
                </c:pt>
                <c:pt idx="566">
                  <c:v>161.0</c:v>
                </c:pt>
                <c:pt idx="567">
                  <c:v>162.0</c:v>
                </c:pt>
                <c:pt idx="568">
                  <c:v>163.0</c:v>
                </c:pt>
                <c:pt idx="569">
                  <c:v>164.0</c:v>
                </c:pt>
                <c:pt idx="570">
                  <c:v>151.0</c:v>
                </c:pt>
                <c:pt idx="571">
                  <c:v>152.0</c:v>
                </c:pt>
                <c:pt idx="572">
                  <c:v>153.0</c:v>
                </c:pt>
                <c:pt idx="573">
                  <c:v>154.0</c:v>
                </c:pt>
                <c:pt idx="574">
                  <c:v>155.0</c:v>
                </c:pt>
                <c:pt idx="575">
                  <c:v>156.0</c:v>
                </c:pt>
                <c:pt idx="576">
                  <c:v>157.0</c:v>
                </c:pt>
                <c:pt idx="577">
                  <c:v>158.0</c:v>
                </c:pt>
                <c:pt idx="578">
                  <c:v>159.0</c:v>
                </c:pt>
                <c:pt idx="579">
                  <c:v>160.0</c:v>
                </c:pt>
                <c:pt idx="580">
                  <c:v>161.0</c:v>
                </c:pt>
                <c:pt idx="581">
                  <c:v>162.0</c:v>
                </c:pt>
                <c:pt idx="582">
                  <c:v>163.0</c:v>
                </c:pt>
                <c:pt idx="583">
                  <c:v>165.0</c:v>
                </c:pt>
                <c:pt idx="584">
                  <c:v>150.0</c:v>
                </c:pt>
                <c:pt idx="585">
                  <c:v>152.0</c:v>
                </c:pt>
                <c:pt idx="586">
                  <c:v>154.0</c:v>
                </c:pt>
                <c:pt idx="587">
                  <c:v>156.0</c:v>
                </c:pt>
                <c:pt idx="588">
                  <c:v>158.0</c:v>
                </c:pt>
                <c:pt idx="589">
                  <c:v>160.0</c:v>
                </c:pt>
                <c:pt idx="590">
                  <c:v>162.0</c:v>
                </c:pt>
                <c:pt idx="591">
                  <c:v>164.0</c:v>
                </c:pt>
                <c:pt idx="592">
                  <c:v>166.0</c:v>
                </c:pt>
                <c:pt idx="593">
                  <c:v>167.0</c:v>
                </c:pt>
                <c:pt idx="594">
                  <c:v>168.0</c:v>
                </c:pt>
                <c:pt idx="595">
                  <c:v>170.0</c:v>
                </c:pt>
                <c:pt idx="596">
                  <c:v>153.0</c:v>
                </c:pt>
                <c:pt idx="597">
                  <c:v>154.0</c:v>
                </c:pt>
                <c:pt idx="598">
                  <c:v>156.0</c:v>
                </c:pt>
                <c:pt idx="599">
                  <c:v>157.0</c:v>
                </c:pt>
                <c:pt idx="600">
                  <c:v>158.0</c:v>
                </c:pt>
                <c:pt idx="601">
                  <c:v>159.0</c:v>
                </c:pt>
                <c:pt idx="602">
                  <c:v>160.0</c:v>
                </c:pt>
                <c:pt idx="603">
                  <c:v>161.0</c:v>
                </c:pt>
                <c:pt idx="604">
                  <c:v>162.0</c:v>
                </c:pt>
                <c:pt idx="605">
                  <c:v>163.0</c:v>
                </c:pt>
                <c:pt idx="606">
                  <c:v>164.0</c:v>
                </c:pt>
                <c:pt idx="607">
                  <c:v>165.0</c:v>
                </c:pt>
                <c:pt idx="608">
                  <c:v>166.0</c:v>
                </c:pt>
                <c:pt idx="609">
                  <c:v>167.0</c:v>
                </c:pt>
                <c:pt idx="610">
                  <c:v>168.0</c:v>
                </c:pt>
                <c:pt idx="611">
                  <c:v>169.0</c:v>
                </c:pt>
                <c:pt idx="612">
                  <c:v>170.0</c:v>
                </c:pt>
                <c:pt idx="613">
                  <c:v>171.0</c:v>
                </c:pt>
                <c:pt idx="614">
                  <c:v>172.0</c:v>
                </c:pt>
                <c:pt idx="615">
                  <c:v>152.0</c:v>
                </c:pt>
                <c:pt idx="616">
                  <c:v>154.0</c:v>
                </c:pt>
                <c:pt idx="617">
                  <c:v>155.0</c:v>
                </c:pt>
                <c:pt idx="618">
                  <c:v>156.0</c:v>
                </c:pt>
                <c:pt idx="619">
                  <c:v>157.0</c:v>
                </c:pt>
                <c:pt idx="620">
                  <c:v>158.0</c:v>
                </c:pt>
                <c:pt idx="621">
                  <c:v>159.0</c:v>
                </c:pt>
                <c:pt idx="622">
                  <c:v>160.0</c:v>
                </c:pt>
                <c:pt idx="623">
                  <c:v>161.0</c:v>
                </c:pt>
                <c:pt idx="624">
                  <c:v>162.0</c:v>
                </c:pt>
                <c:pt idx="625">
                  <c:v>163.0</c:v>
                </c:pt>
                <c:pt idx="626">
                  <c:v>164.0</c:v>
                </c:pt>
                <c:pt idx="627">
                  <c:v>165.0</c:v>
                </c:pt>
                <c:pt idx="628">
                  <c:v>166.0</c:v>
                </c:pt>
                <c:pt idx="629">
                  <c:v>167.0</c:v>
                </c:pt>
                <c:pt idx="630">
                  <c:v>168.0</c:v>
                </c:pt>
                <c:pt idx="631">
                  <c:v>169.0</c:v>
                </c:pt>
                <c:pt idx="632">
                  <c:v>170.0</c:v>
                </c:pt>
                <c:pt idx="633">
                  <c:v>171.0</c:v>
                </c:pt>
                <c:pt idx="634">
                  <c:v>172.0</c:v>
                </c:pt>
                <c:pt idx="635">
                  <c:v>173.0</c:v>
                </c:pt>
                <c:pt idx="636">
                  <c:v>174.0</c:v>
                </c:pt>
                <c:pt idx="637">
                  <c:v>175.0</c:v>
                </c:pt>
                <c:pt idx="638">
                  <c:v>176.0</c:v>
                </c:pt>
                <c:pt idx="639">
                  <c:v>161.0</c:v>
                </c:pt>
                <c:pt idx="640">
                  <c:v>162.0</c:v>
                </c:pt>
                <c:pt idx="641">
                  <c:v>163.0</c:v>
                </c:pt>
                <c:pt idx="642">
                  <c:v>164.0</c:v>
                </c:pt>
                <c:pt idx="643">
                  <c:v>165.0</c:v>
                </c:pt>
                <c:pt idx="644">
                  <c:v>166.0</c:v>
                </c:pt>
                <c:pt idx="645">
                  <c:v>167.0</c:v>
                </c:pt>
                <c:pt idx="646">
                  <c:v>168.0</c:v>
                </c:pt>
                <c:pt idx="647">
                  <c:v>169.0</c:v>
                </c:pt>
                <c:pt idx="648">
                  <c:v>170.0</c:v>
                </c:pt>
                <c:pt idx="649">
                  <c:v>171.0</c:v>
                </c:pt>
                <c:pt idx="650">
                  <c:v>172.0</c:v>
                </c:pt>
                <c:pt idx="651">
                  <c:v>173.0</c:v>
                </c:pt>
                <c:pt idx="652">
                  <c:v>174.0</c:v>
                </c:pt>
                <c:pt idx="653">
                  <c:v>175.0</c:v>
                </c:pt>
                <c:pt idx="654">
                  <c:v>176.0</c:v>
                </c:pt>
                <c:pt idx="655">
                  <c:v>177.0</c:v>
                </c:pt>
                <c:pt idx="656">
                  <c:v>178.0</c:v>
                </c:pt>
                <c:pt idx="657">
                  <c:v>179.0</c:v>
                </c:pt>
                <c:pt idx="658">
                  <c:v>170.0</c:v>
                </c:pt>
                <c:pt idx="659">
                  <c:v>171.0</c:v>
                </c:pt>
                <c:pt idx="660">
                  <c:v>172.0</c:v>
                </c:pt>
                <c:pt idx="661">
                  <c:v>173.0</c:v>
                </c:pt>
                <c:pt idx="662">
                  <c:v>174.0</c:v>
                </c:pt>
                <c:pt idx="663">
                  <c:v>175.0</c:v>
                </c:pt>
                <c:pt idx="664">
                  <c:v>176.0</c:v>
                </c:pt>
                <c:pt idx="665">
                  <c:v>177.0</c:v>
                </c:pt>
                <c:pt idx="666">
                  <c:v>178.0</c:v>
                </c:pt>
                <c:pt idx="667">
                  <c:v>179.0</c:v>
                </c:pt>
                <c:pt idx="668">
                  <c:v>180.0</c:v>
                </c:pt>
                <c:pt idx="669">
                  <c:v>182.0</c:v>
                </c:pt>
                <c:pt idx="670">
                  <c:v>181.0</c:v>
                </c:pt>
                <c:pt idx="671">
                  <c:v>180.0</c:v>
                </c:pt>
                <c:pt idx="672">
                  <c:v>182.0</c:v>
                </c:pt>
                <c:pt idx="673">
                  <c:v>183.0</c:v>
                </c:pt>
                <c:pt idx="674">
                  <c:v>184.0</c:v>
                </c:pt>
                <c:pt idx="675">
                  <c:v>186.0</c:v>
                </c:pt>
                <c:pt idx="676">
                  <c:v>185.0</c:v>
                </c:pt>
                <c:pt idx="677">
                  <c:v>187.0</c:v>
                </c:pt>
                <c:pt idx="678">
                  <c:v>184.0</c:v>
                </c:pt>
                <c:pt idx="679">
                  <c:v>186.0</c:v>
                </c:pt>
                <c:pt idx="680">
                  <c:v>187.0</c:v>
                </c:pt>
                <c:pt idx="681">
                  <c:v>188.0</c:v>
                </c:pt>
                <c:pt idx="682">
                  <c:v>189.0</c:v>
                </c:pt>
                <c:pt idx="683">
                  <c:v>190.0</c:v>
                </c:pt>
                <c:pt idx="684">
                  <c:v>192.0</c:v>
                </c:pt>
                <c:pt idx="685">
                  <c:v>182.0</c:v>
                </c:pt>
                <c:pt idx="686">
                  <c:v>183.0</c:v>
                </c:pt>
                <c:pt idx="687">
                  <c:v>184.0</c:v>
                </c:pt>
                <c:pt idx="688">
                  <c:v>185.0</c:v>
                </c:pt>
                <c:pt idx="689">
                  <c:v>186.0</c:v>
                </c:pt>
                <c:pt idx="690">
                  <c:v>187.0</c:v>
                </c:pt>
                <c:pt idx="691">
                  <c:v>188.0</c:v>
                </c:pt>
                <c:pt idx="692">
                  <c:v>189.0</c:v>
                </c:pt>
                <c:pt idx="693">
                  <c:v>191.0</c:v>
                </c:pt>
                <c:pt idx="694">
                  <c:v>193.0</c:v>
                </c:pt>
                <c:pt idx="695">
                  <c:v>178.0</c:v>
                </c:pt>
                <c:pt idx="696">
                  <c:v>179.0</c:v>
                </c:pt>
                <c:pt idx="697">
                  <c:v>180.0</c:v>
                </c:pt>
                <c:pt idx="698">
                  <c:v>181.0</c:v>
                </c:pt>
                <c:pt idx="699">
                  <c:v>182.0</c:v>
                </c:pt>
                <c:pt idx="700">
                  <c:v>183.0</c:v>
                </c:pt>
                <c:pt idx="701">
                  <c:v>184.0</c:v>
                </c:pt>
                <c:pt idx="702">
                  <c:v>185.0</c:v>
                </c:pt>
                <c:pt idx="703">
                  <c:v>186.0</c:v>
                </c:pt>
                <c:pt idx="704">
                  <c:v>187.0</c:v>
                </c:pt>
                <c:pt idx="705">
                  <c:v>188.0</c:v>
                </c:pt>
                <c:pt idx="706">
                  <c:v>189.0</c:v>
                </c:pt>
                <c:pt idx="707">
                  <c:v>190.0</c:v>
                </c:pt>
                <c:pt idx="708">
                  <c:v>191.0</c:v>
                </c:pt>
                <c:pt idx="709">
                  <c:v>192.0</c:v>
                </c:pt>
                <c:pt idx="710">
                  <c:v>193.0</c:v>
                </c:pt>
                <c:pt idx="711">
                  <c:v>194.0</c:v>
                </c:pt>
                <c:pt idx="712">
                  <c:v>195.0</c:v>
                </c:pt>
                <c:pt idx="713">
                  <c:v>196.0</c:v>
                </c:pt>
                <c:pt idx="714">
                  <c:v>198.0</c:v>
                </c:pt>
                <c:pt idx="715">
                  <c:v>183.0</c:v>
                </c:pt>
                <c:pt idx="716">
                  <c:v>184.0</c:v>
                </c:pt>
                <c:pt idx="717">
                  <c:v>185.0</c:v>
                </c:pt>
                <c:pt idx="718">
                  <c:v>186.0</c:v>
                </c:pt>
                <c:pt idx="719">
                  <c:v>187.0</c:v>
                </c:pt>
                <c:pt idx="720">
                  <c:v>188.0</c:v>
                </c:pt>
                <c:pt idx="721">
                  <c:v>189.0</c:v>
                </c:pt>
                <c:pt idx="722">
                  <c:v>190.0</c:v>
                </c:pt>
                <c:pt idx="723">
                  <c:v>191.0</c:v>
                </c:pt>
                <c:pt idx="724">
                  <c:v>192.0</c:v>
                </c:pt>
                <c:pt idx="725">
                  <c:v>193.0</c:v>
                </c:pt>
                <c:pt idx="726">
                  <c:v>194.0</c:v>
                </c:pt>
                <c:pt idx="727">
                  <c:v>195.0</c:v>
                </c:pt>
                <c:pt idx="728">
                  <c:v>196.0</c:v>
                </c:pt>
                <c:pt idx="729">
                  <c:v>197.0</c:v>
                </c:pt>
                <c:pt idx="730">
                  <c:v>198.0</c:v>
                </c:pt>
                <c:pt idx="731">
                  <c:v>199.0</c:v>
                </c:pt>
                <c:pt idx="732">
                  <c:v>181.0</c:v>
                </c:pt>
                <c:pt idx="733">
                  <c:v>182.0</c:v>
                </c:pt>
                <c:pt idx="734">
                  <c:v>183.0</c:v>
                </c:pt>
                <c:pt idx="735">
                  <c:v>184.0</c:v>
                </c:pt>
                <c:pt idx="736">
                  <c:v>185.0</c:v>
                </c:pt>
                <c:pt idx="737">
                  <c:v>186.0</c:v>
                </c:pt>
                <c:pt idx="738">
                  <c:v>187.0</c:v>
                </c:pt>
                <c:pt idx="739">
                  <c:v>188.0</c:v>
                </c:pt>
                <c:pt idx="740">
                  <c:v>189.0</c:v>
                </c:pt>
                <c:pt idx="741">
                  <c:v>190.0</c:v>
                </c:pt>
                <c:pt idx="742">
                  <c:v>191.0</c:v>
                </c:pt>
                <c:pt idx="743">
                  <c:v>192.0</c:v>
                </c:pt>
                <c:pt idx="744">
                  <c:v>193.0</c:v>
                </c:pt>
                <c:pt idx="745">
                  <c:v>194.0</c:v>
                </c:pt>
                <c:pt idx="746">
                  <c:v>195.0</c:v>
                </c:pt>
                <c:pt idx="747">
                  <c:v>196.0</c:v>
                </c:pt>
                <c:pt idx="748">
                  <c:v>197.0</c:v>
                </c:pt>
                <c:pt idx="749">
                  <c:v>198.0</c:v>
                </c:pt>
                <c:pt idx="750">
                  <c:v>199.0</c:v>
                </c:pt>
                <c:pt idx="751">
                  <c:v>200.0</c:v>
                </c:pt>
                <c:pt idx="752">
                  <c:v>201.0</c:v>
                </c:pt>
                <c:pt idx="753">
                  <c:v>202.0</c:v>
                </c:pt>
                <c:pt idx="754">
                  <c:v>203.0</c:v>
                </c:pt>
                <c:pt idx="755">
                  <c:v>204.0</c:v>
                </c:pt>
                <c:pt idx="756">
                  <c:v>205.0</c:v>
                </c:pt>
                <c:pt idx="757">
                  <c:v>206.0</c:v>
                </c:pt>
                <c:pt idx="758">
                  <c:v>188.0</c:v>
                </c:pt>
                <c:pt idx="759">
                  <c:v>190.0</c:v>
                </c:pt>
                <c:pt idx="760">
                  <c:v>191.0</c:v>
                </c:pt>
                <c:pt idx="761">
                  <c:v>192.0</c:v>
                </c:pt>
                <c:pt idx="762">
                  <c:v>193.0</c:v>
                </c:pt>
                <c:pt idx="763">
                  <c:v>194.0</c:v>
                </c:pt>
                <c:pt idx="764">
                  <c:v>195.0</c:v>
                </c:pt>
                <c:pt idx="765">
                  <c:v>196.0</c:v>
                </c:pt>
                <c:pt idx="766">
                  <c:v>197.0</c:v>
                </c:pt>
                <c:pt idx="767">
                  <c:v>198.0</c:v>
                </c:pt>
                <c:pt idx="768">
                  <c:v>199.0</c:v>
                </c:pt>
                <c:pt idx="769">
                  <c:v>200.0</c:v>
                </c:pt>
                <c:pt idx="770">
                  <c:v>201.0</c:v>
                </c:pt>
                <c:pt idx="771">
                  <c:v>202.0</c:v>
                </c:pt>
                <c:pt idx="772">
                  <c:v>203.0</c:v>
                </c:pt>
                <c:pt idx="773">
                  <c:v>204.0</c:v>
                </c:pt>
                <c:pt idx="774">
                  <c:v>205.0</c:v>
                </c:pt>
                <c:pt idx="775">
                  <c:v>207.0</c:v>
                </c:pt>
                <c:pt idx="776">
                  <c:v>208.0</c:v>
                </c:pt>
                <c:pt idx="777">
                  <c:v>182.0</c:v>
                </c:pt>
                <c:pt idx="778">
                  <c:v>183.0</c:v>
                </c:pt>
                <c:pt idx="779">
                  <c:v>184.0</c:v>
                </c:pt>
                <c:pt idx="780">
                  <c:v>185.0</c:v>
                </c:pt>
                <c:pt idx="781">
                  <c:v>186.0</c:v>
                </c:pt>
                <c:pt idx="782">
                  <c:v>187.0</c:v>
                </c:pt>
                <c:pt idx="783">
                  <c:v>188.0</c:v>
                </c:pt>
                <c:pt idx="784">
                  <c:v>189.0</c:v>
                </c:pt>
                <c:pt idx="785">
                  <c:v>190.0</c:v>
                </c:pt>
                <c:pt idx="786">
                  <c:v>191.0</c:v>
                </c:pt>
                <c:pt idx="787">
                  <c:v>192.0</c:v>
                </c:pt>
                <c:pt idx="788">
                  <c:v>193.0</c:v>
                </c:pt>
                <c:pt idx="789">
                  <c:v>194.0</c:v>
                </c:pt>
                <c:pt idx="790">
                  <c:v>195.0</c:v>
                </c:pt>
                <c:pt idx="791">
                  <c:v>196.0</c:v>
                </c:pt>
                <c:pt idx="792">
                  <c:v>197.0</c:v>
                </c:pt>
                <c:pt idx="793">
                  <c:v>198.0</c:v>
                </c:pt>
                <c:pt idx="794">
                  <c:v>199.0</c:v>
                </c:pt>
                <c:pt idx="795">
                  <c:v>200.0</c:v>
                </c:pt>
                <c:pt idx="796">
                  <c:v>201.0</c:v>
                </c:pt>
                <c:pt idx="797">
                  <c:v>202.0</c:v>
                </c:pt>
                <c:pt idx="798">
                  <c:v>203.0</c:v>
                </c:pt>
                <c:pt idx="799">
                  <c:v>204.0</c:v>
                </c:pt>
                <c:pt idx="800">
                  <c:v>205.0</c:v>
                </c:pt>
                <c:pt idx="801">
                  <c:v>206.0</c:v>
                </c:pt>
                <c:pt idx="802">
                  <c:v>207.0</c:v>
                </c:pt>
                <c:pt idx="803">
                  <c:v>208.0</c:v>
                </c:pt>
                <c:pt idx="804">
                  <c:v>209.0</c:v>
                </c:pt>
                <c:pt idx="805">
                  <c:v>210.0</c:v>
                </c:pt>
                <c:pt idx="806">
                  <c:v>211.0</c:v>
                </c:pt>
                <c:pt idx="807">
                  <c:v>212.0</c:v>
                </c:pt>
                <c:pt idx="808">
                  <c:v>214.0</c:v>
                </c:pt>
                <c:pt idx="809">
                  <c:v>202.0</c:v>
                </c:pt>
                <c:pt idx="810">
                  <c:v>203.0</c:v>
                </c:pt>
                <c:pt idx="811">
                  <c:v>204.0</c:v>
                </c:pt>
                <c:pt idx="812">
                  <c:v>205.0</c:v>
                </c:pt>
                <c:pt idx="813">
                  <c:v>206.0</c:v>
                </c:pt>
                <c:pt idx="814">
                  <c:v>207.0</c:v>
                </c:pt>
                <c:pt idx="815">
                  <c:v>208.0</c:v>
                </c:pt>
                <c:pt idx="816">
                  <c:v>209.0</c:v>
                </c:pt>
                <c:pt idx="817">
                  <c:v>210.0</c:v>
                </c:pt>
                <c:pt idx="818">
                  <c:v>212.0</c:v>
                </c:pt>
                <c:pt idx="819">
                  <c:v>213.0</c:v>
                </c:pt>
                <c:pt idx="820">
                  <c:v>192.0</c:v>
                </c:pt>
                <c:pt idx="821">
                  <c:v>194.0</c:v>
                </c:pt>
                <c:pt idx="822">
                  <c:v>196.0</c:v>
                </c:pt>
                <c:pt idx="823">
                  <c:v>198.0</c:v>
                </c:pt>
                <c:pt idx="824">
                  <c:v>200.0</c:v>
                </c:pt>
                <c:pt idx="825">
                  <c:v>202.0</c:v>
                </c:pt>
                <c:pt idx="826">
                  <c:v>204.0</c:v>
                </c:pt>
                <c:pt idx="827">
                  <c:v>205.0</c:v>
                </c:pt>
                <c:pt idx="828">
                  <c:v>206.0</c:v>
                </c:pt>
                <c:pt idx="829">
                  <c:v>207.0</c:v>
                </c:pt>
                <c:pt idx="830">
                  <c:v>208.0</c:v>
                </c:pt>
                <c:pt idx="831">
                  <c:v>209.0</c:v>
                </c:pt>
                <c:pt idx="832">
                  <c:v>210.0</c:v>
                </c:pt>
                <c:pt idx="833">
                  <c:v>216.0</c:v>
                </c:pt>
                <c:pt idx="834">
                  <c:v>218.0</c:v>
                </c:pt>
                <c:pt idx="835">
                  <c:v>202.0</c:v>
                </c:pt>
                <c:pt idx="836">
                  <c:v>204.0</c:v>
                </c:pt>
                <c:pt idx="837">
                  <c:v>205.0</c:v>
                </c:pt>
                <c:pt idx="838">
                  <c:v>206.0</c:v>
                </c:pt>
                <c:pt idx="839">
                  <c:v>207.0</c:v>
                </c:pt>
                <c:pt idx="840">
                  <c:v>208.0</c:v>
                </c:pt>
                <c:pt idx="841">
                  <c:v>209.0</c:v>
                </c:pt>
                <c:pt idx="842">
                  <c:v>210.0</c:v>
                </c:pt>
                <c:pt idx="843">
                  <c:v>211.0</c:v>
                </c:pt>
                <c:pt idx="844">
                  <c:v>212.0</c:v>
                </c:pt>
                <c:pt idx="845">
                  <c:v>218.0</c:v>
                </c:pt>
                <c:pt idx="846">
                  <c:v>219.0</c:v>
                </c:pt>
                <c:pt idx="847">
                  <c:v>220.0</c:v>
                </c:pt>
                <c:pt idx="848">
                  <c:v>221.0</c:v>
                </c:pt>
                <c:pt idx="849">
                  <c:v>222.0</c:v>
                </c:pt>
                <c:pt idx="850">
                  <c:v>207.0</c:v>
                </c:pt>
                <c:pt idx="851">
                  <c:v>208.0</c:v>
                </c:pt>
                <c:pt idx="852">
                  <c:v>209.0</c:v>
                </c:pt>
                <c:pt idx="853">
                  <c:v>210.0</c:v>
                </c:pt>
                <c:pt idx="854">
                  <c:v>211.0</c:v>
                </c:pt>
                <c:pt idx="855">
                  <c:v>212.0</c:v>
                </c:pt>
                <c:pt idx="856">
                  <c:v>213.0</c:v>
                </c:pt>
                <c:pt idx="857">
                  <c:v>220.0</c:v>
                </c:pt>
                <c:pt idx="858">
                  <c:v>221.0</c:v>
                </c:pt>
                <c:pt idx="859">
                  <c:v>222.0</c:v>
                </c:pt>
                <c:pt idx="860">
                  <c:v>223.0</c:v>
                </c:pt>
                <c:pt idx="861">
                  <c:v>224.0</c:v>
                </c:pt>
                <c:pt idx="862">
                  <c:v>225.0</c:v>
                </c:pt>
                <c:pt idx="863">
                  <c:v>226.0</c:v>
                </c:pt>
                <c:pt idx="864">
                  <c:v>227.0</c:v>
                </c:pt>
                <c:pt idx="865">
                  <c:v>228.0</c:v>
                </c:pt>
                <c:pt idx="866">
                  <c:v>208.0</c:v>
                </c:pt>
                <c:pt idx="867">
                  <c:v>209.0</c:v>
                </c:pt>
                <c:pt idx="868">
                  <c:v>210.0</c:v>
                </c:pt>
                <c:pt idx="869">
                  <c:v>211.0</c:v>
                </c:pt>
                <c:pt idx="870">
                  <c:v>212.0</c:v>
                </c:pt>
                <c:pt idx="871">
                  <c:v>213.0</c:v>
                </c:pt>
                <c:pt idx="872">
                  <c:v>214.0</c:v>
                </c:pt>
                <c:pt idx="873">
                  <c:v>220.0</c:v>
                </c:pt>
                <c:pt idx="874">
                  <c:v>221.0</c:v>
                </c:pt>
                <c:pt idx="875">
                  <c:v>222.0</c:v>
                </c:pt>
                <c:pt idx="876">
                  <c:v>223.0</c:v>
                </c:pt>
                <c:pt idx="877">
                  <c:v>224.0</c:v>
                </c:pt>
                <c:pt idx="878">
                  <c:v>225.0</c:v>
                </c:pt>
                <c:pt idx="879">
                  <c:v>226.0</c:v>
                </c:pt>
                <c:pt idx="880">
                  <c:v>227.0</c:v>
                </c:pt>
                <c:pt idx="881">
                  <c:v>228.0</c:v>
                </c:pt>
                <c:pt idx="882">
                  <c:v>229.0</c:v>
                </c:pt>
                <c:pt idx="883">
                  <c:v>230.0</c:v>
                </c:pt>
                <c:pt idx="884">
                  <c:v>232.0</c:v>
                </c:pt>
                <c:pt idx="885">
                  <c:v>227.0</c:v>
                </c:pt>
                <c:pt idx="886">
                  <c:v>228.0</c:v>
                </c:pt>
                <c:pt idx="887">
                  <c:v>229.0</c:v>
                </c:pt>
                <c:pt idx="888">
                  <c:v>230.0</c:v>
                </c:pt>
                <c:pt idx="889">
                  <c:v>232.0</c:v>
                </c:pt>
                <c:pt idx="890">
                  <c:v>233.0</c:v>
                </c:pt>
                <c:pt idx="891">
                  <c:v>234.0</c:v>
                </c:pt>
                <c:pt idx="892">
                  <c:v>235.0</c:v>
                </c:pt>
                <c:pt idx="893">
                  <c:v>236.0</c:v>
                </c:pt>
                <c:pt idx="894">
                  <c:v>238.0</c:v>
                </c:pt>
                <c:pt idx="895">
                  <c:v>238.0</c:v>
                </c:pt>
                <c:pt idx="896">
                  <c:v>239.0</c:v>
                </c:pt>
                <c:pt idx="897">
                  <c:v>240.0</c:v>
                </c:pt>
                <c:pt idx="898">
                  <c:v>241.0</c:v>
                </c:pt>
                <c:pt idx="899">
                  <c:v>242.0</c:v>
                </c:pt>
                <c:pt idx="900">
                  <c:v>244.0</c:v>
                </c:pt>
                <c:pt idx="901">
                  <c:v>241.0</c:v>
                </c:pt>
                <c:pt idx="902">
                  <c:v>243.0</c:v>
                </c:pt>
                <c:pt idx="903">
                  <c:v>242.0</c:v>
                </c:pt>
                <c:pt idx="904">
                  <c:v>244.0</c:v>
                </c:pt>
                <c:pt idx="905">
                  <c:v>245.0</c:v>
                </c:pt>
                <c:pt idx="906">
                  <c:v>246.0</c:v>
                </c:pt>
                <c:pt idx="907">
                  <c:v>248.0</c:v>
                </c:pt>
              </c:numCache>
            </c:numRef>
          </c:xVal>
          <c:yVal>
            <c:numRef>
              <c:f>table!$C$1:$C$908</c:f>
              <c:numCache>
                <c:formatCode>General</c:formatCode>
                <c:ptCount val="908"/>
                <c:pt idx="0">
                  <c:v>1.133880424324658</c:v>
                </c:pt>
                <c:pt idx="1">
                  <c:v>2.76543920863697</c:v>
                </c:pt>
                <c:pt idx="2">
                  <c:v>2.270988334771156</c:v>
                </c:pt>
                <c:pt idx="3">
                  <c:v>2.538224185659467</c:v>
                </c:pt>
                <c:pt idx="4">
                  <c:v>2.163061198856843</c:v>
                </c:pt>
                <c:pt idx="5">
                  <c:v>2.667194531088174</c:v>
                </c:pt>
                <c:pt idx="6">
                  <c:v>2.483744219922816</c:v>
                </c:pt>
                <c:pt idx="7">
                  <c:v>3.342384627777001</c:v>
                </c:pt>
                <c:pt idx="8">
                  <c:v>3.15519043271031</c:v>
                </c:pt>
                <c:pt idx="9">
                  <c:v>3.019636015593048</c:v>
                </c:pt>
                <c:pt idx="10">
                  <c:v>2.898282537411883</c:v>
                </c:pt>
                <c:pt idx="11">
                  <c:v>3.204248221762269</c:v>
                </c:pt>
                <c:pt idx="12">
                  <c:v>3.415971311354942</c:v>
                </c:pt>
                <c:pt idx="13">
                  <c:v>3.252015016365494</c:v>
                </c:pt>
                <c:pt idx="14">
                  <c:v>3.040291926772823</c:v>
                </c:pt>
                <c:pt idx="15">
                  <c:v>3.179719327236289</c:v>
                </c:pt>
                <c:pt idx="16">
                  <c:v>3.134147223195916</c:v>
                </c:pt>
                <c:pt idx="17">
                  <c:v>3.106132643658349</c:v>
                </c:pt>
                <c:pt idx="18">
                  <c:v>3.189014487267188</c:v>
                </c:pt>
                <c:pt idx="19">
                  <c:v>3.177653736118311</c:v>
                </c:pt>
                <c:pt idx="20">
                  <c:v>3.230713607961354</c:v>
                </c:pt>
                <c:pt idx="21">
                  <c:v>3.302621998755938</c:v>
                </c:pt>
                <c:pt idx="22">
                  <c:v>3.364073334515762</c:v>
                </c:pt>
                <c:pt idx="23">
                  <c:v>3.484523116582813</c:v>
                </c:pt>
                <c:pt idx="24">
                  <c:v>3.476906249335271</c:v>
                </c:pt>
                <c:pt idx="25">
                  <c:v>3.579411208564895</c:v>
                </c:pt>
                <c:pt idx="26">
                  <c:v>3.740785514656871</c:v>
                </c:pt>
                <c:pt idx="27">
                  <c:v>3.926301416940205</c:v>
                </c:pt>
                <c:pt idx="28">
                  <c:v>3.836060904973568</c:v>
                </c:pt>
                <c:pt idx="29">
                  <c:v>3.883569500687051</c:v>
                </c:pt>
                <c:pt idx="30">
                  <c:v>3.880083815675464</c:v>
                </c:pt>
                <c:pt idx="31">
                  <c:v>3.833608015520974</c:v>
                </c:pt>
                <c:pt idx="32">
                  <c:v>3.811661109892466</c:v>
                </c:pt>
                <c:pt idx="33">
                  <c:v>3.75731024360069</c:v>
                </c:pt>
                <c:pt idx="34">
                  <c:v>3.744787597447956</c:v>
                </c:pt>
                <c:pt idx="35">
                  <c:v>3.784679325913887</c:v>
                </c:pt>
                <c:pt idx="36">
                  <c:v>3.776287861997105</c:v>
                </c:pt>
                <c:pt idx="37">
                  <c:v>3.826765744942675</c:v>
                </c:pt>
                <c:pt idx="38">
                  <c:v>3.836577302753067</c:v>
                </c:pt>
                <c:pt idx="39">
                  <c:v>3.890540870710223</c:v>
                </c:pt>
                <c:pt idx="40">
                  <c:v>3.853876628366127</c:v>
                </c:pt>
                <c:pt idx="41">
                  <c:v>3.864720981735508</c:v>
                </c:pt>
                <c:pt idx="42">
                  <c:v>3.838771993315918</c:v>
                </c:pt>
                <c:pt idx="43">
                  <c:v>3.84316137444162</c:v>
                </c:pt>
                <c:pt idx="44">
                  <c:v>3.863688186176519</c:v>
                </c:pt>
                <c:pt idx="45">
                  <c:v>3.890540870710223</c:v>
                </c:pt>
                <c:pt idx="46">
                  <c:v>3.924623124156847</c:v>
                </c:pt>
                <c:pt idx="47">
                  <c:v>3.992013034380853</c:v>
                </c:pt>
                <c:pt idx="48">
                  <c:v>4.025320691158242</c:v>
                </c:pt>
                <c:pt idx="49">
                  <c:v>4.092968800271993</c:v>
                </c:pt>
                <c:pt idx="50">
                  <c:v>3.946570029785358</c:v>
                </c:pt>
                <c:pt idx="51">
                  <c:v>3.909647588551514</c:v>
                </c:pt>
                <c:pt idx="52">
                  <c:v>3.916489859129812</c:v>
                </c:pt>
                <c:pt idx="53">
                  <c:v>3.951734007580301</c:v>
                </c:pt>
                <c:pt idx="54">
                  <c:v>4.03100106673268</c:v>
                </c:pt>
                <c:pt idx="55">
                  <c:v>4.024804293378743</c:v>
                </c:pt>
                <c:pt idx="56">
                  <c:v>4.045460204558521</c:v>
                </c:pt>
                <c:pt idx="57">
                  <c:v>4.116852197573611</c:v>
                </c:pt>
                <c:pt idx="58">
                  <c:v>4.210061996772338</c:v>
                </c:pt>
                <c:pt idx="59">
                  <c:v>4.240529465762501</c:v>
                </c:pt>
                <c:pt idx="60">
                  <c:v>4.258345189155055</c:v>
                </c:pt>
                <c:pt idx="61">
                  <c:v>4.344712717775474</c:v>
                </c:pt>
                <c:pt idx="62">
                  <c:v>4.368725214521966</c:v>
                </c:pt>
                <c:pt idx="63">
                  <c:v>4.320700221028986</c:v>
                </c:pt>
                <c:pt idx="64">
                  <c:v>4.316827237682784</c:v>
                </c:pt>
                <c:pt idx="65">
                  <c:v>4.344712717775474</c:v>
                </c:pt>
                <c:pt idx="66">
                  <c:v>4.342388927767749</c:v>
                </c:pt>
                <c:pt idx="67">
                  <c:v>4.377116678438739</c:v>
                </c:pt>
                <c:pt idx="68">
                  <c:v>4.37750397677337</c:v>
                </c:pt>
                <c:pt idx="69">
                  <c:v>4.392995910158194</c:v>
                </c:pt>
                <c:pt idx="70">
                  <c:v>4.401387374074982</c:v>
                </c:pt>
                <c:pt idx="71">
                  <c:v>4.424754373597094</c:v>
                </c:pt>
                <c:pt idx="72">
                  <c:v>4.421785086365007</c:v>
                </c:pt>
                <c:pt idx="73">
                  <c:v>4.442828295879401</c:v>
                </c:pt>
                <c:pt idx="74">
                  <c:v>4.435082329186986</c:v>
                </c:pt>
                <c:pt idx="75">
                  <c:v>4.447992273674345</c:v>
                </c:pt>
                <c:pt idx="76">
                  <c:v>4.43805161641908</c:v>
                </c:pt>
                <c:pt idx="77">
                  <c:v>4.423463379148365</c:v>
                </c:pt>
                <c:pt idx="78">
                  <c:v>4.434436831962619</c:v>
                </c:pt>
                <c:pt idx="79">
                  <c:v>4.438568014198573</c:v>
                </c:pt>
                <c:pt idx="80">
                  <c:v>4.456254638146249</c:v>
                </c:pt>
                <c:pt idx="81">
                  <c:v>4.45612553870138</c:v>
                </c:pt>
                <c:pt idx="82">
                  <c:v>4.46116041705145</c:v>
                </c:pt>
                <c:pt idx="83">
                  <c:v>4.462064113165565</c:v>
                </c:pt>
                <c:pt idx="84">
                  <c:v>4.46748628985025</c:v>
                </c:pt>
                <c:pt idx="85">
                  <c:v>4.461418615941197</c:v>
                </c:pt>
                <c:pt idx="86">
                  <c:v>4.458320229264231</c:v>
                </c:pt>
                <c:pt idx="87">
                  <c:v>4.46619529540152</c:v>
                </c:pt>
                <c:pt idx="88">
                  <c:v>4.48956229492364</c:v>
                </c:pt>
                <c:pt idx="89">
                  <c:v>4.490078692703138</c:v>
                </c:pt>
                <c:pt idx="90">
                  <c:v>4.528937625610078</c:v>
                </c:pt>
                <c:pt idx="91">
                  <c:v>4.512541996111135</c:v>
                </c:pt>
                <c:pt idx="92">
                  <c:v>4.54158937120769</c:v>
                </c:pt>
                <c:pt idx="93">
                  <c:v>4.5112510016624</c:v>
                </c:pt>
                <c:pt idx="94">
                  <c:v>4.512412896666255</c:v>
                </c:pt>
                <c:pt idx="95">
                  <c:v>4.490465991037753</c:v>
                </c:pt>
                <c:pt idx="96">
                  <c:v>4.48891679769927</c:v>
                </c:pt>
                <c:pt idx="97">
                  <c:v>4.540169277314081</c:v>
                </c:pt>
                <c:pt idx="98">
                  <c:v>4.609108380876573</c:v>
                </c:pt>
                <c:pt idx="99">
                  <c:v>4.592712751377628</c:v>
                </c:pt>
                <c:pt idx="100">
                  <c:v>4.574251530760707</c:v>
                </c:pt>
                <c:pt idx="101">
                  <c:v>4.577737215772292</c:v>
                </c:pt>
                <c:pt idx="102">
                  <c:v>4.5498517356796</c:v>
                </c:pt>
                <c:pt idx="103">
                  <c:v>4.66242645160936</c:v>
                </c:pt>
                <c:pt idx="104">
                  <c:v>4.639704949311611</c:v>
                </c:pt>
                <c:pt idx="105">
                  <c:v>4.656616976590044</c:v>
                </c:pt>
                <c:pt idx="106">
                  <c:v>4.642674236543698</c:v>
                </c:pt>
                <c:pt idx="107">
                  <c:v>4.637381159303887</c:v>
                </c:pt>
                <c:pt idx="108">
                  <c:v>4.613110463667649</c:v>
                </c:pt>
                <c:pt idx="109">
                  <c:v>4.609366579766315</c:v>
                </c:pt>
                <c:pt idx="110">
                  <c:v>4.647838214338646</c:v>
                </c:pt>
                <c:pt idx="111">
                  <c:v>4.72349048903457</c:v>
                </c:pt>
                <c:pt idx="112">
                  <c:v>4.705932964531756</c:v>
                </c:pt>
                <c:pt idx="113">
                  <c:v>4.7135498317793</c:v>
                </c:pt>
                <c:pt idx="114">
                  <c:v>4.76183302416202</c:v>
                </c:pt>
                <c:pt idx="115">
                  <c:v>4.792171393707311</c:v>
                </c:pt>
                <c:pt idx="116">
                  <c:v>4.780036045889194</c:v>
                </c:pt>
                <c:pt idx="117">
                  <c:v>4.738724223529648</c:v>
                </c:pt>
                <c:pt idx="118">
                  <c:v>4.733043847955209</c:v>
                </c:pt>
                <c:pt idx="119">
                  <c:v>4.755248952473467</c:v>
                </c:pt>
                <c:pt idx="120">
                  <c:v>4.784038128680275</c:v>
                </c:pt>
                <c:pt idx="121">
                  <c:v>4.795527979274023</c:v>
                </c:pt>
                <c:pt idx="122">
                  <c:v>4.768029797515949</c:v>
                </c:pt>
                <c:pt idx="123">
                  <c:v>4.82534995103982</c:v>
                </c:pt>
                <c:pt idx="124">
                  <c:v>4.845360364995226</c:v>
                </c:pt>
                <c:pt idx="125">
                  <c:v>4.872858546753294</c:v>
                </c:pt>
                <c:pt idx="126">
                  <c:v>4.88964147458687</c:v>
                </c:pt>
                <c:pt idx="127">
                  <c:v>4.87440774009178</c:v>
                </c:pt>
                <c:pt idx="128">
                  <c:v>4.921012639691144</c:v>
                </c:pt>
                <c:pt idx="129">
                  <c:v>4.934826280292617</c:v>
                </c:pt>
                <c:pt idx="130">
                  <c:v>4.95728958370062</c:v>
                </c:pt>
                <c:pt idx="131">
                  <c:v>4.97962378766375</c:v>
                </c:pt>
                <c:pt idx="132">
                  <c:v>5.012027748327013</c:v>
                </c:pt>
                <c:pt idx="133">
                  <c:v>5.037718537856856</c:v>
                </c:pt>
                <c:pt idx="134">
                  <c:v>5.07141349296887</c:v>
                </c:pt>
                <c:pt idx="135">
                  <c:v>5.09826617750257</c:v>
                </c:pt>
                <c:pt idx="136">
                  <c:v>5.10330105585264</c:v>
                </c:pt>
                <c:pt idx="137">
                  <c:v>5.119825784796459</c:v>
                </c:pt>
                <c:pt idx="138">
                  <c:v>5.143967380987817</c:v>
                </c:pt>
                <c:pt idx="139">
                  <c:v>5.160492109931636</c:v>
                </c:pt>
                <c:pt idx="140">
                  <c:v>5.179211529438305</c:v>
                </c:pt>
                <c:pt idx="141">
                  <c:v>5.217424965120885</c:v>
                </c:pt>
                <c:pt idx="142">
                  <c:v>5.238339075190405</c:v>
                </c:pt>
                <c:pt idx="143">
                  <c:v>5.24556864410333</c:v>
                </c:pt>
                <c:pt idx="144">
                  <c:v>5.25976958303942</c:v>
                </c:pt>
                <c:pt idx="145">
                  <c:v>5.268677444735697</c:v>
                </c:pt>
                <c:pt idx="146">
                  <c:v>5.288946057580849</c:v>
                </c:pt>
                <c:pt idx="147">
                  <c:v>5.25434740635473</c:v>
                </c:pt>
                <c:pt idx="148">
                  <c:v>5.344071520541867</c:v>
                </c:pt>
                <c:pt idx="149">
                  <c:v>5.344071520541867</c:v>
                </c:pt>
                <c:pt idx="150">
                  <c:v>5.345491614435477</c:v>
                </c:pt>
                <c:pt idx="151">
                  <c:v>5.344717017766228</c:v>
                </c:pt>
                <c:pt idx="152">
                  <c:v>5.344717017766228</c:v>
                </c:pt>
                <c:pt idx="153">
                  <c:v>5.374280790642285</c:v>
                </c:pt>
                <c:pt idx="154">
                  <c:v>5.370407807296075</c:v>
                </c:pt>
                <c:pt idx="155">
                  <c:v>5.375055387311527</c:v>
                </c:pt>
                <c:pt idx="156">
                  <c:v>5.405393756856818</c:v>
                </c:pt>
                <c:pt idx="157">
                  <c:v>5.43469933084312</c:v>
                </c:pt>
                <c:pt idx="158">
                  <c:v>5.424758673587855</c:v>
                </c:pt>
                <c:pt idx="159">
                  <c:v>5.432762839170017</c:v>
                </c:pt>
                <c:pt idx="160">
                  <c:v>5.427082463595577</c:v>
                </c:pt>
                <c:pt idx="161">
                  <c:v>5.426566065816085</c:v>
                </c:pt>
                <c:pt idx="162">
                  <c:v>5.41830370134418</c:v>
                </c:pt>
                <c:pt idx="163">
                  <c:v>5.415979911336447</c:v>
                </c:pt>
                <c:pt idx="164">
                  <c:v>5.411719629655626</c:v>
                </c:pt>
                <c:pt idx="165">
                  <c:v>5.405522856301689</c:v>
                </c:pt>
                <c:pt idx="166">
                  <c:v>5.407201149085048</c:v>
                </c:pt>
                <c:pt idx="167">
                  <c:v>5.402295370179852</c:v>
                </c:pt>
                <c:pt idx="168">
                  <c:v>5.400875276286236</c:v>
                </c:pt>
                <c:pt idx="169">
                  <c:v>5.420111093572407</c:v>
                </c:pt>
                <c:pt idx="170">
                  <c:v>5.44425268976377</c:v>
                </c:pt>
                <c:pt idx="171">
                  <c:v>5.45909912592423</c:v>
                </c:pt>
                <c:pt idx="172">
                  <c:v>5.476785749871908</c:v>
                </c:pt>
                <c:pt idx="173">
                  <c:v>5.492277683256737</c:v>
                </c:pt>
                <c:pt idx="174">
                  <c:v>5.515644682778856</c:v>
                </c:pt>
                <c:pt idx="175">
                  <c:v>5.524681643920005</c:v>
                </c:pt>
                <c:pt idx="176">
                  <c:v>5.551534328453707</c:v>
                </c:pt>
                <c:pt idx="177">
                  <c:v>5.559925792370494</c:v>
                </c:pt>
                <c:pt idx="178">
                  <c:v>5.58574568134521</c:v>
                </c:pt>
                <c:pt idx="179">
                  <c:v>5.457420833140871</c:v>
                </c:pt>
                <c:pt idx="180">
                  <c:v>5.468136087065377</c:v>
                </c:pt>
                <c:pt idx="181">
                  <c:v>5.471879970966712</c:v>
                </c:pt>
                <c:pt idx="182">
                  <c:v>5.45884092703448</c:v>
                </c:pt>
                <c:pt idx="183">
                  <c:v>5.457162634251128</c:v>
                </c:pt>
                <c:pt idx="184">
                  <c:v>5.449674866448452</c:v>
                </c:pt>
                <c:pt idx="185">
                  <c:v>5.442832595870157</c:v>
                </c:pt>
                <c:pt idx="186">
                  <c:v>5.429664452493051</c:v>
                </c:pt>
                <c:pt idx="187">
                  <c:v>5.422047585245511</c:v>
                </c:pt>
                <c:pt idx="188">
                  <c:v>5.42682426470583</c:v>
                </c:pt>
                <c:pt idx="189">
                  <c:v>5.425404170812222</c:v>
                </c:pt>
                <c:pt idx="190">
                  <c:v>5.420756590796774</c:v>
                </c:pt>
                <c:pt idx="191">
                  <c:v>5.444123590318892</c:v>
                </c:pt>
                <c:pt idx="192">
                  <c:v>5.472654567635945</c:v>
                </c:pt>
                <c:pt idx="193">
                  <c:v>5.493697777150347</c:v>
                </c:pt>
                <c:pt idx="194">
                  <c:v>5.515515583333978</c:v>
                </c:pt>
                <c:pt idx="195">
                  <c:v>5.53875348341123</c:v>
                </c:pt>
                <c:pt idx="196">
                  <c:v>5.557472902917896</c:v>
                </c:pt>
                <c:pt idx="197">
                  <c:v>5.575030427420701</c:v>
                </c:pt>
                <c:pt idx="198">
                  <c:v>5.601754012509534</c:v>
                </c:pt>
                <c:pt idx="199">
                  <c:v>5.615954951445623</c:v>
                </c:pt>
                <c:pt idx="200">
                  <c:v>5.710197546203338</c:v>
                </c:pt>
                <c:pt idx="201">
                  <c:v>5.723752987915068</c:v>
                </c:pt>
                <c:pt idx="202">
                  <c:v>5.495634268823446</c:v>
                </c:pt>
                <c:pt idx="203">
                  <c:v>5.494601473264463</c:v>
                </c:pt>
                <c:pt idx="204">
                  <c:v>5.497828959386297</c:v>
                </c:pt>
                <c:pt idx="205">
                  <c:v>5.494730572709336</c:v>
                </c:pt>
                <c:pt idx="206">
                  <c:v>5.492794081036232</c:v>
                </c:pt>
                <c:pt idx="207">
                  <c:v>5.48388621933995</c:v>
                </c:pt>
                <c:pt idx="208">
                  <c:v>5.480916932107863</c:v>
                </c:pt>
                <c:pt idx="209">
                  <c:v>5.473041865970578</c:v>
                </c:pt>
                <c:pt idx="210">
                  <c:v>5.461422915931952</c:v>
                </c:pt>
                <c:pt idx="211">
                  <c:v>5.461810214266571</c:v>
                </c:pt>
                <c:pt idx="212">
                  <c:v>5.454322446463905</c:v>
                </c:pt>
                <c:pt idx="213">
                  <c:v>5.453160551460042</c:v>
                </c:pt>
                <c:pt idx="214">
                  <c:v>5.474720158753931</c:v>
                </c:pt>
                <c:pt idx="215">
                  <c:v>5.501056445508141</c:v>
                </c:pt>
                <c:pt idx="216">
                  <c:v>5.517710273896828</c:v>
                </c:pt>
                <c:pt idx="217">
                  <c:v>5.541464571753572</c:v>
                </c:pt>
                <c:pt idx="218">
                  <c:v>5.554632715130678</c:v>
                </c:pt>
                <c:pt idx="219">
                  <c:v>5.575934123534817</c:v>
                </c:pt>
                <c:pt idx="220">
                  <c:v>5.590651460250406</c:v>
                </c:pt>
                <c:pt idx="221">
                  <c:v>5.618666039787969</c:v>
                </c:pt>
                <c:pt idx="222">
                  <c:v>5.631963282609951</c:v>
                </c:pt>
                <c:pt idx="223">
                  <c:v>5.729046065154887</c:v>
                </c:pt>
                <c:pt idx="224">
                  <c:v>5.744279799649968</c:v>
                </c:pt>
                <c:pt idx="225">
                  <c:v>5.762999219156637</c:v>
                </c:pt>
                <c:pt idx="226">
                  <c:v>5.48840469991053</c:v>
                </c:pt>
                <c:pt idx="227">
                  <c:v>5.486468208237426</c:v>
                </c:pt>
                <c:pt idx="228">
                  <c:v>5.479109539879633</c:v>
                </c:pt>
                <c:pt idx="229">
                  <c:v>5.477689445986028</c:v>
                </c:pt>
                <c:pt idx="230">
                  <c:v>5.496150666602944</c:v>
                </c:pt>
                <c:pt idx="231">
                  <c:v>5.53668789229325</c:v>
                </c:pt>
                <c:pt idx="232">
                  <c:v>5.557989300697386</c:v>
                </c:pt>
                <c:pt idx="233">
                  <c:v>5.569608250736008</c:v>
                </c:pt>
                <c:pt idx="234">
                  <c:v>5.58794037190806</c:v>
                </c:pt>
                <c:pt idx="235">
                  <c:v>5.603174106403144</c:v>
                </c:pt>
                <c:pt idx="236">
                  <c:v>5.626153807590636</c:v>
                </c:pt>
                <c:pt idx="237">
                  <c:v>5.64306583486908</c:v>
                </c:pt>
                <c:pt idx="238">
                  <c:v>5.76532300916436</c:v>
                </c:pt>
                <c:pt idx="239">
                  <c:v>5.77139068307342</c:v>
                </c:pt>
                <c:pt idx="240">
                  <c:v>5.791788395363448</c:v>
                </c:pt>
                <c:pt idx="241">
                  <c:v>5.797985168717371</c:v>
                </c:pt>
                <c:pt idx="242">
                  <c:v>5.524036146695634</c:v>
                </c:pt>
                <c:pt idx="243">
                  <c:v>5.523777947805887</c:v>
                </c:pt>
                <c:pt idx="244">
                  <c:v>5.513320892771131</c:v>
                </c:pt>
                <c:pt idx="245">
                  <c:v>5.51177169943265</c:v>
                </c:pt>
                <c:pt idx="246">
                  <c:v>5.53126571560856</c:v>
                </c:pt>
                <c:pt idx="247">
                  <c:v>5.558634797921758</c:v>
                </c:pt>
                <c:pt idx="248">
                  <c:v>5.592587951923505</c:v>
                </c:pt>
                <c:pt idx="249">
                  <c:v>5.617375045339235</c:v>
                </c:pt>
                <c:pt idx="250">
                  <c:v>5.65352288990384</c:v>
                </c:pt>
                <c:pt idx="251">
                  <c:v>5.681924767776024</c:v>
                </c:pt>
                <c:pt idx="252">
                  <c:v>5.700515087837823</c:v>
                </c:pt>
                <c:pt idx="253">
                  <c:v>5.795403179819904</c:v>
                </c:pt>
                <c:pt idx="254">
                  <c:v>5.824837853251074</c:v>
                </c:pt>
                <c:pt idx="255">
                  <c:v>5.847172057214206</c:v>
                </c:pt>
                <c:pt idx="256">
                  <c:v>5.537204290072745</c:v>
                </c:pt>
                <c:pt idx="257">
                  <c:v>5.535525997289387</c:v>
                </c:pt>
                <c:pt idx="258">
                  <c:v>5.554632715130678</c:v>
                </c:pt>
                <c:pt idx="259">
                  <c:v>5.582259996333628</c:v>
                </c:pt>
                <c:pt idx="260">
                  <c:v>5.688379740019707</c:v>
                </c:pt>
                <c:pt idx="261">
                  <c:v>5.791530196473698</c:v>
                </c:pt>
                <c:pt idx="262">
                  <c:v>5.821997665463862</c:v>
                </c:pt>
                <c:pt idx="263">
                  <c:v>5.585487482455464</c:v>
                </c:pt>
                <c:pt idx="264">
                  <c:v>5.574772228530954</c:v>
                </c:pt>
                <c:pt idx="265">
                  <c:v>5.57077014573988</c:v>
                </c:pt>
                <c:pt idx="266">
                  <c:v>5.619569735902088</c:v>
                </c:pt>
                <c:pt idx="267">
                  <c:v>5.632350580944573</c:v>
                </c:pt>
                <c:pt idx="268">
                  <c:v>5.660623359371886</c:v>
                </c:pt>
                <c:pt idx="269">
                  <c:v>5.664883641052707</c:v>
                </c:pt>
                <c:pt idx="270">
                  <c:v>5.69212362392104</c:v>
                </c:pt>
                <c:pt idx="271">
                  <c:v>5.74079411463838</c:v>
                </c:pt>
                <c:pt idx="272">
                  <c:v>5.798372467051997</c:v>
                </c:pt>
                <c:pt idx="273">
                  <c:v>5.828194438817785</c:v>
                </c:pt>
                <c:pt idx="274">
                  <c:v>5.84162078108465</c:v>
                </c:pt>
                <c:pt idx="275">
                  <c:v>5.859694703366948</c:v>
                </c:pt>
                <c:pt idx="276">
                  <c:v>5.87273374729918</c:v>
                </c:pt>
                <c:pt idx="277">
                  <c:v>5.887192885125021</c:v>
                </c:pt>
                <c:pt idx="278">
                  <c:v>5.668498425509175</c:v>
                </c:pt>
                <c:pt idx="279">
                  <c:v>5.709939347313595</c:v>
                </c:pt>
                <c:pt idx="280">
                  <c:v>5.724011186804814</c:v>
                </c:pt>
                <c:pt idx="281">
                  <c:v>5.748927379665409</c:v>
                </c:pt>
                <c:pt idx="282">
                  <c:v>5.758609838030935</c:v>
                </c:pt>
                <c:pt idx="283">
                  <c:v>5.784817025340271</c:v>
                </c:pt>
                <c:pt idx="284">
                  <c:v>5.822126764908734</c:v>
                </c:pt>
                <c:pt idx="285">
                  <c:v>5.802374549843075</c:v>
                </c:pt>
                <c:pt idx="286">
                  <c:v>5.787140815347991</c:v>
                </c:pt>
                <c:pt idx="287">
                  <c:v>5.819544776011259</c:v>
                </c:pt>
                <c:pt idx="288">
                  <c:v>5.828839936042161</c:v>
                </c:pt>
                <c:pt idx="289">
                  <c:v>5.850528642780921</c:v>
                </c:pt>
                <c:pt idx="290">
                  <c:v>5.882158006774947</c:v>
                </c:pt>
                <c:pt idx="291">
                  <c:v>5.91043078520227</c:v>
                </c:pt>
                <c:pt idx="292">
                  <c:v>5.783526030891535</c:v>
                </c:pt>
                <c:pt idx="293">
                  <c:v>5.814122599326569</c:v>
                </c:pt>
                <c:pt idx="294">
                  <c:v>5.824837853251074</c:v>
                </c:pt>
                <c:pt idx="295">
                  <c:v>5.84420276998212</c:v>
                </c:pt>
                <c:pt idx="296">
                  <c:v>5.868086167283726</c:v>
                </c:pt>
                <c:pt idx="297">
                  <c:v>5.89184046514047</c:v>
                </c:pt>
                <c:pt idx="298">
                  <c:v>5.784946124785145</c:v>
                </c:pt>
                <c:pt idx="299">
                  <c:v>5.80314914651232</c:v>
                </c:pt>
                <c:pt idx="300">
                  <c:v>5.825225151585697</c:v>
                </c:pt>
                <c:pt idx="301">
                  <c:v>5.83736049940382</c:v>
                </c:pt>
                <c:pt idx="302">
                  <c:v>5.858920106697701</c:v>
                </c:pt>
                <c:pt idx="303">
                  <c:v>5.869635360622209</c:v>
                </c:pt>
                <c:pt idx="304">
                  <c:v>5.883965399003181</c:v>
                </c:pt>
                <c:pt idx="305">
                  <c:v>5.88706378568015</c:v>
                </c:pt>
                <c:pt idx="306">
                  <c:v>5.908236094639415</c:v>
                </c:pt>
                <c:pt idx="307">
                  <c:v>5.918564050229301</c:v>
                </c:pt>
                <c:pt idx="308">
                  <c:v>5.93134489527179</c:v>
                </c:pt>
                <c:pt idx="309">
                  <c:v>5.94012365752319</c:v>
                </c:pt>
                <c:pt idx="310">
                  <c:v>5.949806115888708</c:v>
                </c:pt>
                <c:pt idx="311">
                  <c:v>5.953291800900294</c:v>
                </c:pt>
                <c:pt idx="312">
                  <c:v>5.964781651494039</c:v>
                </c:pt>
                <c:pt idx="313">
                  <c:v>5.956131988687511</c:v>
                </c:pt>
                <c:pt idx="314">
                  <c:v>5.970332927623608</c:v>
                </c:pt>
                <c:pt idx="315">
                  <c:v>5.977304297646778</c:v>
                </c:pt>
                <c:pt idx="316">
                  <c:v>5.833229317167868</c:v>
                </c:pt>
                <c:pt idx="317">
                  <c:v>5.849624946666807</c:v>
                </c:pt>
                <c:pt idx="318">
                  <c:v>5.857887311138709</c:v>
                </c:pt>
                <c:pt idx="319">
                  <c:v>5.87325014507868</c:v>
                </c:pt>
                <c:pt idx="320">
                  <c:v>5.88319080233394</c:v>
                </c:pt>
                <c:pt idx="321">
                  <c:v>5.897908139049528</c:v>
                </c:pt>
                <c:pt idx="322">
                  <c:v>5.905266807407323</c:v>
                </c:pt>
                <c:pt idx="323">
                  <c:v>5.919984144122909</c:v>
                </c:pt>
                <c:pt idx="324">
                  <c:v>5.926568215811463</c:v>
                </c:pt>
                <c:pt idx="325">
                  <c:v>5.939865458633442</c:v>
                </c:pt>
                <c:pt idx="326">
                  <c:v>5.945804033097626</c:v>
                </c:pt>
                <c:pt idx="327">
                  <c:v>5.958713977584984</c:v>
                </c:pt>
                <c:pt idx="328">
                  <c:v>5.965814447053027</c:v>
                </c:pt>
                <c:pt idx="329">
                  <c:v>5.976271502087792</c:v>
                </c:pt>
                <c:pt idx="330">
                  <c:v>5.981822778217355</c:v>
                </c:pt>
                <c:pt idx="331">
                  <c:v>5.991117938248248</c:v>
                </c:pt>
                <c:pt idx="332">
                  <c:v>5.995765518263703</c:v>
                </c:pt>
                <c:pt idx="333">
                  <c:v>6.00376968384587</c:v>
                </c:pt>
                <c:pt idx="334">
                  <c:v>6.007513567747189</c:v>
                </c:pt>
                <c:pt idx="335">
                  <c:v>6.015259534439612</c:v>
                </c:pt>
                <c:pt idx="336">
                  <c:v>6.019261617230693</c:v>
                </c:pt>
                <c:pt idx="337">
                  <c:v>6.025071092250005</c:v>
                </c:pt>
                <c:pt idx="338">
                  <c:v>6.029202274485955</c:v>
                </c:pt>
                <c:pt idx="339">
                  <c:v>6.03320435727704</c:v>
                </c:pt>
                <c:pt idx="340">
                  <c:v>5.887580183459642</c:v>
                </c:pt>
                <c:pt idx="341">
                  <c:v>5.897133542380281</c:v>
                </c:pt>
                <c:pt idx="342">
                  <c:v>5.910818083536886</c:v>
                </c:pt>
                <c:pt idx="343">
                  <c:v>5.917402155225438</c:v>
                </c:pt>
                <c:pt idx="344">
                  <c:v>5.93186129305128</c:v>
                </c:pt>
                <c:pt idx="345">
                  <c:v>5.940510955857809</c:v>
                </c:pt>
                <c:pt idx="346">
                  <c:v>5.95135530922719</c:v>
                </c:pt>
                <c:pt idx="347">
                  <c:v>5.957681182025995</c:v>
                </c:pt>
                <c:pt idx="348">
                  <c:v>5.970849325403108</c:v>
                </c:pt>
                <c:pt idx="349">
                  <c:v>5.97756249653653</c:v>
                </c:pt>
                <c:pt idx="350">
                  <c:v>5.989310546020024</c:v>
                </c:pt>
                <c:pt idx="351">
                  <c:v>5.995120021039334</c:v>
                </c:pt>
                <c:pt idx="352">
                  <c:v>6.005577076074089</c:v>
                </c:pt>
                <c:pt idx="353">
                  <c:v>6.011644749983153</c:v>
                </c:pt>
                <c:pt idx="354">
                  <c:v>6.020423512234556</c:v>
                </c:pt>
                <c:pt idx="355">
                  <c:v>6.024425595025637</c:v>
                </c:pt>
                <c:pt idx="356">
                  <c:v>6.033462556166786</c:v>
                </c:pt>
                <c:pt idx="357">
                  <c:v>6.037335539512989</c:v>
                </c:pt>
                <c:pt idx="358">
                  <c:v>6.046114301764399</c:v>
                </c:pt>
                <c:pt idx="359">
                  <c:v>6.0505036828901</c:v>
                </c:pt>
                <c:pt idx="360">
                  <c:v>6.057475052913269</c:v>
                </c:pt>
                <c:pt idx="361">
                  <c:v>6.05915334569663</c:v>
                </c:pt>
                <c:pt idx="362">
                  <c:v>6.070126798510885</c:v>
                </c:pt>
                <c:pt idx="363">
                  <c:v>6.077743665758426</c:v>
                </c:pt>
                <c:pt idx="364">
                  <c:v>6.07968015743153</c:v>
                </c:pt>
                <c:pt idx="365">
                  <c:v>6.042112218973315</c:v>
                </c:pt>
                <c:pt idx="366">
                  <c:v>6.052052876228575</c:v>
                </c:pt>
                <c:pt idx="367">
                  <c:v>6.04792169399263</c:v>
                </c:pt>
                <c:pt idx="368">
                  <c:v>6.061993533483848</c:v>
                </c:pt>
                <c:pt idx="369">
                  <c:v>6.072579687963483</c:v>
                </c:pt>
                <c:pt idx="370">
                  <c:v>6.079938356321277</c:v>
                </c:pt>
                <c:pt idx="371">
                  <c:v>6.082778544108494</c:v>
                </c:pt>
                <c:pt idx="372">
                  <c:v>6.091299107470152</c:v>
                </c:pt>
                <c:pt idx="373">
                  <c:v>6.094010195812497</c:v>
                </c:pt>
                <c:pt idx="374">
                  <c:v>6.102014361394655</c:v>
                </c:pt>
                <c:pt idx="375">
                  <c:v>6.112342316984545</c:v>
                </c:pt>
                <c:pt idx="376">
                  <c:v>6.122282974239806</c:v>
                </c:pt>
                <c:pt idx="377">
                  <c:v>6.132223631495076</c:v>
                </c:pt>
                <c:pt idx="378">
                  <c:v>6.141131493191353</c:v>
                </c:pt>
                <c:pt idx="379">
                  <c:v>6.172889956630248</c:v>
                </c:pt>
                <c:pt idx="380">
                  <c:v>6.132223631495076</c:v>
                </c:pt>
                <c:pt idx="381">
                  <c:v>6.094913891926607</c:v>
                </c:pt>
                <c:pt idx="382">
                  <c:v>6.117635394224362</c:v>
                </c:pt>
                <c:pt idx="383">
                  <c:v>6.133385526498933</c:v>
                </c:pt>
                <c:pt idx="384">
                  <c:v>6.1438425815337</c:v>
                </c:pt>
                <c:pt idx="385">
                  <c:v>6.153008642119723</c:v>
                </c:pt>
                <c:pt idx="386">
                  <c:v>6.160883708257006</c:v>
                </c:pt>
                <c:pt idx="387">
                  <c:v>6.164111194378846</c:v>
                </c:pt>
                <c:pt idx="388">
                  <c:v>6.167596879390426</c:v>
                </c:pt>
                <c:pt idx="389">
                  <c:v>6.167725978835301</c:v>
                </c:pt>
                <c:pt idx="390">
                  <c:v>6.17327725496488</c:v>
                </c:pt>
                <c:pt idx="391">
                  <c:v>6.171986260516135</c:v>
                </c:pt>
                <c:pt idx="392">
                  <c:v>6.178570332204692</c:v>
                </c:pt>
                <c:pt idx="393">
                  <c:v>6.174955547748223</c:v>
                </c:pt>
                <c:pt idx="394">
                  <c:v>6.183734309999636</c:v>
                </c:pt>
                <c:pt idx="395">
                  <c:v>6.192125773916409</c:v>
                </c:pt>
                <c:pt idx="396">
                  <c:v>6.208908701749984</c:v>
                </c:pt>
                <c:pt idx="397">
                  <c:v>6.232792099051597</c:v>
                </c:pt>
                <c:pt idx="398">
                  <c:v>6.249575026885162</c:v>
                </c:pt>
                <c:pt idx="399">
                  <c:v>6.269843639730314</c:v>
                </c:pt>
                <c:pt idx="400">
                  <c:v>6.286368368674138</c:v>
                </c:pt>
                <c:pt idx="401">
                  <c:v>6.305345987070548</c:v>
                </c:pt>
                <c:pt idx="402">
                  <c:v>6.318385031002776</c:v>
                </c:pt>
                <c:pt idx="403">
                  <c:v>6.336458953285081</c:v>
                </c:pt>
                <c:pt idx="404">
                  <c:v>6.366539123940626</c:v>
                </c:pt>
                <c:pt idx="405">
                  <c:v>6.175084647193104</c:v>
                </c:pt>
                <c:pt idx="406">
                  <c:v>6.183347011665014</c:v>
                </c:pt>
                <c:pt idx="407">
                  <c:v>6.185799901117613</c:v>
                </c:pt>
                <c:pt idx="408">
                  <c:v>6.16695138216607</c:v>
                </c:pt>
                <c:pt idx="409">
                  <c:v>6.167467779945559</c:v>
                </c:pt>
                <c:pt idx="410">
                  <c:v>6.173535453854623</c:v>
                </c:pt>
                <c:pt idx="411">
                  <c:v>6.17456824941361</c:v>
                </c:pt>
                <c:pt idx="412">
                  <c:v>6.181281420547037</c:v>
                </c:pt>
                <c:pt idx="413">
                  <c:v>6.18024862498805</c:v>
                </c:pt>
                <c:pt idx="414">
                  <c:v>6.188510989459953</c:v>
                </c:pt>
                <c:pt idx="415">
                  <c:v>6.186574497786849</c:v>
                </c:pt>
                <c:pt idx="416">
                  <c:v>6.194320464479269</c:v>
                </c:pt>
                <c:pt idx="417">
                  <c:v>6.195740558372877</c:v>
                </c:pt>
                <c:pt idx="418">
                  <c:v>6.20012993949858</c:v>
                </c:pt>
                <c:pt idx="419">
                  <c:v>6.197031552821609</c:v>
                </c:pt>
                <c:pt idx="420">
                  <c:v>6.202066431171687</c:v>
                </c:pt>
                <c:pt idx="421">
                  <c:v>6.200775436722948</c:v>
                </c:pt>
                <c:pt idx="422">
                  <c:v>6.205423016738397</c:v>
                </c:pt>
                <c:pt idx="423">
                  <c:v>6.204390221179406</c:v>
                </c:pt>
                <c:pt idx="424">
                  <c:v>6.21329808287569</c:v>
                </c:pt>
                <c:pt idx="425">
                  <c:v>6.22969371237463</c:v>
                </c:pt>
                <c:pt idx="426">
                  <c:v>6.251253319668518</c:v>
                </c:pt>
                <c:pt idx="427">
                  <c:v>6.268294446391831</c:v>
                </c:pt>
                <c:pt idx="428">
                  <c:v>6.285722871449764</c:v>
                </c:pt>
                <c:pt idx="429">
                  <c:v>6.303280395952572</c:v>
                </c:pt>
                <c:pt idx="430">
                  <c:v>6.321354318234872</c:v>
                </c:pt>
                <c:pt idx="431">
                  <c:v>6.332973268273488</c:v>
                </c:pt>
                <c:pt idx="432">
                  <c:v>6.350143494441686</c:v>
                </c:pt>
                <c:pt idx="433">
                  <c:v>6.362149742814923</c:v>
                </c:pt>
                <c:pt idx="434">
                  <c:v>6.208650502860236</c:v>
                </c:pt>
                <c:pt idx="435">
                  <c:v>6.219494856229611</c:v>
                </c:pt>
                <c:pt idx="436">
                  <c:v>6.216525568997524</c:v>
                </c:pt>
                <c:pt idx="437">
                  <c:v>6.214201778989801</c:v>
                </c:pt>
                <c:pt idx="438">
                  <c:v>6.22065675123348</c:v>
                </c:pt>
                <c:pt idx="439">
                  <c:v>6.219623955674491</c:v>
                </c:pt>
                <c:pt idx="440">
                  <c:v>6.225304331248926</c:v>
                </c:pt>
                <c:pt idx="441">
                  <c:v>6.223109640686078</c:v>
                </c:pt>
                <c:pt idx="442">
                  <c:v>6.22969371237463</c:v>
                </c:pt>
                <c:pt idx="443">
                  <c:v>6.228790016260515</c:v>
                </c:pt>
                <c:pt idx="444">
                  <c:v>6.23330849683109</c:v>
                </c:pt>
                <c:pt idx="445">
                  <c:v>6.23240480071697</c:v>
                </c:pt>
                <c:pt idx="446">
                  <c:v>6.235890485728568</c:v>
                </c:pt>
                <c:pt idx="447">
                  <c:v>6.233695795165711</c:v>
                </c:pt>
                <c:pt idx="448">
                  <c:v>6.23834337518116</c:v>
                </c:pt>
                <c:pt idx="449">
                  <c:v>6.2347285907247</c:v>
                </c:pt>
                <c:pt idx="450">
                  <c:v>6.239892568519643</c:v>
                </c:pt>
                <c:pt idx="451">
                  <c:v>6.237310579622171</c:v>
                </c:pt>
                <c:pt idx="452">
                  <c:v>6.24557294409408</c:v>
                </c:pt>
                <c:pt idx="453">
                  <c:v>6.263001369152009</c:v>
                </c:pt>
                <c:pt idx="454">
                  <c:v>6.285077374225397</c:v>
                </c:pt>
                <c:pt idx="455">
                  <c:v>6.300956605944847</c:v>
                </c:pt>
                <c:pt idx="456">
                  <c:v>6.319805124896389</c:v>
                </c:pt>
                <c:pt idx="457">
                  <c:v>6.337104450509444</c:v>
                </c:pt>
                <c:pt idx="458">
                  <c:v>6.356340267795608</c:v>
                </c:pt>
                <c:pt idx="459">
                  <c:v>6.370412107286833</c:v>
                </c:pt>
                <c:pt idx="460">
                  <c:v>6.38771143289989</c:v>
                </c:pt>
                <c:pt idx="461">
                  <c:v>6.42024449300804</c:v>
                </c:pt>
                <c:pt idx="462">
                  <c:v>6.25977388303018</c:v>
                </c:pt>
                <c:pt idx="463">
                  <c:v>6.26080667858916</c:v>
                </c:pt>
                <c:pt idx="464">
                  <c:v>6.25783739135707</c:v>
                </c:pt>
                <c:pt idx="465">
                  <c:v>6.267778048612337</c:v>
                </c:pt>
                <c:pt idx="466">
                  <c:v>6.292177843693438</c:v>
                </c:pt>
                <c:pt idx="467">
                  <c:v>6.291919644803696</c:v>
                </c:pt>
                <c:pt idx="468">
                  <c:v>6.296309025929398</c:v>
                </c:pt>
                <c:pt idx="469">
                  <c:v>6.334006063832478</c:v>
                </c:pt>
                <c:pt idx="470">
                  <c:v>6.364989930602138</c:v>
                </c:pt>
                <c:pt idx="471">
                  <c:v>6.40204147128086</c:v>
                </c:pt>
                <c:pt idx="472">
                  <c:v>6.441158603077555</c:v>
                </c:pt>
                <c:pt idx="473">
                  <c:v>6.315415743770687</c:v>
                </c:pt>
                <c:pt idx="474">
                  <c:v>6.34833610221345</c:v>
                </c:pt>
                <c:pt idx="475">
                  <c:v>6.342397527749266</c:v>
                </c:pt>
                <c:pt idx="476">
                  <c:v>6.336975351064575</c:v>
                </c:pt>
                <c:pt idx="477">
                  <c:v>6.340202837186409</c:v>
                </c:pt>
                <c:pt idx="478">
                  <c:v>6.336200754395337</c:v>
                </c:pt>
                <c:pt idx="479">
                  <c:v>6.341752030524898</c:v>
                </c:pt>
                <c:pt idx="480">
                  <c:v>6.335684356615836</c:v>
                </c:pt>
                <c:pt idx="481">
                  <c:v>6.338911842737676</c:v>
                </c:pt>
                <c:pt idx="482">
                  <c:v>6.333231467163242</c:v>
                </c:pt>
                <c:pt idx="483">
                  <c:v>6.341752030524898</c:v>
                </c:pt>
                <c:pt idx="484">
                  <c:v>6.358664057803336</c:v>
                </c:pt>
                <c:pt idx="485">
                  <c:v>6.380223665097226</c:v>
                </c:pt>
                <c:pt idx="486">
                  <c:v>6.39494100181281</c:v>
                </c:pt>
                <c:pt idx="487">
                  <c:v>6.415726012437458</c:v>
                </c:pt>
                <c:pt idx="488">
                  <c:v>6.45484314423416</c:v>
                </c:pt>
                <c:pt idx="489">
                  <c:v>6.50661202162846</c:v>
                </c:pt>
                <c:pt idx="490">
                  <c:v>6.403203366284722</c:v>
                </c:pt>
                <c:pt idx="491">
                  <c:v>6.397652090155158</c:v>
                </c:pt>
                <c:pt idx="492">
                  <c:v>6.398813985159021</c:v>
                </c:pt>
                <c:pt idx="493">
                  <c:v>6.392617211805084</c:v>
                </c:pt>
                <c:pt idx="494">
                  <c:v>6.392746311249962</c:v>
                </c:pt>
                <c:pt idx="495">
                  <c:v>6.38771143289989</c:v>
                </c:pt>
                <c:pt idx="496">
                  <c:v>6.393520907919199</c:v>
                </c:pt>
                <c:pt idx="497">
                  <c:v>6.409916537418145</c:v>
                </c:pt>
                <c:pt idx="498">
                  <c:v>6.430185150263301</c:v>
                </c:pt>
                <c:pt idx="499">
                  <c:v>6.441029503632688</c:v>
                </c:pt>
                <c:pt idx="500">
                  <c:v>6.460394420363718</c:v>
                </c:pt>
                <c:pt idx="501">
                  <c:v>6.472271569292087</c:v>
                </c:pt>
                <c:pt idx="502">
                  <c:v>6.504933728845105</c:v>
                </c:pt>
                <c:pt idx="503">
                  <c:v>6.525976938359487</c:v>
                </c:pt>
                <c:pt idx="504">
                  <c:v>6.560704689030486</c:v>
                </c:pt>
                <c:pt idx="505">
                  <c:v>6.574389230187086</c:v>
                </c:pt>
                <c:pt idx="506">
                  <c:v>6.590913959130903</c:v>
                </c:pt>
                <c:pt idx="507">
                  <c:v>6.424246575799116</c:v>
                </c:pt>
                <c:pt idx="508">
                  <c:v>6.426441266361967</c:v>
                </c:pt>
                <c:pt idx="509">
                  <c:v>6.423988376909366</c:v>
                </c:pt>
                <c:pt idx="510">
                  <c:v>6.415596912992586</c:v>
                </c:pt>
                <c:pt idx="511">
                  <c:v>6.415855111882332</c:v>
                </c:pt>
                <c:pt idx="512">
                  <c:v>6.404236161843711</c:v>
                </c:pt>
                <c:pt idx="513">
                  <c:v>6.407980045745044</c:v>
                </c:pt>
                <c:pt idx="514">
                  <c:v>6.404881659068074</c:v>
                </c:pt>
                <c:pt idx="515">
                  <c:v>6.411465730756632</c:v>
                </c:pt>
                <c:pt idx="516">
                  <c:v>6.427732260810698</c:v>
                </c:pt>
                <c:pt idx="517">
                  <c:v>6.446968078096866</c:v>
                </c:pt>
                <c:pt idx="518">
                  <c:v>6.460781718698339</c:v>
                </c:pt>
                <c:pt idx="519">
                  <c:v>6.481050331543491</c:v>
                </c:pt>
                <c:pt idx="520">
                  <c:v>6.493185679361606</c:v>
                </c:pt>
                <c:pt idx="521">
                  <c:v>6.522362153903038</c:v>
                </c:pt>
                <c:pt idx="522">
                  <c:v>6.592334053024516</c:v>
                </c:pt>
                <c:pt idx="523">
                  <c:v>6.59891812471307</c:v>
                </c:pt>
                <c:pt idx="524">
                  <c:v>6.614926455877388</c:v>
                </c:pt>
                <c:pt idx="525">
                  <c:v>6.61260266586967</c:v>
                </c:pt>
                <c:pt idx="526">
                  <c:v>6.618153941999234</c:v>
                </c:pt>
                <c:pt idx="527">
                  <c:v>6.629385593703236</c:v>
                </c:pt>
                <c:pt idx="528">
                  <c:v>6.637389759285393</c:v>
                </c:pt>
                <c:pt idx="529">
                  <c:v>6.648363212099651</c:v>
                </c:pt>
                <c:pt idx="530">
                  <c:v>6.427344962476077</c:v>
                </c:pt>
                <c:pt idx="531">
                  <c:v>6.429281454149188</c:v>
                </c:pt>
                <c:pt idx="532">
                  <c:v>6.465300199268914</c:v>
                </c:pt>
                <c:pt idx="533">
                  <c:v>6.499124253825788</c:v>
                </c:pt>
                <c:pt idx="534">
                  <c:v>6.55489521401118</c:v>
                </c:pt>
                <c:pt idx="535">
                  <c:v>6.612860864759409</c:v>
                </c:pt>
                <c:pt idx="536">
                  <c:v>6.625254411467276</c:v>
                </c:pt>
                <c:pt idx="537">
                  <c:v>6.638293455399513</c:v>
                </c:pt>
                <c:pt idx="538">
                  <c:v>6.642037339300844</c:v>
                </c:pt>
                <c:pt idx="539">
                  <c:v>6.657529272685671</c:v>
                </c:pt>
                <c:pt idx="540">
                  <c:v>6.678830681089817</c:v>
                </c:pt>
                <c:pt idx="541">
                  <c:v>6.351821787225036</c:v>
                </c:pt>
                <c:pt idx="542">
                  <c:v>6.36344073726366</c:v>
                </c:pt>
                <c:pt idx="543">
                  <c:v>6.380998261766464</c:v>
                </c:pt>
                <c:pt idx="544">
                  <c:v>6.39029342179737</c:v>
                </c:pt>
                <c:pt idx="545">
                  <c:v>6.407205449075803</c:v>
                </c:pt>
                <c:pt idx="546">
                  <c:v>6.414822316323344</c:v>
                </c:pt>
                <c:pt idx="547">
                  <c:v>6.448517271435344</c:v>
                </c:pt>
                <c:pt idx="548">
                  <c:v>6.49796235882193</c:v>
                </c:pt>
                <c:pt idx="549">
                  <c:v>6.505450126624599</c:v>
                </c:pt>
                <c:pt idx="550">
                  <c:v>6.518101872222204</c:v>
                </c:pt>
                <c:pt idx="551">
                  <c:v>6.532431910603176</c:v>
                </c:pt>
                <c:pt idx="552">
                  <c:v>6.511517800533657</c:v>
                </c:pt>
                <c:pt idx="553">
                  <c:v>6.513712491096507</c:v>
                </c:pt>
                <c:pt idx="554">
                  <c:v>6.528171628922347</c:v>
                </c:pt>
                <c:pt idx="555">
                  <c:v>6.546116451759776</c:v>
                </c:pt>
                <c:pt idx="556">
                  <c:v>6.558380899022766</c:v>
                </c:pt>
                <c:pt idx="557">
                  <c:v>6.577616716308929</c:v>
                </c:pt>
                <c:pt idx="558">
                  <c:v>6.588590169123185</c:v>
                </c:pt>
                <c:pt idx="559">
                  <c:v>6.615184654767135</c:v>
                </c:pt>
                <c:pt idx="560">
                  <c:v>6.643070134859835</c:v>
                </c:pt>
                <c:pt idx="561">
                  <c:v>6.664371543263971</c:v>
                </c:pt>
                <c:pt idx="562">
                  <c:v>6.67560319496798</c:v>
                </c:pt>
                <c:pt idx="563">
                  <c:v>6.689287736124577</c:v>
                </c:pt>
                <c:pt idx="564">
                  <c:v>6.690578730573311</c:v>
                </c:pt>
                <c:pt idx="565">
                  <c:v>6.706845260627384</c:v>
                </c:pt>
                <c:pt idx="566">
                  <c:v>6.708265354520993</c:v>
                </c:pt>
                <c:pt idx="567">
                  <c:v>6.722724492346834</c:v>
                </c:pt>
                <c:pt idx="568">
                  <c:v>6.725951978468668</c:v>
                </c:pt>
                <c:pt idx="569">
                  <c:v>6.74131481240863</c:v>
                </c:pt>
                <c:pt idx="570">
                  <c:v>6.506353822738713</c:v>
                </c:pt>
                <c:pt idx="571">
                  <c:v>6.534239302831407</c:v>
                </c:pt>
                <c:pt idx="572">
                  <c:v>6.553087821782944</c:v>
                </c:pt>
                <c:pt idx="573">
                  <c:v>6.565481368490807</c:v>
                </c:pt>
                <c:pt idx="574">
                  <c:v>6.593883246362994</c:v>
                </c:pt>
                <c:pt idx="575">
                  <c:v>6.604211201952887</c:v>
                </c:pt>
                <c:pt idx="576">
                  <c:v>6.653139891559975</c:v>
                </c:pt>
                <c:pt idx="577">
                  <c:v>6.657787471575413</c:v>
                </c:pt>
                <c:pt idx="578">
                  <c:v>6.671213813842276</c:v>
                </c:pt>
                <c:pt idx="579">
                  <c:v>6.669535521058907</c:v>
                </c:pt>
                <c:pt idx="580">
                  <c:v>6.685414752778366</c:v>
                </c:pt>
                <c:pt idx="581">
                  <c:v>6.689545935014327</c:v>
                </c:pt>
                <c:pt idx="582">
                  <c:v>6.701164885052946</c:v>
                </c:pt>
                <c:pt idx="583">
                  <c:v>6.716011321213409</c:v>
                </c:pt>
                <c:pt idx="584">
                  <c:v>6.525718739469746</c:v>
                </c:pt>
                <c:pt idx="585">
                  <c:v>6.563803075707455</c:v>
                </c:pt>
                <c:pt idx="586">
                  <c:v>6.600725516941294</c:v>
                </c:pt>
                <c:pt idx="587">
                  <c:v>6.639455350403375</c:v>
                </c:pt>
                <c:pt idx="588">
                  <c:v>6.682316366101395</c:v>
                </c:pt>
                <c:pt idx="589">
                  <c:v>6.718980608445491</c:v>
                </c:pt>
                <c:pt idx="590">
                  <c:v>6.744929596865085</c:v>
                </c:pt>
                <c:pt idx="591">
                  <c:v>6.763390817482008</c:v>
                </c:pt>
                <c:pt idx="592">
                  <c:v>6.779786446980957</c:v>
                </c:pt>
                <c:pt idx="593">
                  <c:v>6.785466822555395</c:v>
                </c:pt>
                <c:pt idx="594">
                  <c:v>6.796311175924777</c:v>
                </c:pt>
                <c:pt idx="595">
                  <c:v>6.815030595431445</c:v>
                </c:pt>
                <c:pt idx="596">
                  <c:v>6.537983186732741</c:v>
                </c:pt>
                <c:pt idx="597">
                  <c:v>6.552442324558581</c:v>
                </c:pt>
                <c:pt idx="598">
                  <c:v>6.580973301875643</c:v>
                </c:pt>
                <c:pt idx="599">
                  <c:v>6.602145610834905</c:v>
                </c:pt>
                <c:pt idx="600">
                  <c:v>6.614410058097888</c:v>
                </c:pt>
                <c:pt idx="601">
                  <c:v>6.63467867094305</c:v>
                </c:pt>
                <c:pt idx="602">
                  <c:v>6.649137808768887</c:v>
                </c:pt>
                <c:pt idx="603">
                  <c:v>6.663596946594728</c:v>
                </c:pt>
                <c:pt idx="604">
                  <c:v>6.67611959274747</c:v>
                </c:pt>
                <c:pt idx="605">
                  <c:v>6.693677117250278</c:v>
                </c:pt>
                <c:pt idx="606">
                  <c:v>6.701035785608072</c:v>
                </c:pt>
                <c:pt idx="607">
                  <c:v>6.71368753120568</c:v>
                </c:pt>
                <c:pt idx="608">
                  <c:v>6.719109707890376</c:v>
                </c:pt>
                <c:pt idx="609">
                  <c:v>6.729824961814882</c:v>
                </c:pt>
                <c:pt idx="610">
                  <c:v>6.735118039054697</c:v>
                </c:pt>
                <c:pt idx="611">
                  <c:v>6.74622059131383</c:v>
                </c:pt>
                <c:pt idx="612">
                  <c:v>6.752288265222884</c:v>
                </c:pt>
                <c:pt idx="613">
                  <c:v>6.76326171803714</c:v>
                </c:pt>
                <c:pt idx="614">
                  <c:v>6.766231005269231</c:v>
                </c:pt>
                <c:pt idx="615">
                  <c:v>6.509581308860549</c:v>
                </c:pt>
                <c:pt idx="616">
                  <c:v>6.567934257943399</c:v>
                </c:pt>
                <c:pt idx="617">
                  <c:v>6.589235666347547</c:v>
                </c:pt>
                <c:pt idx="618">
                  <c:v>6.612344466979917</c:v>
                </c:pt>
                <c:pt idx="619">
                  <c:v>6.625899908691648</c:v>
                </c:pt>
                <c:pt idx="620">
                  <c:v>6.648363212099651</c:v>
                </c:pt>
                <c:pt idx="621">
                  <c:v>6.665275239378083</c:v>
                </c:pt>
                <c:pt idx="622">
                  <c:v>6.684898354998874</c:v>
                </c:pt>
                <c:pt idx="623">
                  <c:v>6.698841095045222</c:v>
                </c:pt>
                <c:pt idx="624">
                  <c:v>6.720142503449362</c:v>
                </c:pt>
                <c:pt idx="625">
                  <c:v>6.733439746271341</c:v>
                </c:pt>
                <c:pt idx="626">
                  <c:v>6.752804663002378</c:v>
                </c:pt>
                <c:pt idx="627">
                  <c:v>6.764681811930742</c:v>
                </c:pt>
                <c:pt idx="628">
                  <c:v>6.78094834198482</c:v>
                </c:pt>
                <c:pt idx="629">
                  <c:v>6.793341888692683</c:v>
                </c:pt>
                <c:pt idx="630">
                  <c:v>6.803798943727441</c:v>
                </c:pt>
                <c:pt idx="631">
                  <c:v>6.812706805423716</c:v>
                </c:pt>
                <c:pt idx="632">
                  <c:v>6.823292959903354</c:v>
                </c:pt>
                <c:pt idx="633">
                  <c:v>6.830135230481649</c:v>
                </c:pt>
                <c:pt idx="634">
                  <c:v>6.841625081075402</c:v>
                </c:pt>
                <c:pt idx="635">
                  <c:v>6.848209152763954</c:v>
                </c:pt>
                <c:pt idx="636">
                  <c:v>6.856213318346117</c:v>
                </c:pt>
                <c:pt idx="637">
                  <c:v>6.859699003357703</c:v>
                </c:pt>
                <c:pt idx="638">
                  <c:v>6.870026958947585</c:v>
                </c:pt>
                <c:pt idx="639">
                  <c:v>6.750997270774149</c:v>
                </c:pt>
                <c:pt idx="640">
                  <c:v>6.764552712485874</c:v>
                </c:pt>
                <c:pt idx="641">
                  <c:v>6.78637051866951</c:v>
                </c:pt>
                <c:pt idx="642">
                  <c:v>6.800571457605598</c:v>
                </c:pt>
                <c:pt idx="643">
                  <c:v>6.820323672671261</c:v>
                </c:pt>
                <c:pt idx="644">
                  <c:v>6.83865579384331</c:v>
                </c:pt>
                <c:pt idx="645">
                  <c:v>6.856213318346117</c:v>
                </c:pt>
                <c:pt idx="646">
                  <c:v>6.871576152286073</c:v>
                </c:pt>
                <c:pt idx="647">
                  <c:v>6.87970941731311</c:v>
                </c:pt>
                <c:pt idx="648">
                  <c:v>6.889262776233753</c:v>
                </c:pt>
                <c:pt idx="649">
                  <c:v>6.898557936264646</c:v>
                </c:pt>
                <c:pt idx="650">
                  <c:v>6.90501290850833</c:v>
                </c:pt>
                <c:pt idx="651">
                  <c:v>6.916760957991828</c:v>
                </c:pt>
                <c:pt idx="652">
                  <c:v>6.924119626349615</c:v>
                </c:pt>
                <c:pt idx="653">
                  <c:v>6.93264018971128</c:v>
                </c:pt>
                <c:pt idx="654">
                  <c:v>6.937675068061346</c:v>
                </c:pt>
                <c:pt idx="655">
                  <c:v>6.947486625871738</c:v>
                </c:pt>
                <c:pt idx="656">
                  <c:v>6.952908802556426</c:v>
                </c:pt>
                <c:pt idx="657">
                  <c:v>6.96065476924884</c:v>
                </c:pt>
                <c:pt idx="658">
                  <c:v>6.829102434922668</c:v>
                </c:pt>
                <c:pt idx="659">
                  <c:v>6.847563655539586</c:v>
                </c:pt>
                <c:pt idx="660">
                  <c:v>6.850662042216552</c:v>
                </c:pt>
                <c:pt idx="661">
                  <c:v>6.86034450058207</c:v>
                </c:pt>
                <c:pt idx="662">
                  <c:v>6.868219566719353</c:v>
                </c:pt>
                <c:pt idx="663">
                  <c:v>6.866928572270623</c:v>
                </c:pt>
                <c:pt idx="664">
                  <c:v>6.879193019533618</c:v>
                </c:pt>
                <c:pt idx="665">
                  <c:v>6.882162306765704</c:v>
                </c:pt>
                <c:pt idx="666">
                  <c:v>6.890166472347868</c:v>
                </c:pt>
                <c:pt idx="667">
                  <c:v>6.89494315180819</c:v>
                </c:pt>
                <c:pt idx="668">
                  <c:v>6.902947317390351</c:v>
                </c:pt>
                <c:pt idx="669">
                  <c:v>6.908885891854538</c:v>
                </c:pt>
                <c:pt idx="670">
                  <c:v>6.90772399685068</c:v>
                </c:pt>
                <c:pt idx="671">
                  <c:v>6.9056584057327</c:v>
                </c:pt>
                <c:pt idx="672">
                  <c:v>6.914437167984102</c:v>
                </c:pt>
                <c:pt idx="673">
                  <c:v>6.921150339117528</c:v>
                </c:pt>
                <c:pt idx="674">
                  <c:v>6.927218013026586</c:v>
                </c:pt>
                <c:pt idx="675">
                  <c:v>6.93819146584084</c:v>
                </c:pt>
                <c:pt idx="676">
                  <c:v>6.919213847444424</c:v>
                </c:pt>
                <c:pt idx="677">
                  <c:v>6.93238199082153</c:v>
                </c:pt>
                <c:pt idx="678">
                  <c:v>6.948519421430726</c:v>
                </c:pt>
                <c:pt idx="679">
                  <c:v>6.959621973689856</c:v>
                </c:pt>
                <c:pt idx="680">
                  <c:v>6.96272036036682</c:v>
                </c:pt>
                <c:pt idx="681">
                  <c:v>6.970466327059236</c:v>
                </c:pt>
                <c:pt idx="682">
                  <c:v>6.97343561429133</c:v>
                </c:pt>
                <c:pt idx="683">
                  <c:v>6.979374188755513</c:v>
                </c:pt>
                <c:pt idx="684">
                  <c:v>6.98763655322742</c:v>
                </c:pt>
                <c:pt idx="685">
                  <c:v>6.933285686935644</c:v>
                </c:pt>
                <c:pt idx="686">
                  <c:v>6.94296814530117</c:v>
                </c:pt>
                <c:pt idx="687">
                  <c:v>6.946195631423001</c:v>
                </c:pt>
                <c:pt idx="688">
                  <c:v>6.952521504221807</c:v>
                </c:pt>
                <c:pt idx="689">
                  <c:v>6.958460078685987</c:v>
                </c:pt>
                <c:pt idx="690">
                  <c:v>6.947099327537117</c:v>
                </c:pt>
                <c:pt idx="691">
                  <c:v>6.95045591310383</c:v>
                </c:pt>
                <c:pt idx="692">
                  <c:v>6.958201879796245</c:v>
                </c:pt>
                <c:pt idx="693">
                  <c:v>6.967238840937394</c:v>
                </c:pt>
                <c:pt idx="694">
                  <c:v>6.975501205409305</c:v>
                </c:pt>
                <c:pt idx="695">
                  <c:v>6.936254974167736</c:v>
                </c:pt>
                <c:pt idx="696">
                  <c:v>6.960396570359094</c:v>
                </c:pt>
                <c:pt idx="697">
                  <c:v>6.95729818368213</c:v>
                </c:pt>
                <c:pt idx="698">
                  <c:v>6.97085362539386</c:v>
                </c:pt>
                <c:pt idx="699">
                  <c:v>6.967367940382268</c:v>
                </c:pt>
                <c:pt idx="700">
                  <c:v>6.976275802078547</c:v>
                </c:pt>
                <c:pt idx="701">
                  <c:v>6.973306514846454</c:v>
                </c:pt>
                <c:pt idx="702">
                  <c:v>6.99047674101464</c:v>
                </c:pt>
                <c:pt idx="703">
                  <c:v>6.97614670263368</c:v>
                </c:pt>
                <c:pt idx="704">
                  <c:v>6.97950328820039</c:v>
                </c:pt>
                <c:pt idx="705">
                  <c:v>6.978212293751656</c:v>
                </c:pt>
                <c:pt idx="706">
                  <c:v>6.979115989865765</c:v>
                </c:pt>
                <c:pt idx="707">
                  <c:v>6.985312763219697</c:v>
                </c:pt>
                <c:pt idx="708">
                  <c:v>6.984538166550449</c:v>
                </c:pt>
                <c:pt idx="709">
                  <c:v>6.993187829356979</c:v>
                </c:pt>
                <c:pt idx="710">
                  <c:v>6.996028017144205</c:v>
                </c:pt>
                <c:pt idx="711">
                  <c:v>7.001837492163518</c:v>
                </c:pt>
                <c:pt idx="712">
                  <c:v>7.006226873289217</c:v>
                </c:pt>
                <c:pt idx="713">
                  <c:v>7.01100355274954</c:v>
                </c:pt>
                <c:pt idx="714">
                  <c:v>7.020815110559927</c:v>
                </c:pt>
                <c:pt idx="715">
                  <c:v>7.003257586057126</c:v>
                </c:pt>
                <c:pt idx="716">
                  <c:v>7.010874453304666</c:v>
                </c:pt>
                <c:pt idx="717">
                  <c:v>7.009583458855928</c:v>
                </c:pt>
                <c:pt idx="718">
                  <c:v>7.017071226658591</c:v>
                </c:pt>
                <c:pt idx="719">
                  <c:v>6.97369381318108</c:v>
                </c:pt>
                <c:pt idx="720">
                  <c:v>6.97769589597216</c:v>
                </c:pt>
                <c:pt idx="721">
                  <c:v>6.982214376542728</c:v>
                </c:pt>
                <c:pt idx="722">
                  <c:v>6.985441862664571</c:v>
                </c:pt>
                <c:pt idx="723">
                  <c:v>6.990347641569766</c:v>
                </c:pt>
                <c:pt idx="724">
                  <c:v>6.99447882380572</c:v>
                </c:pt>
                <c:pt idx="725">
                  <c:v>6.999901000490412</c:v>
                </c:pt>
                <c:pt idx="726">
                  <c:v>7.003903083281493</c:v>
                </c:pt>
                <c:pt idx="727">
                  <c:v>7.009841657745677</c:v>
                </c:pt>
                <c:pt idx="728">
                  <c:v>7.01423103887138</c:v>
                </c:pt>
                <c:pt idx="729">
                  <c:v>7.019265917221449</c:v>
                </c:pt>
                <c:pt idx="730">
                  <c:v>7.023009801122781</c:v>
                </c:pt>
                <c:pt idx="731">
                  <c:v>7.029981171145949</c:v>
                </c:pt>
                <c:pt idx="732">
                  <c:v>7.018362221107333</c:v>
                </c:pt>
                <c:pt idx="733">
                  <c:v>6.949810415879463</c:v>
                </c:pt>
                <c:pt idx="734">
                  <c:v>7.023655298347149</c:v>
                </c:pt>
                <c:pt idx="735">
                  <c:v>6.964785951484793</c:v>
                </c:pt>
                <c:pt idx="736">
                  <c:v>7.022622502788162</c:v>
                </c:pt>
                <c:pt idx="737">
                  <c:v>6.973564713736201</c:v>
                </c:pt>
                <c:pt idx="738">
                  <c:v>6.977308597637536</c:v>
                </c:pt>
                <c:pt idx="739">
                  <c:v>6.98234347598761</c:v>
                </c:pt>
                <c:pt idx="740">
                  <c:v>6.984279967660709</c:v>
                </c:pt>
                <c:pt idx="741">
                  <c:v>6.99176773546338</c:v>
                </c:pt>
                <c:pt idx="742">
                  <c:v>6.993446028246732</c:v>
                </c:pt>
                <c:pt idx="743">
                  <c:v>7.00132109438403</c:v>
                </c:pt>
                <c:pt idx="744">
                  <c:v>7.002095691053262</c:v>
                </c:pt>
                <c:pt idx="745">
                  <c:v>7.011261751639287</c:v>
                </c:pt>
                <c:pt idx="746">
                  <c:v>7.015909331654735</c:v>
                </c:pt>
                <c:pt idx="747">
                  <c:v>7.02107330944968</c:v>
                </c:pt>
                <c:pt idx="748">
                  <c:v>7.024558994461266</c:v>
                </c:pt>
                <c:pt idx="749">
                  <c:v>7.031143066149818</c:v>
                </c:pt>
                <c:pt idx="750">
                  <c:v>7.032563160043427</c:v>
                </c:pt>
                <c:pt idx="751">
                  <c:v>7.042503817298688</c:v>
                </c:pt>
                <c:pt idx="752">
                  <c:v>7.0463768006449</c:v>
                </c:pt>
                <c:pt idx="753">
                  <c:v>7.055026463451431</c:v>
                </c:pt>
                <c:pt idx="754">
                  <c:v>7.05902854624251</c:v>
                </c:pt>
                <c:pt idx="755">
                  <c:v>7.067420010159288</c:v>
                </c:pt>
                <c:pt idx="756">
                  <c:v>7.07155119239525</c:v>
                </c:pt>
                <c:pt idx="757">
                  <c:v>7.079426258532537</c:v>
                </c:pt>
                <c:pt idx="758">
                  <c:v>6.973564713736201</c:v>
                </c:pt>
                <c:pt idx="759">
                  <c:v>6.986991056003053</c:v>
                </c:pt>
                <c:pt idx="760">
                  <c:v>6.993187829356979</c:v>
                </c:pt>
                <c:pt idx="761">
                  <c:v>6.996028017144205</c:v>
                </c:pt>
                <c:pt idx="762">
                  <c:v>7.00274118827763</c:v>
                </c:pt>
                <c:pt idx="763">
                  <c:v>7.004806779395603</c:v>
                </c:pt>
                <c:pt idx="764">
                  <c:v>7.013327342757264</c:v>
                </c:pt>
                <c:pt idx="765">
                  <c:v>7.013585541647003</c:v>
                </c:pt>
                <c:pt idx="766">
                  <c:v>7.021460607784299</c:v>
                </c:pt>
                <c:pt idx="767">
                  <c:v>7.022493403343288</c:v>
                </c:pt>
                <c:pt idx="768">
                  <c:v>7.033208657267795</c:v>
                </c:pt>
                <c:pt idx="769">
                  <c:v>7.034757850606273</c:v>
                </c:pt>
                <c:pt idx="770">
                  <c:v>7.04534400508591</c:v>
                </c:pt>
                <c:pt idx="771">
                  <c:v>7.048184192873131</c:v>
                </c:pt>
                <c:pt idx="772">
                  <c:v>7.057350253459155</c:v>
                </c:pt>
                <c:pt idx="773">
                  <c:v>7.062256032364351</c:v>
                </c:pt>
                <c:pt idx="774">
                  <c:v>7.069356501832398</c:v>
                </c:pt>
                <c:pt idx="775">
                  <c:v>7.081491849650514</c:v>
                </c:pt>
                <c:pt idx="776">
                  <c:v>7.093498098023757</c:v>
                </c:pt>
                <c:pt idx="777">
                  <c:v>6.944000940860151</c:v>
                </c:pt>
                <c:pt idx="778">
                  <c:v>6.954457995894911</c:v>
                </c:pt>
                <c:pt idx="779">
                  <c:v>6.9623330620322</c:v>
                </c:pt>
                <c:pt idx="780">
                  <c:v>6.969304432055372</c:v>
                </c:pt>
                <c:pt idx="781">
                  <c:v>6.974855708184937</c:v>
                </c:pt>
                <c:pt idx="782">
                  <c:v>6.981568879318362</c:v>
                </c:pt>
                <c:pt idx="783">
                  <c:v>6.989314846010775</c:v>
                </c:pt>
                <c:pt idx="784">
                  <c:v>6.994220624915973</c:v>
                </c:pt>
                <c:pt idx="785">
                  <c:v>7.000030099935286</c:v>
                </c:pt>
                <c:pt idx="786">
                  <c:v>7.0009337960494</c:v>
                </c:pt>
                <c:pt idx="787">
                  <c:v>7.010099856635419</c:v>
                </c:pt>
                <c:pt idx="788">
                  <c:v>7.01139085108416</c:v>
                </c:pt>
                <c:pt idx="789">
                  <c:v>7.019395016666322</c:v>
                </c:pt>
                <c:pt idx="790">
                  <c:v>7.021589707229174</c:v>
                </c:pt>
                <c:pt idx="791">
                  <c:v>7.028690176697215</c:v>
                </c:pt>
                <c:pt idx="792">
                  <c:v>7.028948375586967</c:v>
                </c:pt>
                <c:pt idx="793">
                  <c:v>7.039018132287107</c:v>
                </c:pt>
                <c:pt idx="794">
                  <c:v>7.03966362951148</c:v>
                </c:pt>
                <c:pt idx="795">
                  <c:v>7.05024978399111</c:v>
                </c:pt>
                <c:pt idx="796">
                  <c:v>7.05257357399883</c:v>
                </c:pt>
                <c:pt idx="797">
                  <c:v>7.062385131809225</c:v>
                </c:pt>
                <c:pt idx="798">
                  <c:v>7.065225319596438</c:v>
                </c:pt>
                <c:pt idx="799">
                  <c:v>7.07503687740683</c:v>
                </c:pt>
                <c:pt idx="800">
                  <c:v>7.07826436352868</c:v>
                </c:pt>
                <c:pt idx="801">
                  <c:v>7.087817722449317</c:v>
                </c:pt>
                <c:pt idx="802">
                  <c:v>7.093110799689137</c:v>
                </c:pt>
                <c:pt idx="803">
                  <c:v>7.102018661385403</c:v>
                </c:pt>
                <c:pt idx="804">
                  <c:v>7.11337941253429</c:v>
                </c:pt>
                <c:pt idx="805">
                  <c:v>7.127322152580636</c:v>
                </c:pt>
                <c:pt idx="806">
                  <c:v>7.137908307060266</c:v>
                </c:pt>
                <c:pt idx="807">
                  <c:v>7.151592848216866</c:v>
                </c:pt>
                <c:pt idx="808">
                  <c:v>7.174959847738976</c:v>
                </c:pt>
                <c:pt idx="809">
                  <c:v>7.079813556867157</c:v>
                </c:pt>
                <c:pt idx="810">
                  <c:v>7.088979617453183</c:v>
                </c:pt>
                <c:pt idx="811">
                  <c:v>7.091948904685275</c:v>
                </c:pt>
                <c:pt idx="812">
                  <c:v>7.101502263605914</c:v>
                </c:pt>
                <c:pt idx="813">
                  <c:v>7.104858849172628</c:v>
                </c:pt>
                <c:pt idx="814">
                  <c:v>7.11376671086891</c:v>
                </c:pt>
                <c:pt idx="815">
                  <c:v>7.119447086443348</c:v>
                </c:pt>
                <c:pt idx="816">
                  <c:v>7.127709450915249</c:v>
                </c:pt>
                <c:pt idx="817">
                  <c:v>7.139199301509005</c:v>
                </c:pt>
                <c:pt idx="818">
                  <c:v>7.163599096590111</c:v>
                </c:pt>
                <c:pt idx="819">
                  <c:v>7.17612174274285</c:v>
                </c:pt>
                <c:pt idx="820">
                  <c:v>7.128871345919118</c:v>
                </c:pt>
                <c:pt idx="821">
                  <c:v>7.122029075340818</c:v>
                </c:pt>
                <c:pt idx="822">
                  <c:v>7.118026992549738</c:v>
                </c:pt>
                <c:pt idx="823">
                  <c:v>7.119317986998468</c:v>
                </c:pt>
                <c:pt idx="824">
                  <c:v>7.126160257576766</c:v>
                </c:pt>
                <c:pt idx="825">
                  <c:v>7.136746412056407</c:v>
                </c:pt>
                <c:pt idx="826">
                  <c:v>7.149269058209148</c:v>
                </c:pt>
                <c:pt idx="827">
                  <c:v>7.150689152102752</c:v>
                </c:pt>
                <c:pt idx="828">
                  <c:v>7.162437201586241</c:v>
                </c:pt>
                <c:pt idx="829">
                  <c:v>7.165148289928589</c:v>
                </c:pt>
                <c:pt idx="830">
                  <c:v>7.175863543853102</c:v>
                </c:pt>
                <c:pt idx="831">
                  <c:v>7.18154391942754</c:v>
                </c:pt>
                <c:pt idx="832">
                  <c:v>7.191355477237927</c:v>
                </c:pt>
                <c:pt idx="833">
                  <c:v>7.275915613630128</c:v>
                </c:pt>
                <c:pt idx="834">
                  <c:v>7.30160640315997</c:v>
                </c:pt>
                <c:pt idx="835">
                  <c:v>7.167730278826056</c:v>
                </c:pt>
                <c:pt idx="836">
                  <c:v>7.173797952735124</c:v>
                </c:pt>
                <c:pt idx="837">
                  <c:v>7.173927052179994</c:v>
                </c:pt>
                <c:pt idx="838">
                  <c:v>7.183093112766023</c:v>
                </c:pt>
                <c:pt idx="839">
                  <c:v>7.184642306104506</c:v>
                </c:pt>
                <c:pt idx="840">
                  <c:v>7.194066565580274</c:v>
                </c:pt>
                <c:pt idx="841">
                  <c:v>7.196390355588001</c:v>
                </c:pt>
                <c:pt idx="842">
                  <c:v>7.205427316729152</c:v>
                </c:pt>
                <c:pt idx="843">
                  <c:v>7.210203996189474</c:v>
                </c:pt>
                <c:pt idx="844">
                  <c:v>7.218595460106251</c:v>
                </c:pt>
                <c:pt idx="845">
                  <c:v>7.299282613152246</c:v>
                </c:pt>
                <c:pt idx="846">
                  <c:v>7.31322535319859</c:v>
                </c:pt>
                <c:pt idx="847">
                  <c:v>7.323940607123094</c:v>
                </c:pt>
                <c:pt idx="848">
                  <c:v>7.337237849945072</c:v>
                </c:pt>
                <c:pt idx="849">
                  <c:v>7.347694904979837</c:v>
                </c:pt>
                <c:pt idx="850">
                  <c:v>7.193421068355903</c:v>
                </c:pt>
                <c:pt idx="851">
                  <c:v>7.194582963359765</c:v>
                </c:pt>
                <c:pt idx="852">
                  <c:v>7.203619924500922</c:v>
                </c:pt>
                <c:pt idx="853">
                  <c:v>7.20607281395352</c:v>
                </c:pt>
                <c:pt idx="854">
                  <c:v>7.214335178425423</c:v>
                </c:pt>
                <c:pt idx="855">
                  <c:v>7.218595460106251</c:v>
                </c:pt>
                <c:pt idx="856">
                  <c:v>7.226599625688419</c:v>
                </c:pt>
                <c:pt idx="857">
                  <c:v>7.318389330993535</c:v>
                </c:pt>
                <c:pt idx="858">
                  <c:v>7.331557474370641</c:v>
                </c:pt>
                <c:pt idx="859">
                  <c:v>7.344467418857993</c:v>
                </c:pt>
                <c:pt idx="860">
                  <c:v>7.352342484995287</c:v>
                </c:pt>
                <c:pt idx="861">
                  <c:v>7.366543423931381</c:v>
                </c:pt>
                <c:pt idx="862">
                  <c:v>7.373127495619933</c:v>
                </c:pt>
                <c:pt idx="863">
                  <c:v>7.383197252320071</c:v>
                </c:pt>
                <c:pt idx="864">
                  <c:v>7.401916671826737</c:v>
                </c:pt>
                <c:pt idx="865">
                  <c:v>7.41017903629865</c:v>
                </c:pt>
                <c:pt idx="866">
                  <c:v>7.210203996189474</c:v>
                </c:pt>
                <c:pt idx="867">
                  <c:v>7.210591294524095</c:v>
                </c:pt>
                <c:pt idx="868">
                  <c:v>7.218853658996005</c:v>
                </c:pt>
                <c:pt idx="869">
                  <c:v>7.220402852334487</c:v>
                </c:pt>
                <c:pt idx="870">
                  <c:v>7.228407017916648</c:v>
                </c:pt>
                <c:pt idx="871">
                  <c:v>7.232150901817979</c:v>
                </c:pt>
                <c:pt idx="872">
                  <c:v>7.239767769065528</c:v>
                </c:pt>
                <c:pt idx="873">
                  <c:v>7.317743833769168</c:v>
                </c:pt>
                <c:pt idx="874">
                  <c:v>7.332202971595008</c:v>
                </c:pt>
                <c:pt idx="875">
                  <c:v>7.342401827740016</c:v>
                </c:pt>
                <c:pt idx="876">
                  <c:v>7.355182672782504</c:v>
                </c:pt>
                <c:pt idx="877">
                  <c:v>7.364606932258272</c:v>
                </c:pt>
                <c:pt idx="878">
                  <c:v>7.37803327452513</c:v>
                </c:pt>
                <c:pt idx="879">
                  <c:v>7.385908340662412</c:v>
                </c:pt>
                <c:pt idx="880">
                  <c:v>7.395203500693315</c:v>
                </c:pt>
                <c:pt idx="881">
                  <c:v>7.406435152397317</c:v>
                </c:pt>
                <c:pt idx="882">
                  <c:v>7.417408605211571</c:v>
                </c:pt>
                <c:pt idx="883">
                  <c:v>7.429802151919434</c:v>
                </c:pt>
                <c:pt idx="884">
                  <c:v>7.450845361433828</c:v>
                </c:pt>
                <c:pt idx="885">
                  <c:v>7.410824533523018</c:v>
                </c:pt>
                <c:pt idx="886">
                  <c:v>7.4216688868924</c:v>
                </c:pt>
                <c:pt idx="887">
                  <c:v>7.430576748588677</c:v>
                </c:pt>
                <c:pt idx="888">
                  <c:v>7.445164985859392</c:v>
                </c:pt>
                <c:pt idx="889">
                  <c:v>7.468144687046887</c:v>
                </c:pt>
                <c:pt idx="890">
                  <c:v>7.513974989977005</c:v>
                </c:pt>
                <c:pt idx="891">
                  <c:v>7.52533574112588</c:v>
                </c:pt>
                <c:pt idx="892">
                  <c:v>7.53127431559007</c:v>
                </c:pt>
                <c:pt idx="893">
                  <c:v>7.543409663408186</c:v>
                </c:pt>
                <c:pt idx="894">
                  <c:v>7.561483585690487</c:v>
                </c:pt>
                <c:pt idx="895">
                  <c:v>7.556836005675039</c:v>
                </c:pt>
                <c:pt idx="896">
                  <c:v>7.565356569036688</c:v>
                </c:pt>
                <c:pt idx="897">
                  <c:v>7.578266513524052</c:v>
                </c:pt>
                <c:pt idx="898">
                  <c:v>7.58433418743311</c:v>
                </c:pt>
                <c:pt idx="899">
                  <c:v>7.594016645798629</c:v>
                </c:pt>
                <c:pt idx="900">
                  <c:v>7.610154076407819</c:v>
                </c:pt>
                <c:pt idx="901">
                  <c:v>7.607572087510356</c:v>
                </c:pt>
                <c:pt idx="902">
                  <c:v>7.623064020895184</c:v>
                </c:pt>
                <c:pt idx="903">
                  <c:v>7.524561144456642</c:v>
                </c:pt>
                <c:pt idx="904">
                  <c:v>7.543151464518439</c:v>
                </c:pt>
                <c:pt idx="905">
                  <c:v>7.549090038982623</c:v>
                </c:pt>
                <c:pt idx="906">
                  <c:v>7.560321690686627</c:v>
                </c:pt>
                <c:pt idx="907">
                  <c:v>7.576459121295822</c:v>
                </c:pt>
              </c:numCache>
            </c:numRef>
          </c:yVal>
          <c:smooth val="0"/>
        </c:ser>
        <c:ser>
          <c:idx val="1"/>
          <c:order val="1"/>
          <c:tx>
            <c:v>Caculation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table!$A$1:$A$908</c:f>
              <c:numCache>
                <c:formatCode>General</c:formatCode>
                <c:ptCount val="90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6.0</c:v>
                </c:pt>
                <c:pt idx="6">
                  <c:v>8.0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11.0</c:v>
                </c:pt>
                <c:pt idx="12">
                  <c:v>7.0</c:v>
                </c:pt>
                <c:pt idx="13">
                  <c:v>9.0</c:v>
                </c:pt>
                <c:pt idx="14">
                  <c:v>10.0</c:v>
                </c:pt>
                <c:pt idx="15">
                  <c:v>11.0</c:v>
                </c:pt>
                <c:pt idx="16">
                  <c:v>10.0</c:v>
                </c:pt>
                <c:pt idx="17">
                  <c:v>11.0</c:v>
                </c:pt>
                <c:pt idx="18">
                  <c:v>12.0</c:v>
                </c:pt>
                <c:pt idx="19">
                  <c:v>13.0</c:v>
                </c:pt>
                <c:pt idx="20">
                  <c:v>14.0</c:v>
                </c:pt>
                <c:pt idx="21">
                  <c:v>14.0</c:v>
                </c:pt>
                <c:pt idx="22">
                  <c:v>15.0</c:v>
                </c:pt>
                <c:pt idx="23">
                  <c:v>16.0</c:v>
                </c:pt>
                <c:pt idx="24">
                  <c:v>17.0</c:v>
                </c:pt>
                <c:pt idx="25">
                  <c:v>18.0</c:v>
                </c:pt>
                <c:pt idx="26">
                  <c:v>19.0</c:v>
                </c:pt>
                <c:pt idx="27">
                  <c:v>17.0</c:v>
                </c:pt>
                <c:pt idx="28">
                  <c:v>18.0</c:v>
                </c:pt>
                <c:pt idx="29">
                  <c:v>19.0</c:v>
                </c:pt>
                <c:pt idx="30">
                  <c:v>20.0</c:v>
                </c:pt>
                <c:pt idx="31">
                  <c:v>21.0</c:v>
                </c:pt>
                <c:pt idx="32">
                  <c:v>22.0</c:v>
                </c:pt>
                <c:pt idx="33">
                  <c:v>23.0</c:v>
                </c:pt>
                <c:pt idx="34">
                  <c:v>24.0</c:v>
                </c:pt>
                <c:pt idx="35">
                  <c:v>25.0</c:v>
                </c:pt>
                <c:pt idx="36">
                  <c:v>26.0</c:v>
                </c:pt>
                <c:pt idx="37">
                  <c:v>28.0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24.0</c:v>
                </c:pt>
                <c:pt idx="51">
                  <c:v>25.0</c:v>
                </c:pt>
                <c:pt idx="52">
                  <c:v>26.0</c:v>
                </c:pt>
                <c:pt idx="53">
                  <c:v>27.0</c:v>
                </c:pt>
                <c:pt idx="54">
                  <c:v>28.0</c:v>
                </c:pt>
                <c:pt idx="55">
                  <c:v>29.0</c:v>
                </c:pt>
                <c:pt idx="56">
                  <c:v>30.0</c:v>
                </c:pt>
                <c:pt idx="57">
                  <c:v>31.0</c:v>
                </c:pt>
                <c:pt idx="58">
                  <c:v>32.0</c:v>
                </c:pt>
                <c:pt idx="59">
                  <c:v>34.0</c:v>
                </c:pt>
                <c:pt idx="60">
                  <c:v>36.0</c:v>
                </c:pt>
                <c:pt idx="61">
                  <c:v>35.0</c:v>
                </c:pt>
                <c:pt idx="62">
                  <c:v>37.0</c:v>
                </c:pt>
                <c:pt idx="63">
                  <c:v>32.0</c:v>
                </c:pt>
                <c:pt idx="64">
                  <c:v>33.0</c:v>
                </c:pt>
                <c:pt idx="65">
                  <c:v>34.0</c:v>
                </c:pt>
                <c:pt idx="66">
                  <c:v>35.0</c:v>
                </c:pt>
                <c:pt idx="67">
                  <c:v>36.0</c:v>
                </c:pt>
                <c:pt idx="68">
                  <c:v>37.0</c:v>
                </c:pt>
                <c:pt idx="69">
                  <c:v>38.0</c:v>
                </c:pt>
                <c:pt idx="70">
                  <c:v>39.0</c:v>
                </c:pt>
                <c:pt idx="71">
                  <c:v>40.0</c:v>
                </c:pt>
                <c:pt idx="72">
                  <c:v>41.0</c:v>
                </c:pt>
                <c:pt idx="73">
                  <c:v>43.0</c:v>
                </c:pt>
                <c:pt idx="74">
                  <c:v>42.0</c:v>
                </c:pt>
                <c:pt idx="75">
                  <c:v>44.0</c:v>
                </c:pt>
                <c:pt idx="76">
                  <c:v>46.0</c:v>
                </c:pt>
                <c:pt idx="77">
                  <c:v>38.0</c:v>
                </c:pt>
                <c:pt idx="78">
                  <c:v>39.0</c:v>
                </c:pt>
                <c:pt idx="79">
                  <c:v>40.0</c:v>
                </c:pt>
                <c:pt idx="80">
                  <c:v>41.0</c:v>
                </c:pt>
                <c:pt idx="81">
                  <c:v>42.0</c:v>
                </c:pt>
                <c:pt idx="82">
                  <c:v>43.0</c:v>
                </c:pt>
                <c:pt idx="83">
                  <c:v>44.0</c:v>
                </c:pt>
                <c:pt idx="84">
                  <c:v>45.0</c:v>
                </c:pt>
                <c:pt idx="85">
                  <c:v>46.0</c:v>
                </c:pt>
                <c:pt idx="86">
                  <c:v>47.0</c:v>
                </c:pt>
                <c:pt idx="87">
                  <c:v>39.0</c:v>
                </c:pt>
                <c:pt idx="88">
                  <c:v>40.0</c:v>
                </c:pt>
                <c:pt idx="89">
                  <c:v>41.0</c:v>
                </c:pt>
                <c:pt idx="90">
                  <c:v>42.0</c:v>
                </c:pt>
                <c:pt idx="91">
                  <c:v>43.0</c:v>
                </c:pt>
                <c:pt idx="92">
                  <c:v>44.0</c:v>
                </c:pt>
                <c:pt idx="93">
                  <c:v>45.0</c:v>
                </c:pt>
                <c:pt idx="94">
                  <c:v>46.0</c:v>
                </c:pt>
                <c:pt idx="95">
                  <c:v>47.0</c:v>
                </c:pt>
                <c:pt idx="96">
                  <c:v>48.0</c:v>
                </c:pt>
                <c:pt idx="97">
                  <c:v>50.0</c:v>
                </c:pt>
                <c:pt idx="98">
                  <c:v>42.0</c:v>
                </c:pt>
                <c:pt idx="99">
                  <c:v>43.0</c:v>
                </c:pt>
                <c:pt idx="100">
                  <c:v>44.0</c:v>
                </c:pt>
                <c:pt idx="101">
                  <c:v>45.0</c:v>
                </c:pt>
                <c:pt idx="102">
                  <c:v>46.0</c:v>
                </c:pt>
                <c:pt idx="103">
                  <c:v>44.0</c:v>
                </c:pt>
                <c:pt idx="104">
                  <c:v>45.0</c:v>
                </c:pt>
                <c:pt idx="105">
                  <c:v>46.0</c:v>
                </c:pt>
                <c:pt idx="106">
                  <c:v>47.0</c:v>
                </c:pt>
                <c:pt idx="107">
                  <c:v>48.0</c:v>
                </c:pt>
                <c:pt idx="108">
                  <c:v>49.0</c:v>
                </c:pt>
                <c:pt idx="109">
                  <c:v>50.0</c:v>
                </c:pt>
                <c:pt idx="110">
                  <c:v>51.0</c:v>
                </c:pt>
                <c:pt idx="111">
                  <c:v>50.0</c:v>
                </c:pt>
                <c:pt idx="112">
                  <c:v>52.0</c:v>
                </c:pt>
                <c:pt idx="113">
                  <c:v>53.0</c:v>
                </c:pt>
                <c:pt idx="114">
                  <c:v>54.0</c:v>
                </c:pt>
                <c:pt idx="115">
                  <c:v>50.0</c:v>
                </c:pt>
                <c:pt idx="116">
                  <c:v>51.0</c:v>
                </c:pt>
                <c:pt idx="117">
                  <c:v>52.0</c:v>
                </c:pt>
                <c:pt idx="118">
                  <c:v>53.0</c:v>
                </c:pt>
                <c:pt idx="119">
                  <c:v>54.0</c:v>
                </c:pt>
                <c:pt idx="120">
                  <c:v>55.0</c:v>
                </c:pt>
                <c:pt idx="121">
                  <c:v>56.0</c:v>
                </c:pt>
                <c:pt idx="122">
                  <c:v>54.0</c:v>
                </c:pt>
                <c:pt idx="123">
                  <c:v>56.0</c:v>
                </c:pt>
                <c:pt idx="124">
                  <c:v>57.0</c:v>
                </c:pt>
                <c:pt idx="125">
                  <c:v>58.0</c:v>
                </c:pt>
                <c:pt idx="126">
                  <c:v>59.0</c:v>
                </c:pt>
                <c:pt idx="127">
                  <c:v>58.0</c:v>
                </c:pt>
                <c:pt idx="128">
                  <c:v>60.0</c:v>
                </c:pt>
                <c:pt idx="129">
                  <c:v>61.0</c:v>
                </c:pt>
                <c:pt idx="130">
                  <c:v>62.0</c:v>
                </c:pt>
                <c:pt idx="131">
                  <c:v>64.0</c:v>
                </c:pt>
                <c:pt idx="132">
                  <c:v>63.0</c:v>
                </c:pt>
                <c:pt idx="133">
                  <c:v>65.0</c:v>
                </c:pt>
                <c:pt idx="134">
                  <c:v>64.0</c:v>
                </c:pt>
                <c:pt idx="135">
                  <c:v>66.0</c:v>
                </c:pt>
                <c:pt idx="136">
                  <c:v>67.0</c:v>
                </c:pt>
                <c:pt idx="137">
                  <c:v>68.0</c:v>
                </c:pt>
                <c:pt idx="138">
                  <c:v>70.0</c:v>
                </c:pt>
                <c:pt idx="139">
                  <c:v>69.0</c:v>
                </c:pt>
                <c:pt idx="140">
                  <c:v>71.0</c:v>
                </c:pt>
                <c:pt idx="141">
                  <c:v>70.0</c:v>
                </c:pt>
                <c:pt idx="142">
                  <c:v>72.0</c:v>
                </c:pt>
                <c:pt idx="143">
                  <c:v>73.0</c:v>
                </c:pt>
                <c:pt idx="144">
                  <c:v>74.0</c:v>
                </c:pt>
                <c:pt idx="145">
                  <c:v>76.0</c:v>
                </c:pt>
                <c:pt idx="146">
                  <c:v>75.0</c:v>
                </c:pt>
                <c:pt idx="147">
                  <c:v>74.0</c:v>
                </c:pt>
                <c:pt idx="148">
                  <c:v>76.0</c:v>
                </c:pt>
                <c:pt idx="149">
                  <c:v>77.0</c:v>
                </c:pt>
                <c:pt idx="150">
                  <c:v>78.0</c:v>
                </c:pt>
                <c:pt idx="151">
                  <c:v>80.0</c:v>
                </c:pt>
                <c:pt idx="152">
                  <c:v>82.0</c:v>
                </c:pt>
                <c:pt idx="153">
                  <c:v>79.0</c:v>
                </c:pt>
                <c:pt idx="154">
                  <c:v>81.0</c:v>
                </c:pt>
                <c:pt idx="155">
                  <c:v>72.0</c:v>
                </c:pt>
                <c:pt idx="156">
                  <c:v>74.0</c:v>
                </c:pt>
                <c:pt idx="157">
                  <c:v>75.0</c:v>
                </c:pt>
                <c:pt idx="158">
                  <c:v>76.0</c:v>
                </c:pt>
                <c:pt idx="159">
                  <c:v>77.0</c:v>
                </c:pt>
                <c:pt idx="160">
                  <c:v>78.0</c:v>
                </c:pt>
                <c:pt idx="161">
                  <c:v>79.0</c:v>
                </c:pt>
                <c:pt idx="162">
                  <c:v>80.0</c:v>
                </c:pt>
                <c:pt idx="163">
                  <c:v>81.0</c:v>
                </c:pt>
                <c:pt idx="164">
                  <c:v>82.0</c:v>
                </c:pt>
                <c:pt idx="165">
                  <c:v>83.0</c:v>
                </c:pt>
                <c:pt idx="166">
                  <c:v>84.0</c:v>
                </c:pt>
                <c:pt idx="167">
                  <c:v>85.0</c:v>
                </c:pt>
                <c:pt idx="168">
                  <c:v>86.0</c:v>
                </c:pt>
                <c:pt idx="169">
                  <c:v>87.0</c:v>
                </c:pt>
                <c:pt idx="170">
                  <c:v>88.0</c:v>
                </c:pt>
                <c:pt idx="171">
                  <c:v>89.0</c:v>
                </c:pt>
                <c:pt idx="172">
                  <c:v>90.0</c:v>
                </c:pt>
                <c:pt idx="173">
                  <c:v>91.0</c:v>
                </c:pt>
                <c:pt idx="174">
                  <c:v>92.0</c:v>
                </c:pt>
                <c:pt idx="175">
                  <c:v>93.0</c:v>
                </c:pt>
                <c:pt idx="176">
                  <c:v>94.0</c:v>
                </c:pt>
                <c:pt idx="177">
                  <c:v>95.0</c:v>
                </c:pt>
                <c:pt idx="178">
                  <c:v>96.0</c:v>
                </c:pt>
                <c:pt idx="179">
                  <c:v>76.0</c:v>
                </c:pt>
                <c:pt idx="180">
                  <c:v>77.0</c:v>
                </c:pt>
                <c:pt idx="181">
                  <c:v>78.0</c:v>
                </c:pt>
                <c:pt idx="182">
                  <c:v>79.0</c:v>
                </c:pt>
                <c:pt idx="183">
                  <c:v>80.0</c:v>
                </c:pt>
                <c:pt idx="184">
                  <c:v>81.0</c:v>
                </c:pt>
                <c:pt idx="185">
                  <c:v>82.0</c:v>
                </c:pt>
                <c:pt idx="186">
                  <c:v>83.0</c:v>
                </c:pt>
                <c:pt idx="187">
                  <c:v>84.0</c:v>
                </c:pt>
                <c:pt idx="188">
                  <c:v>85.0</c:v>
                </c:pt>
                <c:pt idx="189">
                  <c:v>86.0</c:v>
                </c:pt>
                <c:pt idx="190">
                  <c:v>87.0</c:v>
                </c:pt>
                <c:pt idx="191">
                  <c:v>88.0</c:v>
                </c:pt>
                <c:pt idx="192">
                  <c:v>89.0</c:v>
                </c:pt>
                <c:pt idx="193">
                  <c:v>90.0</c:v>
                </c:pt>
                <c:pt idx="194">
                  <c:v>91.0</c:v>
                </c:pt>
                <c:pt idx="195">
                  <c:v>92.0</c:v>
                </c:pt>
                <c:pt idx="196">
                  <c:v>93.0</c:v>
                </c:pt>
                <c:pt idx="197">
                  <c:v>94.0</c:v>
                </c:pt>
                <c:pt idx="198">
                  <c:v>95.0</c:v>
                </c:pt>
                <c:pt idx="199">
                  <c:v>96.0</c:v>
                </c:pt>
                <c:pt idx="200">
                  <c:v>97.0</c:v>
                </c:pt>
                <c:pt idx="201">
                  <c:v>98.0</c:v>
                </c:pt>
                <c:pt idx="202">
                  <c:v>77.0</c:v>
                </c:pt>
                <c:pt idx="203">
                  <c:v>78.0</c:v>
                </c:pt>
                <c:pt idx="204">
                  <c:v>79.0</c:v>
                </c:pt>
                <c:pt idx="205">
                  <c:v>80.0</c:v>
                </c:pt>
                <c:pt idx="206">
                  <c:v>81.0</c:v>
                </c:pt>
                <c:pt idx="207">
                  <c:v>82.0</c:v>
                </c:pt>
                <c:pt idx="208">
                  <c:v>83.0</c:v>
                </c:pt>
                <c:pt idx="209">
                  <c:v>84.0</c:v>
                </c:pt>
                <c:pt idx="210">
                  <c:v>85.0</c:v>
                </c:pt>
                <c:pt idx="211">
                  <c:v>86.0</c:v>
                </c:pt>
                <c:pt idx="212">
                  <c:v>87.0</c:v>
                </c:pt>
                <c:pt idx="213">
                  <c:v>88.0</c:v>
                </c:pt>
                <c:pt idx="214">
                  <c:v>89.0</c:v>
                </c:pt>
                <c:pt idx="215">
                  <c:v>90.0</c:v>
                </c:pt>
                <c:pt idx="216">
                  <c:v>91.0</c:v>
                </c:pt>
                <c:pt idx="217">
                  <c:v>92.0</c:v>
                </c:pt>
                <c:pt idx="218">
                  <c:v>93.0</c:v>
                </c:pt>
                <c:pt idx="219">
                  <c:v>94.0</c:v>
                </c:pt>
                <c:pt idx="220">
                  <c:v>95.0</c:v>
                </c:pt>
                <c:pt idx="221">
                  <c:v>96.0</c:v>
                </c:pt>
                <c:pt idx="222">
                  <c:v>97.0</c:v>
                </c:pt>
                <c:pt idx="223">
                  <c:v>98.0</c:v>
                </c:pt>
                <c:pt idx="224">
                  <c:v>99.0</c:v>
                </c:pt>
                <c:pt idx="225">
                  <c:v>100.0</c:v>
                </c:pt>
                <c:pt idx="226">
                  <c:v>86.0</c:v>
                </c:pt>
                <c:pt idx="227">
                  <c:v>87.0</c:v>
                </c:pt>
                <c:pt idx="228">
                  <c:v>88.0</c:v>
                </c:pt>
                <c:pt idx="229">
                  <c:v>89.0</c:v>
                </c:pt>
                <c:pt idx="230">
                  <c:v>90.0</c:v>
                </c:pt>
                <c:pt idx="231">
                  <c:v>92.0</c:v>
                </c:pt>
                <c:pt idx="232">
                  <c:v>93.0</c:v>
                </c:pt>
                <c:pt idx="233">
                  <c:v>94.0</c:v>
                </c:pt>
                <c:pt idx="234">
                  <c:v>95.0</c:v>
                </c:pt>
                <c:pt idx="235">
                  <c:v>96.0</c:v>
                </c:pt>
                <c:pt idx="236">
                  <c:v>97.0</c:v>
                </c:pt>
                <c:pt idx="237">
                  <c:v>98.0</c:v>
                </c:pt>
                <c:pt idx="238">
                  <c:v>99.0</c:v>
                </c:pt>
                <c:pt idx="239">
                  <c:v>100.0</c:v>
                </c:pt>
                <c:pt idx="240">
                  <c:v>101.0</c:v>
                </c:pt>
                <c:pt idx="241">
                  <c:v>102.0</c:v>
                </c:pt>
                <c:pt idx="242">
                  <c:v>87.0</c:v>
                </c:pt>
                <c:pt idx="243">
                  <c:v>88.0</c:v>
                </c:pt>
                <c:pt idx="244">
                  <c:v>89.0</c:v>
                </c:pt>
                <c:pt idx="245">
                  <c:v>90.0</c:v>
                </c:pt>
                <c:pt idx="246">
                  <c:v>91.0</c:v>
                </c:pt>
                <c:pt idx="247">
                  <c:v>92.0</c:v>
                </c:pt>
                <c:pt idx="248">
                  <c:v>94.0</c:v>
                </c:pt>
                <c:pt idx="249">
                  <c:v>96.0</c:v>
                </c:pt>
                <c:pt idx="250">
                  <c:v>97.0</c:v>
                </c:pt>
                <c:pt idx="251">
                  <c:v>98.0</c:v>
                </c:pt>
                <c:pt idx="252">
                  <c:v>99.0</c:v>
                </c:pt>
                <c:pt idx="253">
                  <c:v>100.0</c:v>
                </c:pt>
                <c:pt idx="254">
                  <c:v>101.0</c:v>
                </c:pt>
                <c:pt idx="255">
                  <c:v>102.0</c:v>
                </c:pt>
                <c:pt idx="256">
                  <c:v>90.0</c:v>
                </c:pt>
                <c:pt idx="257">
                  <c:v>91.0</c:v>
                </c:pt>
                <c:pt idx="258">
                  <c:v>92.0</c:v>
                </c:pt>
                <c:pt idx="259">
                  <c:v>93.0</c:v>
                </c:pt>
                <c:pt idx="260">
                  <c:v>99.0</c:v>
                </c:pt>
                <c:pt idx="261">
                  <c:v>101.0</c:v>
                </c:pt>
                <c:pt idx="262">
                  <c:v>103.0</c:v>
                </c:pt>
                <c:pt idx="263">
                  <c:v>90.0</c:v>
                </c:pt>
                <c:pt idx="264">
                  <c:v>91.0</c:v>
                </c:pt>
                <c:pt idx="265">
                  <c:v>92.0</c:v>
                </c:pt>
                <c:pt idx="266">
                  <c:v>94.0</c:v>
                </c:pt>
                <c:pt idx="267">
                  <c:v>95.0</c:v>
                </c:pt>
                <c:pt idx="268">
                  <c:v>96.0</c:v>
                </c:pt>
                <c:pt idx="269">
                  <c:v>97.0</c:v>
                </c:pt>
                <c:pt idx="270">
                  <c:v>98.0</c:v>
                </c:pt>
                <c:pt idx="271">
                  <c:v>100.0</c:v>
                </c:pt>
                <c:pt idx="272">
                  <c:v>102.0</c:v>
                </c:pt>
                <c:pt idx="273">
                  <c:v>103.0</c:v>
                </c:pt>
                <c:pt idx="274">
                  <c:v>104.0</c:v>
                </c:pt>
                <c:pt idx="275">
                  <c:v>105.0</c:v>
                </c:pt>
                <c:pt idx="276">
                  <c:v>106.0</c:v>
                </c:pt>
                <c:pt idx="277">
                  <c:v>108.0</c:v>
                </c:pt>
                <c:pt idx="278">
                  <c:v>96.0</c:v>
                </c:pt>
                <c:pt idx="279">
                  <c:v>98.0</c:v>
                </c:pt>
                <c:pt idx="280">
                  <c:v>99.0</c:v>
                </c:pt>
                <c:pt idx="281">
                  <c:v>100.0</c:v>
                </c:pt>
                <c:pt idx="282">
                  <c:v>101.0</c:v>
                </c:pt>
                <c:pt idx="283">
                  <c:v>102.0</c:v>
                </c:pt>
                <c:pt idx="284">
                  <c:v>104.0</c:v>
                </c:pt>
                <c:pt idx="285">
                  <c:v>103.0</c:v>
                </c:pt>
                <c:pt idx="286">
                  <c:v>102.0</c:v>
                </c:pt>
                <c:pt idx="287">
                  <c:v>104.0</c:v>
                </c:pt>
                <c:pt idx="288">
                  <c:v>105.0</c:v>
                </c:pt>
                <c:pt idx="289">
                  <c:v>106.0</c:v>
                </c:pt>
                <c:pt idx="290">
                  <c:v>108.0</c:v>
                </c:pt>
                <c:pt idx="291">
                  <c:v>110.0</c:v>
                </c:pt>
                <c:pt idx="292">
                  <c:v>101.0</c:v>
                </c:pt>
                <c:pt idx="293">
                  <c:v>103.0</c:v>
                </c:pt>
                <c:pt idx="294">
                  <c:v>104.0</c:v>
                </c:pt>
                <c:pt idx="295">
                  <c:v>105.0</c:v>
                </c:pt>
                <c:pt idx="296">
                  <c:v>107.0</c:v>
                </c:pt>
                <c:pt idx="297">
                  <c:v>109.0</c:v>
                </c:pt>
                <c:pt idx="298">
                  <c:v>102.0</c:v>
                </c:pt>
                <c:pt idx="299">
                  <c:v>103.0</c:v>
                </c:pt>
                <c:pt idx="300">
                  <c:v>104.0</c:v>
                </c:pt>
                <c:pt idx="301">
                  <c:v>105.0</c:v>
                </c:pt>
                <c:pt idx="302">
                  <c:v>106.0</c:v>
                </c:pt>
                <c:pt idx="303">
                  <c:v>107.0</c:v>
                </c:pt>
                <c:pt idx="304">
                  <c:v>108.0</c:v>
                </c:pt>
                <c:pt idx="305">
                  <c:v>109.0</c:v>
                </c:pt>
                <c:pt idx="306">
                  <c:v>110.0</c:v>
                </c:pt>
                <c:pt idx="307">
                  <c:v>111.0</c:v>
                </c:pt>
                <c:pt idx="308">
                  <c:v>112.0</c:v>
                </c:pt>
                <c:pt idx="309">
                  <c:v>113.0</c:v>
                </c:pt>
                <c:pt idx="310">
                  <c:v>114.0</c:v>
                </c:pt>
                <c:pt idx="311">
                  <c:v>115.0</c:v>
                </c:pt>
                <c:pt idx="312">
                  <c:v>116.0</c:v>
                </c:pt>
                <c:pt idx="313">
                  <c:v>117.0</c:v>
                </c:pt>
                <c:pt idx="314">
                  <c:v>118.0</c:v>
                </c:pt>
                <c:pt idx="315">
                  <c:v>120.0</c:v>
                </c:pt>
                <c:pt idx="316">
                  <c:v>104.0</c:v>
                </c:pt>
                <c:pt idx="317">
                  <c:v>105.0</c:v>
                </c:pt>
                <c:pt idx="318">
                  <c:v>106.0</c:v>
                </c:pt>
                <c:pt idx="319">
                  <c:v>107.0</c:v>
                </c:pt>
                <c:pt idx="320">
                  <c:v>108.0</c:v>
                </c:pt>
                <c:pt idx="321">
                  <c:v>109.0</c:v>
                </c:pt>
                <c:pt idx="322">
                  <c:v>110.0</c:v>
                </c:pt>
                <c:pt idx="323">
                  <c:v>111.0</c:v>
                </c:pt>
                <c:pt idx="324">
                  <c:v>112.0</c:v>
                </c:pt>
                <c:pt idx="325">
                  <c:v>113.0</c:v>
                </c:pt>
                <c:pt idx="326">
                  <c:v>114.0</c:v>
                </c:pt>
                <c:pt idx="327">
                  <c:v>115.0</c:v>
                </c:pt>
                <c:pt idx="328">
                  <c:v>116.0</c:v>
                </c:pt>
                <c:pt idx="329">
                  <c:v>117.0</c:v>
                </c:pt>
                <c:pt idx="330">
                  <c:v>118.0</c:v>
                </c:pt>
                <c:pt idx="331">
                  <c:v>119.0</c:v>
                </c:pt>
                <c:pt idx="332">
                  <c:v>120.0</c:v>
                </c:pt>
                <c:pt idx="333">
                  <c:v>121.0</c:v>
                </c:pt>
                <c:pt idx="334">
                  <c:v>122.0</c:v>
                </c:pt>
                <c:pt idx="335">
                  <c:v>123.0</c:v>
                </c:pt>
                <c:pt idx="336">
                  <c:v>124.0</c:v>
                </c:pt>
                <c:pt idx="337">
                  <c:v>125.0</c:v>
                </c:pt>
                <c:pt idx="338">
                  <c:v>126.0</c:v>
                </c:pt>
                <c:pt idx="339">
                  <c:v>127.0</c:v>
                </c:pt>
                <c:pt idx="340">
                  <c:v>108.0</c:v>
                </c:pt>
                <c:pt idx="341">
                  <c:v>109.0</c:v>
                </c:pt>
                <c:pt idx="342">
                  <c:v>110.0</c:v>
                </c:pt>
                <c:pt idx="343">
                  <c:v>111.0</c:v>
                </c:pt>
                <c:pt idx="344">
                  <c:v>112.0</c:v>
                </c:pt>
                <c:pt idx="345">
                  <c:v>113.0</c:v>
                </c:pt>
                <c:pt idx="346">
                  <c:v>114.0</c:v>
                </c:pt>
                <c:pt idx="347">
                  <c:v>115.0</c:v>
                </c:pt>
                <c:pt idx="348">
                  <c:v>116.0</c:v>
                </c:pt>
                <c:pt idx="349">
                  <c:v>117.0</c:v>
                </c:pt>
                <c:pt idx="350">
                  <c:v>118.0</c:v>
                </c:pt>
                <c:pt idx="351">
                  <c:v>119.0</c:v>
                </c:pt>
                <c:pt idx="352">
                  <c:v>120.0</c:v>
                </c:pt>
                <c:pt idx="353">
                  <c:v>121.0</c:v>
                </c:pt>
                <c:pt idx="354">
                  <c:v>122.0</c:v>
                </c:pt>
                <c:pt idx="355">
                  <c:v>123.0</c:v>
                </c:pt>
                <c:pt idx="356">
                  <c:v>124.0</c:v>
                </c:pt>
                <c:pt idx="357">
                  <c:v>125.0</c:v>
                </c:pt>
                <c:pt idx="358">
                  <c:v>126.0</c:v>
                </c:pt>
                <c:pt idx="359">
                  <c:v>127.0</c:v>
                </c:pt>
                <c:pt idx="360">
                  <c:v>128.0</c:v>
                </c:pt>
                <c:pt idx="361">
                  <c:v>129.0</c:v>
                </c:pt>
                <c:pt idx="362">
                  <c:v>130.0</c:v>
                </c:pt>
                <c:pt idx="363">
                  <c:v>131.0</c:v>
                </c:pt>
                <c:pt idx="364">
                  <c:v>132.0</c:v>
                </c:pt>
                <c:pt idx="365">
                  <c:v>121.0</c:v>
                </c:pt>
                <c:pt idx="366">
                  <c:v>123.0</c:v>
                </c:pt>
                <c:pt idx="367">
                  <c:v>116.0</c:v>
                </c:pt>
                <c:pt idx="368">
                  <c:v>118.0</c:v>
                </c:pt>
                <c:pt idx="369">
                  <c:v>120.0</c:v>
                </c:pt>
                <c:pt idx="370">
                  <c:v>122.0</c:v>
                </c:pt>
                <c:pt idx="371">
                  <c:v>123.0</c:v>
                </c:pt>
                <c:pt idx="372">
                  <c:v>124.0</c:v>
                </c:pt>
                <c:pt idx="373">
                  <c:v>125.0</c:v>
                </c:pt>
                <c:pt idx="374">
                  <c:v>126.0</c:v>
                </c:pt>
                <c:pt idx="375">
                  <c:v>128.0</c:v>
                </c:pt>
                <c:pt idx="376">
                  <c:v>130.0</c:v>
                </c:pt>
                <c:pt idx="377">
                  <c:v>132.0</c:v>
                </c:pt>
                <c:pt idx="378">
                  <c:v>134.0</c:v>
                </c:pt>
                <c:pt idx="379">
                  <c:v>136.0</c:v>
                </c:pt>
                <c:pt idx="380">
                  <c:v>127.0</c:v>
                </c:pt>
                <c:pt idx="381">
                  <c:v>116.0</c:v>
                </c:pt>
                <c:pt idx="382">
                  <c:v>118.0</c:v>
                </c:pt>
                <c:pt idx="383">
                  <c:v>120.0</c:v>
                </c:pt>
                <c:pt idx="384">
                  <c:v>122.0</c:v>
                </c:pt>
                <c:pt idx="385">
                  <c:v>124.0</c:v>
                </c:pt>
                <c:pt idx="386">
                  <c:v>126.0</c:v>
                </c:pt>
                <c:pt idx="387">
                  <c:v>127.0</c:v>
                </c:pt>
                <c:pt idx="388">
                  <c:v>128.0</c:v>
                </c:pt>
                <c:pt idx="389">
                  <c:v>129.0</c:v>
                </c:pt>
                <c:pt idx="390">
                  <c:v>130.0</c:v>
                </c:pt>
                <c:pt idx="391">
                  <c:v>131.0</c:v>
                </c:pt>
                <c:pt idx="392">
                  <c:v>132.0</c:v>
                </c:pt>
                <c:pt idx="393">
                  <c:v>133.0</c:v>
                </c:pt>
                <c:pt idx="394">
                  <c:v>134.0</c:v>
                </c:pt>
                <c:pt idx="395">
                  <c:v>136.0</c:v>
                </c:pt>
                <c:pt idx="396">
                  <c:v>137.0</c:v>
                </c:pt>
                <c:pt idx="397">
                  <c:v>138.0</c:v>
                </c:pt>
                <c:pt idx="398">
                  <c:v>139.0</c:v>
                </c:pt>
                <c:pt idx="399">
                  <c:v>140.0</c:v>
                </c:pt>
                <c:pt idx="400">
                  <c:v>141.0</c:v>
                </c:pt>
                <c:pt idx="401">
                  <c:v>142.0</c:v>
                </c:pt>
                <c:pt idx="402">
                  <c:v>143.0</c:v>
                </c:pt>
                <c:pt idx="403">
                  <c:v>144.0</c:v>
                </c:pt>
                <c:pt idx="404">
                  <c:v>146.0</c:v>
                </c:pt>
                <c:pt idx="405">
                  <c:v>118.0</c:v>
                </c:pt>
                <c:pt idx="406">
                  <c:v>119.0</c:v>
                </c:pt>
                <c:pt idx="407">
                  <c:v>120.0</c:v>
                </c:pt>
                <c:pt idx="408">
                  <c:v>121.0</c:v>
                </c:pt>
                <c:pt idx="409">
                  <c:v>122.0</c:v>
                </c:pt>
                <c:pt idx="410">
                  <c:v>123.0</c:v>
                </c:pt>
                <c:pt idx="411">
                  <c:v>124.0</c:v>
                </c:pt>
                <c:pt idx="412">
                  <c:v>125.0</c:v>
                </c:pt>
                <c:pt idx="413">
                  <c:v>126.0</c:v>
                </c:pt>
                <c:pt idx="414">
                  <c:v>127.0</c:v>
                </c:pt>
                <c:pt idx="415">
                  <c:v>128.0</c:v>
                </c:pt>
                <c:pt idx="416">
                  <c:v>129.0</c:v>
                </c:pt>
                <c:pt idx="417">
                  <c:v>130.0</c:v>
                </c:pt>
                <c:pt idx="418">
                  <c:v>131.0</c:v>
                </c:pt>
                <c:pt idx="419">
                  <c:v>132.0</c:v>
                </c:pt>
                <c:pt idx="420">
                  <c:v>133.0</c:v>
                </c:pt>
                <c:pt idx="421">
                  <c:v>134.0</c:v>
                </c:pt>
                <c:pt idx="422">
                  <c:v>135.0</c:v>
                </c:pt>
                <c:pt idx="423">
                  <c:v>136.0</c:v>
                </c:pt>
                <c:pt idx="424">
                  <c:v>137.0</c:v>
                </c:pt>
                <c:pt idx="425">
                  <c:v>138.0</c:v>
                </c:pt>
                <c:pt idx="426">
                  <c:v>139.0</c:v>
                </c:pt>
                <c:pt idx="427">
                  <c:v>140.0</c:v>
                </c:pt>
                <c:pt idx="428">
                  <c:v>141.0</c:v>
                </c:pt>
                <c:pt idx="429">
                  <c:v>142.0</c:v>
                </c:pt>
                <c:pt idx="430">
                  <c:v>143.0</c:v>
                </c:pt>
                <c:pt idx="431">
                  <c:v>144.0</c:v>
                </c:pt>
                <c:pt idx="432">
                  <c:v>145.0</c:v>
                </c:pt>
                <c:pt idx="433">
                  <c:v>146.0</c:v>
                </c:pt>
                <c:pt idx="434">
                  <c:v>120.0</c:v>
                </c:pt>
                <c:pt idx="435">
                  <c:v>121.0</c:v>
                </c:pt>
                <c:pt idx="436">
                  <c:v>122.0</c:v>
                </c:pt>
                <c:pt idx="437">
                  <c:v>123.0</c:v>
                </c:pt>
                <c:pt idx="438">
                  <c:v>124.0</c:v>
                </c:pt>
                <c:pt idx="439">
                  <c:v>125.0</c:v>
                </c:pt>
                <c:pt idx="440">
                  <c:v>126.0</c:v>
                </c:pt>
                <c:pt idx="441">
                  <c:v>127.0</c:v>
                </c:pt>
                <c:pt idx="442">
                  <c:v>128.0</c:v>
                </c:pt>
                <c:pt idx="443">
                  <c:v>129.0</c:v>
                </c:pt>
                <c:pt idx="444">
                  <c:v>130.0</c:v>
                </c:pt>
                <c:pt idx="445">
                  <c:v>131.0</c:v>
                </c:pt>
                <c:pt idx="446">
                  <c:v>132.0</c:v>
                </c:pt>
                <c:pt idx="447">
                  <c:v>133.0</c:v>
                </c:pt>
                <c:pt idx="448">
                  <c:v>134.0</c:v>
                </c:pt>
                <c:pt idx="449">
                  <c:v>135.0</c:v>
                </c:pt>
                <c:pt idx="450">
                  <c:v>136.0</c:v>
                </c:pt>
                <c:pt idx="451">
                  <c:v>137.0</c:v>
                </c:pt>
                <c:pt idx="452">
                  <c:v>138.0</c:v>
                </c:pt>
                <c:pt idx="453">
                  <c:v>139.0</c:v>
                </c:pt>
                <c:pt idx="454">
                  <c:v>140.0</c:v>
                </c:pt>
                <c:pt idx="455">
                  <c:v>141.0</c:v>
                </c:pt>
                <c:pt idx="456">
                  <c:v>142.0</c:v>
                </c:pt>
                <c:pt idx="457">
                  <c:v>143.0</c:v>
                </c:pt>
                <c:pt idx="458">
                  <c:v>144.0</c:v>
                </c:pt>
                <c:pt idx="459">
                  <c:v>145.0</c:v>
                </c:pt>
                <c:pt idx="460">
                  <c:v>146.0</c:v>
                </c:pt>
                <c:pt idx="461">
                  <c:v>148.0</c:v>
                </c:pt>
                <c:pt idx="462">
                  <c:v>135.0</c:v>
                </c:pt>
                <c:pt idx="463">
                  <c:v>137.0</c:v>
                </c:pt>
                <c:pt idx="464">
                  <c:v>138.0</c:v>
                </c:pt>
                <c:pt idx="465">
                  <c:v>139.0</c:v>
                </c:pt>
                <c:pt idx="466">
                  <c:v>136.0</c:v>
                </c:pt>
                <c:pt idx="467">
                  <c:v>138.0</c:v>
                </c:pt>
                <c:pt idx="468">
                  <c:v>140.0</c:v>
                </c:pt>
                <c:pt idx="469">
                  <c:v>142.0</c:v>
                </c:pt>
                <c:pt idx="470">
                  <c:v>144.0</c:v>
                </c:pt>
                <c:pt idx="471">
                  <c:v>146.0</c:v>
                </c:pt>
                <c:pt idx="472">
                  <c:v>148.0</c:v>
                </c:pt>
                <c:pt idx="473">
                  <c:v>141.0</c:v>
                </c:pt>
                <c:pt idx="474">
                  <c:v>132.0</c:v>
                </c:pt>
                <c:pt idx="475">
                  <c:v>134.0</c:v>
                </c:pt>
                <c:pt idx="476">
                  <c:v>135.0</c:v>
                </c:pt>
                <c:pt idx="477">
                  <c:v>136.0</c:v>
                </c:pt>
                <c:pt idx="478">
                  <c:v>137.0</c:v>
                </c:pt>
                <c:pt idx="479">
                  <c:v>138.0</c:v>
                </c:pt>
                <c:pt idx="480">
                  <c:v>139.0</c:v>
                </c:pt>
                <c:pt idx="481">
                  <c:v>140.0</c:v>
                </c:pt>
                <c:pt idx="482">
                  <c:v>141.0</c:v>
                </c:pt>
                <c:pt idx="483">
                  <c:v>142.0</c:v>
                </c:pt>
                <c:pt idx="484">
                  <c:v>143.0</c:v>
                </c:pt>
                <c:pt idx="485">
                  <c:v>144.0</c:v>
                </c:pt>
                <c:pt idx="486">
                  <c:v>145.0</c:v>
                </c:pt>
                <c:pt idx="487">
                  <c:v>146.0</c:v>
                </c:pt>
                <c:pt idx="488">
                  <c:v>148.0</c:v>
                </c:pt>
                <c:pt idx="489">
                  <c:v>150.0</c:v>
                </c:pt>
                <c:pt idx="490">
                  <c:v>138.0</c:v>
                </c:pt>
                <c:pt idx="491">
                  <c:v>139.0</c:v>
                </c:pt>
                <c:pt idx="492">
                  <c:v>140.0</c:v>
                </c:pt>
                <c:pt idx="493">
                  <c:v>141.0</c:v>
                </c:pt>
                <c:pt idx="494">
                  <c:v>142.0</c:v>
                </c:pt>
                <c:pt idx="495">
                  <c:v>143.0</c:v>
                </c:pt>
                <c:pt idx="496">
                  <c:v>144.0</c:v>
                </c:pt>
                <c:pt idx="497">
                  <c:v>145.0</c:v>
                </c:pt>
                <c:pt idx="498">
                  <c:v>146.0</c:v>
                </c:pt>
                <c:pt idx="499">
                  <c:v>147.0</c:v>
                </c:pt>
                <c:pt idx="500">
                  <c:v>148.0</c:v>
                </c:pt>
                <c:pt idx="501">
                  <c:v>149.0</c:v>
                </c:pt>
                <c:pt idx="502">
                  <c:v>150.0</c:v>
                </c:pt>
                <c:pt idx="503">
                  <c:v>151.0</c:v>
                </c:pt>
                <c:pt idx="504">
                  <c:v>152.0</c:v>
                </c:pt>
                <c:pt idx="505">
                  <c:v>153.0</c:v>
                </c:pt>
                <c:pt idx="506">
                  <c:v>154.0</c:v>
                </c:pt>
                <c:pt idx="507">
                  <c:v>137.0</c:v>
                </c:pt>
                <c:pt idx="508">
                  <c:v>138.0</c:v>
                </c:pt>
                <c:pt idx="509">
                  <c:v>139.0</c:v>
                </c:pt>
                <c:pt idx="510">
                  <c:v>140.0</c:v>
                </c:pt>
                <c:pt idx="511">
                  <c:v>141.0</c:v>
                </c:pt>
                <c:pt idx="512">
                  <c:v>142.0</c:v>
                </c:pt>
                <c:pt idx="513">
                  <c:v>143.0</c:v>
                </c:pt>
                <c:pt idx="514">
                  <c:v>144.0</c:v>
                </c:pt>
                <c:pt idx="515">
                  <c:v>145.0</c:v>
                </c:pt>
                <c:pt idx="516">
                  <c:v>146.0</c:v>
                </c:pt>
                <c:pt idx="517">
                  <c:v>147.0</c:v>
                </c:pt>
                <c:pt idx="518">
                  <c:v>148.0</c:v>
                </c:pt>
                <c:pt idx="519">
                  <c:v>149.0</c:v>
                </c:pt>
                <c:pt idx="520">
                  <c:v>150.0</c:v>
                </c:pt>
                <c:pt idx="521">
                  <c:v>151.0</c:v>
                </c:pt>
                <c:pt idx="522">
                  <c:v>152.0</c:v>
                </c:pt>
                <c:pt idx="523">
                  <c:v>153.0</c:v>
                </c:pt>
                <c:pt idx="524">
                  <c:v>154.0</c:v>
                </c:pt>
                <c:pt idx="525">
                  <c:v>155.0</c:v>
                </c:pt>
                <c:pt idx="526">
                  <c:v>156.0</c:v>
                </c:pt>
                <c:pt idx="527">
                  <c:v>157.0</c:v>
                </c:pt>
                <c:pt idx="528">
                  <c:v>158.0</c:v>
                </c:pt>
                <c:pt idx="529">
                  <c:v>159.0</c:v>
                </c:pt>
                <c:pt idx="530">
                  <c:v>145.0</c:v>
                </c:pt>
                <c:pt idx="531">
                  <c:v>146.0</c:v>
                </c:pt>
                <c:pt idx="532">
                  <c:v>148.0</c:v>
                </c:pt>
                <c:pt idx="533">
                  <c:v>150.0</c:v>
                </c:pt>
                <c:pt idx="534">
                  <c:v>152.0</c:v>
                </c:pt>
                <c:pt idx="535">
                  <c:v>154.0</c:v>
                </c:pt>
                <c:pt idx="536">
                  <c:v>155.0</c:v>
                </c:pt>
                <c:pt idx="537">
                  <c:v>156.0</c:v>
                </c:pt>
                <c:pt idx="538">
                  <c:v>157.0</c:v>
                </c:pt>
                <c:pt idx="539">
                  <c:v>158.0</c:v>
                </c:pt>
                <c:pt idx="540">
                  <c:v>160.0</c:v>
                </c:pt>
                <c:pt idx="541">
                  <c:v>147.0</c:v>
                </c:pt>
                <c:pt idx="542">
                  <c:v>148.0</c:v>
                </c:pt>
                <c:pt idx="543">
                  <c:v>149.0</c:v>
                </c:pt>
                <c:pt idx="544">
                  <c:v>150.0</c:v>
                </c:pt>
                <c:pt idx="545">
                  <c:v>151.0</c:v>
                </c:pt>
                <c:pt idx="546">
                  <c:v>152.0</c:v>
                </c:pt>
                <c:pt idx="547">
                  <c:v>153.0</c:v>
                </c:pt>
                <c:pt idx="548">
                  <c:v>154.0</c:v>
                </c:pt>
                <c:pt idx="549">
                  <c:v>155.0</c:v>
                </c:pt>
                <c:pt idx="550">
                  <c:v>157.0</c:v>
                </c:pt>
                <c:pt idx="551">
                  <c:v>159.0</c:v>
                </c:pt>
                <c:pt idx="552">
                  <c:v>146.0</c:v>
                </c:pt>
                <c:pt idx="553">
                  <c:v>148.0</c:v>
                </c:pt>
                <c:pt idx="554">
                  <c:v>149.0</c:v>
                </c:pt>
                <c:pt idx="555">
                  <c:v>150.0</c:v>
                </c:pt>
                <c:pt idx="556">
                  <c:v>151.0</c:v>
                </c:pt>
                <c:pt idx="557">
                  <c:v>152.0</c:v>
                </c:pt>
                <c:pt idx="558">
                  <c:v>153.0</c:v>
                </c:pt>
                <c:pt idx="559">
                  <c:v>154.0</c:v>
                </c:pt>
                <c:pt idx="560">
                  <c:v>155.0</c:v>
                </c:pt>
                <c:pt idx="561">
                  <c:v>156.0</c:v>
                </c:pt>
                <c:pt idx="562">
                  <c:v>157.0</c:v>
                </c:pt>
                <c:pt idx="563">
                  <c:v>158.0</c:v>
                </c:pt>
                <c:pt idx="564">
                  <c:v>159.0</c:v>
                </c:pt>
                <c:pt idx="565">
                  <c:v>160.0</c:v>
                </c:pt>
                <c:pt idx="566">
                  <c:v>161.0</c:v>
                </c:pt>
                <c:pt idx="567">
                  <c:v>162.0</c:v>
                </c:pt>
                <c:pt idx="568">
                  <c:v>163.0</c:v>
                </c:pt>
                <c:pt idx="569">
                  <c:v>164.0</c:v>
                </c:pt>
                <c:pt idx="570">
                  <c:v>151.0</c:v>
                </c:pt>
                <c:pt idx="571">
                  <c:v>152.0</c:v>
                </c:pt>
                <c:pt idx="572">
                  <c:v>153.0</c:v>
                </c:pt>
                <c:pt idx="573">
                  <c:v>154.0</c:v>
                </c:pt>
                <c:pt idx="574">
                  <c:v>155.0</c:v>
                </c:pt>
                <c:pt idx="575">
                  <c:v>156.0</c:v>
                </c:pt>
                <c:pt idx="576">
                  <c:v>157.0</c:v>
                </c:pt>
                <c:pt idx="577">
                  <c:v>158.0</c:v>
                </c:pt>
                <c:pt idx="578">
                  <c:v>159.0</c:v>
                </c:pt>
                <c:pt idx="579">
                  <c:v>160.0</c:v>
                </c:pt>
                <c:pt idx="580">
                  <c:v>161.0</c:v>
                </c:pt>
                <c:pt idx="581">
                  <c:v>162.0</c:v>
                </c:pt>
                <c:pt idx="582">
                  <c:v>163.0</c:v>
                </c:pt>
                <c:pt idx="583">
                  <c:v>165.0</c:v>
                </c:pt>
                <c:pt idx="584">
                  <c:v>150.0</c:v>
                </c:pt>
                <c:pt idx="585">
                  <c:v>152.0</c:v>
                </c:pt>
                <c:pt idx="586">
                  <c:v>154.0</c:v>
                </c:pt>
                <c:pt idx="587">
                  <c:v>156.0</c:v>
                </c:pt>
                <c:pt idx="588">
                  <c:v>158.0</c:v>
                </c:pt>
                <c:pt idx="589">
                  <c:v>160.0</c:v>
                </c:pt>
                <c:pt idx="590">
                  <c:v>162.0</c:v>
                </c:pt>
                <c:pt idx="591">
                  <c:v>164.0</c:v>
                </c:pt>
                <c:pt idx="592">
                  <c:v>166.0</c:v>
                </c:pt>
                <c:pt idx="593">
                  <c:v>167.0</c:v>
                </c:pt>
                <c:pt idx="594">
                  <c:v>168.0</c:v>
                </c:pt>
                <c:pt idx="595">
                  <c:v>170.0</c:v>
                </c:pt>
                <c:pt idx="596">
                  <c:v>153.0</c:v>
                </c:pt>
                <c:pt idx="597">
                  <c:v>154.0</c:v>
                </c:pt>
                <c:pt idx="598">
                  <c:v>156.0</c:v>
                </c:pt>
                <c:pt idx="599">
                  <c:v>157.0</c:v>
                </c:pt>
                <c:pt idx="600">
                  <c:v>158.0</c:v>
                </c:pt>
                <c:pt idx="601">
                  <c:v>159.0</c:v>
                </c:pt>
                <c:pt idx="602">
                  <c:v>160.0</c:v>
                </c:pt>
                <c:pt idx="603">
                  <c:v>161.0</c:v>
                </c:pt>
                <c:pt idx="604">
                  <c:v>162.0</c:v>
                </c:pt>
                <c:pt idx="605">
                  <c:v>163.0</c:v>
                </c:pt>
                <c:pt idx="606">
                  <c:v>164.0</c:v>
                </c:pt>
                <c:pt idx="607">
                  <c:v>165.0</c:v>
                </c:pt>
                <c:pt idx="608">
                  <c:v>166.0</c:v>
                </c:pt>
                <c:pt idx="609">
                  <c:v>167.0</c:v>
                </c:pt>
                <c:pt idx="610">
                  <c:v>168.0</c:v>
                </c:pt>
                <c:pt idx="611">
                  <c:v>169.0</c:v>
                </c:pt>
                <c:pt idx="612">
                  <c:v>170.0</c:v>
                </c:pt>
                <c:pt idx="613">
                  <c:v>171.0</c:v>
                </c:pt>
                <c:pt idx="614">
                  <c:v>172.0</c:v>
                </c:pt>
                <c:pt idx="615">
                  <c:v>152.0</c:v>
                </c:pt>
                <c:pt idx="616">
                  <c:v>154.0</c:v>
                </c:pt>
                <c:pt idx="617">
                  <c:v>155.0</c:v>
                </c:pt>
                <c:pt idx="618">
                  <c:v>156.0</c:v>
                </c:pt>
                <c:pt idx="619">
                  <c:v>157.0</c:v>
                </c:pt>
                <c:pt idx="620">
                  <c:v>158.0</c:v>
                </c:pt>
                <c:pt idx="621">
                  <c:v>159.0</c:v>
                </c:pt>
                <c:pt idx="622">
                  <c:v>160.0</c:v>
                </c:pt>
                <c:pt idx="623">
                  <c:v>161.0</c:v>
                </c:pt>
                <c:pt idx="624">
                  <c:v>162.0</c:v>
                </c:pt>
                <c:pt idx="625">
                  <c:v>163.0</c:v>
                </c:pt>
                <c:pt idx="626">
                  <c:v>164.0</c:v>
                </c:pt>
                <c:pt idx="627">
                  <c:v>165.0</c:v>
                </c:pt>
                <c:pt idx="628">
                  <c:v>166.0</c:v>
                </c:pt>
                <c:pt idx="629">
                  <c:v>167.0</c:v>
                </c:pt>
                <c:pt idx="630">
                  <c:v>168.0</c:v>
                </c:pt>
                <c:pt idx="631">
                  <c:v>169.0</c:v>
                </c:pt>
                <c:pt idx="632">
                  <c:v>170.0</c:v>
                </c:pt>
                <c:pt idx="633">
                  <c:v>171.0</c:v>
                </c:pt>
                <c:pt idx="634">
                  <c:v>172.0</c:v>
                </c:pt>
                <c:pt idx="635">
                  <c:v>173.0</c:v>
                </c:pt>
                <c:pt idx="636">
                  <c:v>174.0</c:v>
                </c:pt>
                <c:pt idx="637">
                  <c:v>175.0</c:v>
                </c:pt>
                <c:pt idx="638">
                  <c:v>176.0</c:v>
                </c:pt>
                <c:pt idx="639">
                  <c:v>161.0</c:v>
                </c:pt>
                <c:pt idx="640">
                  <c:v>162.0</c:v>
                </c:pt>
                <c:pt idx="641">
                  <c:v>163.0</c:v>
                </c:pt>
                <c:pt idx="642">
                  <c:v>164.0</c:v>
                </c:pt>
                <c:pt idx="643">
                  <c:v>165.0</c:v>
                </c:pt>
                <c:pt idx="644">
                  <c:v>166.0</c:v>
                </c:pt>
                <c:pt idx="645">
                  <c:v>167.0</c:v>
                </c:pt>
                <c:pt idx="646">
                  <c:v>168.0</c:v>
                </c:pt>
                <c:pt idx="647">
                  <c:v>169.0</c:v>
                </c:pt>
                <c:pt idx="648">
                  <c:v>170.0</c:v>
                </c:pt>
                <c:pt idx="649">
                  <c:v>171.0</c:v>
                </c:pt>
                <c:pt idx="650">
                  <c:v>172.0</c:v>
                </c:pt>
                <c:pt idx="651">
                  <c:v>173.0</c:v>
                </c:pt>
                <c:pt idx="652">
                  <c:v>174.0</c:v>
                </c:pt>
                <c:pt idx="653">
                  <c:v>175.0</c:v>
                </c:pt>
                <c:pt idx="654">
                  <c:v>176.0</c:v>
                </c:pt>
                <c:pt idx="655">
                  <c:v>177.0</c:v>
                </c:pt>
                <c:pt idx="656">
                  <c:v>178.0</c:v>
                </c:pt>
                <c:pt idx="657">
                  <c:v>179.0</c:v>
                </c:pt>
                <c:pt idx="658">
                  <c:v>170.0</c:v>
                </c:pt>
                <c:pt idx="659">
                  <c:v>171.0</c:v>
                </c:pt>
                <c:pt idx="660">
                  <c:v>172.0</c:v>
                </c:pt>
                <c:pt idx="661">
                  <c:v>173.0</c:v>
                </c:pt>
                <c:pt idx="662">
                  <c:v>174.0</c:v>
                </c:pt>
                <c:pt idx="663">
                  <c:v>175.0</c:v>
                </c:pt>
                <c:pt idx="664">
                  <c:v>176.0</c:v>
                </c:pt>
                <c:pt idx="665">
                  <c:v>177.0</c:v>
                </c:pt>
                <c:pt idx="666">
                  <c:v>178.0</c:v>
                </c:pt>
                <c:pt idx="667">
                  <c:v>179.0</c:v>
                </c:pt>
                <c:pt idx="668">
                  <c:v>180.0</c:v>
                </c:pt>
                <c:pt idx="669">
                  <c:v>182.0</c:v>
                </c:pt>
                <c:pt idx="670">
                  <c:v>181.0</c:v>
                </c:pt>
                <c:pt idx="671">
                  <c:v>180.0</c:v>
                </c:pt>
                <c:pt idx="672">
                  <c:v>182.0</c:v>
                </c:pt>
                <c:pt idx="673">
                  <c:v>183.0</c:v>
                </c:pt>
                <c:pt idx="674">
                  <c:v>184.0</c:v>
                </c:pt>
                <c:pt idx="675">
                  <c:v>186.0</c:v>
                </c:pt>
                <c:pt idx="676">
                  <c:v>185.0</c:v>
                </c:pt>
                <c:pt idx="677">
                  <c:v>187.0</c:v>
                </c:pt>
                <c:pt idx="678">
                  <c:v>184.0</c:v>
                </c:pt>
                <c:pt idx="679">
                  <c:v>186.0</c:v>
                </c:pt>
                <c:pt idx="680">
                  <c:v>187.0</c:v>
                </c:pt>
                <c:pt idx="681">
                  <c:v>188.0</c:v>
                </c:pt>
                <c:pt idx="682">
                  <c:v>189.0</c:v>
                </c:pt>
                <c:pt idx="683">
                  <c:v>190.0</c:v>
                </c:pt>
                <c:pt idx="684">
                  <c:v>192.0</c:v>
                </c:pt>
                <c:pt idx="685">
                  <c:v>182.0</c:v>
                </c:pt>
                <c:pt idx="686">
                  <c:v>183.0</c:v>
                </c:pt>
                <c:pt idx="687">
                  <c:v>184.0</c:v>
                </c:pt>
                <c:pt idx="688">
                  <c:v>185.0</c:v>
                </c:pt>
                <c:pt idx="689">
                  <c:v>186.0</c:v>
                </c:pt>
                <c:pt idx="690">
                  <c:v>187.0</c:v>
                </c:pt>
                <c:pt idx="691">
                  <c:v>188.0</c:v>
                </c:pt>
                <c:pt idx="692">
                  <c:v>189.0</c:v>
                </c:pt>
                <c:pt idx="693">
                  <c:v>191.0</c:v>
                </c:pt>
                <c:pt idx="694">
                  <c:v>193.0</c:v>
                </c:pt>
                <c:pt idx="695">
                  <c:v>178.0</c:v>
                </c:pt>
                <c:pt idx="696">
                  <c:v>179.0</c:v>
                </c:pt>
                <c:pt idx="697">
                  <c:v>180.0</c:v>
                </c:pt>
                <c:pt idx="698">
                  <c:v>181.0</c:v>
                </c:pt>
                <c:pt idx="699">
                  <c:v>182.0</c:v>
                </c:pt>
                <c:pt idx="700">
                  <c:v>183.0</c:v>
                </c:pt>
                <c:pt idx="701">
                  <c:v>184.0</c:v>
                </c:pt>
                <c:pt idx="702">
                  <c:v>185.0</c:v>
                </c:pt>
                <c:pt idx="703">
                  <c:v>186.0</c:v>
                </c:pt>
                <c:pt idx="704">
                  <c:v>187.0</c:v>
                </c:pt>
                <c:pt idx="705">
                  <c:v>188.0</c:v>
                </c:pt>
                <c:pt idx="706">
                  <c:v>189.0</c:v>
                </c:pt>
                <c:pt idx="707">
                  <c:v>190.0</c:v>
                </c:pt>
                <c:pt idx="708">
                  <c:v>191.0</c:v>
                </c:pt>
                <c:pt idx="709">
                  <c:v>192.0</c:v>
                </c:pt>
                <c:pt idx="710">
                  <c:v>193.0</c:v>
                </c:pt>
                <c:pt idx="711">
                  <c:v>194.0</c:v>
                </c:pt>
                <c:pt idx="712">
                  <c:v>195.0</c:v>
                </c:pt>
                <c:pt idx="713">
                  <c:v>196.0</c:v>
                </c:pt>
                <c:pt idx="714">
                  <c:v>198.0</c:v>
                </c:pt>
                <c:pt idx="715">
                  <c:v>183.0</c:v>
                </c:pt>
                <c:pt idx="716">
                  <c:v>184.0</c:v>
                </c:pt>
                <c:pt idx="717">
                  <c:v>185.0</c:v>
                </c:pt>
                <c:pt idx="718">
                  <c:v>186.0</c:v>
                </c:pt>
                <c:pt idx="719">
                  <c:v>187.0</c:v>
                </c:pt>
                <c:pt idx="720">
                  <c:v>188.0</c:v>
                </c:pt>
                <c:pt idx="721">
                  <c:v>189.0</c:v>
                </c:pt>
                <c:pt idx="722">
                  <c:v>190.0</c:v>
                </c:pt>
                <c:pt idx="723">
                  <c:v>191.0</c:v>
                </c:pt>
                <c:pt idx="724">
                  <c:v>192.0</c:v>
                </c:pt>
                <c:pt idx="725">
                  <c:v>193.0</c:v>
                </c:pt>
                <c:pt idx="726">
                  <c:v>194.0</c:v>
                </c:pt>
                <c:pt idx="727">
                  <c:v>195.0</c:v>
                </c:pt>
                <c:pt idx="728">
                  <c:v>196.0</c:v>
                </c:pt>
                <c:pt idx="729">
                  <c:v>197.0</c:v>
                </c:pt>
                <c:pt idx="730">
                  <c:v>198.0</c:v>
                </c:pt>
                <c:pt idx="731">
                  <c:v>199.0</c:v>
                </c:pt>
                <c:pt idx="732">
                  <c:v>181.0</c:v>
                </c:pt>
                <c:pt idx="733">
                  <c:v>182.0</c:v>
                </c:pt>
                <c:pt idx="734">
                  <c:v>183.0</c:v>
                </c:pt>
                <c:pt idx="735">
                  <c:v>184.0</c:v>
                </c:pt>
                <c:pt idx="736">
                  <c:v>185.0</c:v>
                </c:pt>
                <c:pt idx="737">
                  <c:v>186.0</c:v>
                </c:pt>
                <c:pt idx="738">
                  <c:v>187.0</c:v>
                </c:pt>
                <c:pt idx="739">
                  <c:v>188.0</c:v>
                </c:pt>
                <c:pt idx="740">
                  <c:v>189.0</c:v>
                </c:pt>
                <c:pt idx="741">
                  <c:v>190.0</c:v>
                </c:pt>
                <c:pt idx="742">
                  <c:v>191.0</c:v>
                </c:pt>
                <c:pt idx="743">
                  <c:v>192.0</c:v>
                </c:pt>
                <c:pt idx="744">
                  <c:v>193.0</c:v>
                </c:pt>
                <c:pt idx="745">
                  <c:v>194.0</c:v>
                </c:pt>
                <c:pt idx="746">
                  <c:v>195.0</c:v>
                </c:pt>
                <c:pt idx="747">
                  <c:v>196.0</c:v>
                </c:pt>
                <c:pt idx="748">
                  <c:v>197.0</c:v>
                </c:pt>
                <c:pt idx="749">
                  <c:v>198.0</c:v>
                </c:pt>
                <c:pt idx="750">
                  <c:v>199.0</c:v>
                </c:pt>
                <c:pt idx="751">
                  <c:v>200.0</c:v>
                </c:pt>
                <c:pt idx="752">
                  <c:v>201.0</c:v>
                </c:pt>
                <c:pt idx="753">
                  <c:v>202.0</c:v>
                </c:pt>
                <c:pt idx="754">
                  <c:v>203.0</c:v>
                </c:pt>
                <c:pt idx="755">
                  <c:v>204.0</c:v>
                </c:pt>
                <c:pt idx="756">
                  <c:v>205.0</c:v>
                </c:pt>
                <c:pt idx="757">
                  <c:v>206.0</c:v>
                </c:pt>
                <c:pt idx="758">
                  <c:v>188.0</c:v>
                </c:pt>
                <c:pt idx="759">
                  <c:v>190.0</c:v>
                </c:pt>
                <c:pt idx="760">
                  <c:v>191.0</c:v>
                </c:pt>
                <c:pt idx="761">
                  <c:v>192.0</c:v>
                </c:pt>
                <c:pt idx="762">
                  <c:v>193.0</c:v>
                </c:pt>
                <c:pt idx="763">
                  <c:v>194.0</c:v>
                </c:pt>
                <c:pt idx="764">
                  <c:v>195.0</c:v>
                </c:pt>
                <c:pt idx="765">
                  <c:v>196.0</c:v>
                </c:pt>
                <c:pt idx="766">
                  <c:v>197.0</c:v>
                </c:pt>
                <c:pt idx="767">
                  <c:v>198.0</c:v>
                </c:pt>
                <c:pt idx="768">
                  <c:v>199.0</c:v>
                </c:pt>
                <c:pt idx="769">
                  <c:v>200.0</c:v>
                </c:pt>
                <c:pt idx="770">
                  <c:v>201.0</c:v>
                </c:pt>
                <c:pt idx="771">
                  <c:v>202.0</c:v>
                </c:pt>
                <c:pt idx="772">
                  <c:v>203.0</c:v>
                </c:pt>
                <c:pt idx="773">
                  <c:v>204.0</c:v>
                </c:pt>
                <c:pt idx="774">
                  <c:v>205.0</c:v>
                </c:pt>
                <c:pt idx="775">
                  <c:v>207.0</c:v>
                </c:pt>
                <c:pt idx="776">
                  <c:v>208.0</c:v>
                </c:pt>
                <c:pt idx="777">
                  <c:v>182.0</c:v>
                </c:pt>
                <c:pt idx="778">
                  <c:v>183.0</c:v>
                </c:pt>
                <c:pt idx="779">
                  <c:v>184.0</c:v>
                </c:pt>
                <c:pt idx="780">
                  <c:v>185.0</c:v>
                </c:pt>
                <c:pt idx="781">
                  <c:v>186.0</c:v>
                </c:pt>
                <c:pt idx="782">
                  <c:v>187.0</c:v>
                </c:pt>
                <c:pt idx="783">
                  <c:v>188.0</c:v>
                </c:pt>
                <c:pt idx="784">
                  <c:v>189.0</c:v>
                </c:pt>
                <c:pt idx="785">
                  <c:v>190.0</c:v>
                </c:pt>
                <c:pt idx="786">
                  <c:v>191.0</c:v>
                </c:pt>
                <c:pt idx="787">
                  <c:v>192.0</c:v>
                </c:pt>
                <c:pt idx="788">
                  <c:v>193.0</c:v>
                </c:pt>
                <c:pt idx="789">
                  <c:v>194.0</c:v>
                </c:pt>
                <c:pt idx="790">
                  <c:v>195.0</c:v>
                </c:pt>
                <c:pt idx="791">
                  <c:v>196.0</c:v>
                </c:pt>
                <c:pt idx="792">
                  <c:v>197.0</c:v>
                </c:pt>
                <c:pt idx="793">
                  <c:v>198.0</c:v>
                </c:pt>
                <c:pt idx="794">
                  <c:v>199.0</c:v>
                </c:pt>
                <c:pt idx="795">
                  <c:v>200.0</c:v>
                </c:pt>
                <c:pt idx="796">
                  <c:v>201.0</c:v>
                </c:pt>
                <c:pt idx="797">
                  <c:v>202.0</c:v>
                </c:pt>
                <c:pt idx="798">
                  <c:v>203.0</c:v>
                </c:pt>
                <c:pt idx="799">
                  <c:v>204.0</c:v>
                </c:pt>
                <c:pt idx="800">
                  <c:v>205.0</c:v>
                </c:pt>
                <c:pt idx="801">
                  <c:v>206.0</c:v>
                </c:pt>
                <c:pt idx="802">
                  <c:v>207.0</c:v>
                </c:pt>
                <c:pt idx="803">
                  <c:v>208.0</c:v>
                </c:pt>
                <c:pt idx="804">
                  <c:v>209.0</c:v>
                </c:pt>
                <c:pt idx="805">
                  <c:v>210.0</c:v>
                </c:pt>
                <c:pt idx="806">
                  <c:v>211.0</c:v>
                </c:pt>
                <c:pt idx="807">
                  <c:v>212.0</c:v>
                </c:pt>
                <c:pt idx="808">
                  <c:v>214.0</c:v>
                </c:pt>
                <c:pt idx="809">
                  <c:v>202.0</c:v>
                </c:pt>
                <c:pt idx="810">
                  <c:v>203.0</c:v>
                </c:pt>
                <c:pt idx="811">
                  <c:v>204.0</c:v>
                </c:pt>
                <c:pt idx="812">
                  <c:v>205.0</c:v>
                </c:pt>
                <c:pt idx="813">
                  <c:v>206.0</c:v>
                </c:pt>
                <c:pt idx="814">
                  <c:v>207.0</c:v>
                </c:pt>
                <c:pt idx="815">
                  <c:v>208.0</c:v>
                </c:pt>
                <c:pt idx="816">
                  <c:v>209.0</c:v>
                </c:pt>
                <c:pt idx="817">
                  <c:v>210.0</c:v>
                </c:pt>
                <c:pt idx="818">
                  <c:v>212.0</c:v>
                </c:pt>
                <c:pt idx="819">
                  <c:v>213.0</c:v>
                </c:pt>
                <c:pt idx="820">
                  <c:v>192.0</c:v>
                </c:pt>
                <c:pt idx="821">
                  <c:v>194.0</c:v>
                </c:pt>
                <c:pt idx="822">
                  <c:v>196.0</c:v>
                </c:pt>
                <c:pt idx="823">
                  <c:v>198.0</c:v>
                </c:pt>
                <c:pt idx="824">
                  <c:v>200.0</c:v>
                </c:pt>
                <c:pt idx="825">
                  <c:v>202.0</c:v>
                </c:pt>
                <c:pt idx="826">
                  <c:v>204.0</c:v>
                </c:pt>
                <c:pt idx="827">
                  <c:v>205.0</c:v>
                </c:pt>
                <c:pt idx="828">
                  <c:v>206.0</c:v>
                </c:pt>
                <c:pt idx="829">
                  <c:v>207.0</c:v>
                </c:pt>
                <c:pt idx="830">
                  <c:v>208.0</c:v>
                </c:pt>
                <c:pt idx="831">
                  <c:v>209.0</c:v>
                </c:pt>
                <c:pt idx="832">
                  <c:v>210.0</c:v>
                </c:pt>
                <c:pt idx="833">
                  <c:v>216.0</c:v>
                </c:pt>
                <c:pt idx="834">
                  <c:v>218.0</c:v>
                </c:pt>
                <c:pt idx="835">
                  <c:v>202.0</c:v>
                </c:pt>
                <c:pt idx="836">
                  <c:v>204.0</c:v>
                </c:pt>
                <c:pt idx="837">
                  <c:v>205.0</c:v>
                </c:pt>
                <c:pt idx="838">
                  <c:v>206.0</c:v>
                </c:pt>
                <c:pt idx="839">
                  <c:v>207.0</c:v>
                </c:pt>
                <c:pt idx="840">
                  <c:v>208.0</c:v>
                </c:pt>
                <c:pt idx="841">
                  <c:v>209.0</c:v>
                </c:pt>
                <c:pt idx="842">
                  <c:v>210.0</c:v>
                </c:pt>
                <c:pt idx="843">
                  <c:v>211.0</c:v>
                </c:pt>
                <c:pt idx="844">
                  <c:v>212.0</c:v>
                </c:pt>
                <c:pt idx="845">
                  <c:v>218.0</c:v>
                </c:pt>
                <c:pt idx="846">
                  <c:v>219.0</c:v>
                </c:pt>
                <c:pt idx="847">
                  <c:v>220.0</c:v>
                </c:pt>
                <c:pt idx="848">
                  <c:v>221.0</c:v>
                </c:pt>
                <c:pt idx="849">
                  <c:v>222.0</c:v>
                </c:pt>
                <c:pt idx="850">
                  <c:v>207.0</c:v>
                </c:pt>
                <c:pt idx="851">
                  <c:v>208.0</c:v>
                </c:pt>
                <c:pt idx="852">
                  <c:v>209.0</c:v>
                </c:pt>
                <c:pt idx="853">
                  <c:v>210.0</c:v>
                </c:pt>
                <c:pt idx="854">
                  <c:v>211.0</c:v>
                </c:pt>
                <c:pt idx="855">
                  <c:v>212.0</c:v>
                </c:pt>
                <c:pt idx="856">
                  <c:v>213.0</c:v>
                </c:pt>
                <c:pt idx="857">
                  <c:v>220.0</c:v>
                </c:pt>
                <c:pt idx="858">
                  <c:v>221.0</c:v>
                </c:pt>
                <c:pt idx="859">
                  <c:v>222.0</c:v>
                </c:pt>
                <c:pt idx="860">
                  <c:v>223.0</c:v>
                </c:pt>
                <c:pt idx="861">
                  <c:v>224.0</c:v>
                </c:pt>
                <c:pt idx="862">
                  <c:v>225.0</c:v>
                </c:pt>
                <c:pt idx="863">
                  <c:v>226.0</c:v>
                </c:pt>
                <c:pt idx="864">
                  <c:v>227.0</c:v>
                </c:pt>
                <c:pt idx="865">
                  <c:v>228.0</c:v>
                </c:pt>
                <c:pt idx="866">
                  <c:v>208.0</c:v>
                </c:pt>
                <c:pt idx="867">
                  <c:v>209.0</c:v>
                </c:pt>
                <c:pt idx="868">
                  <c:v>210.0</c:v>
                </c:pt>
                <c:pt idx="869">
                  <c:v>211.0</c:v>
                </c:pt>
                <c:pt idx="870">
                  <c:v>212.0</c:v>
                </c:pt>
                <c:pt idx="871">
                  <c:v>213.0</c:v>
                </c:pt>
                <c:pt idx="872">
                  <c:v>214.0</c:v>
                </c:pt>
                <c:pt idx="873">
                  <c:v>220.0</c:v>
                </c:pt>
                <c:pt idx="874">
                  <c:v>221.0</c:v>
                </c:pt>
                <c:pt idx="875">
                  <c:v>222.0</c:v>
                </c:pt>
                <c:pt idx="876">
                  <c:v>223.0</c:v>
                </c:pt>
                <c:pt idx="877">
                  <c:v>224.0</c:v>
                </c:pt>
                <c:pt idx="878">
                  <c:v>225.0</c:v>
                </c:pt>
                <c:pt idx="879">
                  <c:v>226.0</c:v>
                </c:pt>
                <c:pt idx="880">
                  <c:v>227.0</c:v>
                </c:pt>
                <c:pt idx="881">
                  <c:v>228.0</c:v>
                </c:pt>
                <c:pt idx="882">
                  <c:v>229.0</c:v>
                </c:pt>
                <c:pt idx="883">
                  <c:v>230.0</c:v>
                </c:pt>
                <c:pt idx="884">
                  <c:v>232.0</c:v>
                </c:pt>
                <c:pt idx="885">
                  <c:v>227.0</c:v>
                </c:pt>
                <c:pt idx="886">
                  <c:v>228.0</c:v>
                </c:pt>
                <c:pt idx="887">
                  <c:v>229.0</c:v>
                </c:pt>
                <c:pt idx="888">
                  <c:v>230.0</c:v>
                </c:pt>
                <c:pt idx="889">
                  <c:v>232.0</c:v>
                </c:pt>
                <c:pt idx="890">
                  <c:v>233.0</c:v>
                </c:pt>
                <c:pt idx="891">
                  <c:v>234.0</c:v>
                </c:pt>
                <c:pt idx="892">
                  <c:v>235.0</c:v>
                </c:pt>
                <c:pt idx="893">
                  <c:v>236.0</c:v>
                </c:pt>
                <c:pt idx="894">
                  <c:v>238.0</c:v>
                </c:pt>
                <c:pt idx="895">
                  <c:v>238.0</c:v>
                </c:pt>
                <c:pt idx="896">
                  <c:v>239.0</c:v>
                </c:pt>
                <c:pt idx="897">
                  <c:v>240.0</c:v>
                </c:pt>
                <c:pt idx="898">
                  <c:v>241.0</c:v>
                </c:pt>
                <c:pt idx="899">
                  <c:v>242.0</c:v>
                </c:pt>
                <c:pt idx="900">
                  <c:v>244.0</c:v>
                </c:pt>
                <c:pt idx="901">
                  <c:v>241.0</c:v>
                </c:pt>
                <c:pt idx="902">
                  <c:v>243.0</c:v>
                </c:pt>
                <c:pt idx="903">
                  <c:v>242.0</c:v>
                </c:pt>
                <c:pt idx="904">
                  <c:v>244.0</c:v>
                </c:pt>
                <c:pt idx="905">
                  <c:v>245.0</c:v>
                </c:pt>
                <c:pt idx="906">
                  <c:v>246.0</c:v>
                </c:pt>
                <c:pt idx="907">
                  <c:v>248.0</c:v>
                </c:pt>
              </c:numCache>
            </c:numRef>
          </c:xVal>
          <c:yVal>
            <c:numRef>
              <c:f>table!$D$1:$D$908</c:f>
              <c:numCache>
                <c:formatCode>General</c:formatCode>
                <c:ptCount val="908"/>
                <c:pt idx="0">
                  <c:v>1.14</c:v>
                </c:pt>
                <c:pt idx="1">
                  <c:v>1.436309996880155</c:v>
                </c:pt>
                <c:pt idx="2">
                  <c:v>1.644164510150445</c:v>
                </c:pt>
                <c:pt idx="3">
                  <c:v>1.644164510150445</c:v>
                </c:pt>
                <c:pt idx="4">
                  <c:v>1.809637199243747</c:v>
                </c:pt>
                <c:pt idx="5">
                  <c:v>2.071517475828639</c:v>
                </c:pt>
                <c:pt idx="6">
                  <c:v>2.279999999999999</c:v>
                </c:pt>
                <c:pt idx="7">
                  <c:v>2.071517475828639</c:v>
                </c:pt>
                <c:pt idx="8">
                  <c:v>2.180741548360523</c:v>
                </c:pt>
                <c:pt idx="9">
                  <c:v>2.279999999999999</c:v>
                </c:pt>
                <c:pt idx="10">
                  <c:v>2.37129555827917</c:v>
                </c:pt>
                <c:pt idx="11">
                  <c:v>2.53533730324902</c:v>
                </c:pt>
                <c:pt idx="12">
                  <c:v>2.180741548360523</c:v>
                </c:pt>
                <c:pt idx="13">
                  <c:v>2.37129555827917</c:v>
                </c:pt>
                <c:pt idx="14">
                  <c:v>2.456055546636347</c:v>
                </c:pt>
                <c:pt idx="15">
                  <c:v>2.53533730324902</c:v>
                </c:pt>
                <c:pt idx="16">
                  <c:v>2.456055546636347</c:v>
                </c:pt>
                <c:pt idx="17">
                  <c:v>2.53533730324902</c:v>
                </c:pt>
                <c:pt idx="18">
                  <c:v>2.609948473021596</c:v>
                </c:pt>
                <c:pt idx="19">
                  <c:v>2.680521544001663</c:v>
                </c:pt>
                <c:pt idx="20">
                  <c:v>2.747562181159762</c:v>
                </c:pt>
                <c:pt idx="21">
                  <c:v>2.747562181159762</c:v>
                </c:pt>
                <c:pt idx="22">
                  <c:v>2.811481764736736</c:v>
                </c:pt>
                <c:pt idx="23">
                  <c:v>2.872619993760306</c:v>
                </c:pt>
                <c:pt idx="24">
                  <c:v>2.931261013350388</c:v>
                </c:pt>
                <c:pt idx="25">
                  <c:v>2.987645189398137</c:v>
                </c:pt>
                <c:pt idx="26">
                  <c:v>3.041977879543017</c:v>
                </c:pt>
                <c:pt idx="27">
                  <c:v>2.931261013350388</c:v>
                </c:pt>
                <c:pt idx="28">
                  <c:v>2.987645189398137</c:v>
                </c:pt>
                <c:pt idx="29">
                  <c:v>3.041977879543017</c:v>
                </c:pt>
                <c:pt idx="30">
                  <c:v>3.094436082918193</c:v>
                </c:pt>
                <c:pt idx="31">
                  <c:v>3.145173561074478</c:v>
                </c:pt>
                <c:pt idx="32">
                  <c:v>3.194324836947142</c:v>
                </c:pt>
                <c:pt idx="33">
                  <c:v>3.242008357030784</c:v>
                </c:pt>
                <c:pt idx="34">
                  <c:v>3.288329020300891</c:v>
                </c:pt>
                <c:pt idx="35">
                  <c:v>3.333380221562667</c:v>
                </c:pt>
                <c:pt idx="36">
                  <c:v>3.3772455179844</c:v>
                </c:pt>
                <c:pt idx="37">
                  <c:v>3.461711427938254</c:v>
                </c:pt>
                <c:pt idx="38">
                  <c:v>3.094436082918193</c:v>
                </c:pt>
                <c:pt idx="39">
                  <c:v>3.145173561074478</c:v>
                </c:pt>
                <c:pt idx="40">
                  <c:v>3.194324836947142</c:v>
                </c:pt>
                <c:pt idx="41">
                  <c:v>3.242008357030784</c:v>
                </c:pt>
                <c:pt idx="42">
                  <c:v>3.288329020300891</c:v>
                </c:pt>
                <c:pt idx="43">
                  <c:v>3.333380221562667</c:v>
                </c:pt>
                <c:pt idx="44">
                  <c:v>3.3772455179844</c:v>
                </c:pt>
                <c:pt idx="45">
                  <c:v>3.419999999999999</c:v>
                </c:pt>
                <c:pt idx="46">
                  <c:v>3.461711427938254</c:v>
                </c:pt>
                <c:pt idx="47">
                  <c:v>3.502441181281863</c:v>
                </c:pt>
                <c:pt idx="48">
                  <c:v>3.5422450567874</c:v>
                </c:pt>
                <c:pt idx="49">
                  <c:v>3.581173943726188</c:v>
                </c:pt>
                <c:pt idx="50">
                  <c:v>3.288329020300891</c:v>
                </c:pt>
                <c:pt idx="51">
                  <c:v>3.333380221562667</c:v>
                </c:pt>
                <c:pt idx="52">
                  <c:v>3.3772455179844</c:v>
                </c:pt>
                <c:pt idx="53">
                  <c:v>3.419999999999999</c:v>
                </c:pt>
                <c:pt idx="54">
                  <c:v>3.461711427938254</c:v>
                </c:pt>
                <c:pt idx="55">
                  <c:v>3.502441181281863</c:v>
                </c:pt>
                <c:pt idx="56">
                  <c:v>3.5422450567874</c:v>
                </c:pt>
                <c:pt idx="57">
                  <c:v>3.581173943726188</c:v>
                </c:pt>
                <c:pt idx="58">
                  <c:v>3.619274398487495</c:v>
                </c:pt>
                <c:pt idx="59">
                  <c:v>3.693157453456331</c:v>
                </c:pt>
                <c:pt idx="60">
                  <c:v>3.764197063739874</c:v>
                </c:pt>
                <c:pt idx="61">
                  <c:v>3.729015593614991</c:v>
                </c:pt>
                <c:pt idx="62">
                  <c:v>3.798732910876386</c:v>
                </c:pt>
                <c:pt idx="63">
                  <c:v>3.619274398487495</c:v>
                </c:pt>
                <c:pt idx="64">
                  <c:v>3.656589136195242</c:v>
                </c:pt>
                <c:pt idx="65">
                  <c:v>3.693157453456331</c:v>
                </c:pt>
                <c:pt idx="66">
                  <c:v>3.729015593614991</c:v>
                </c:pt>
                <c:pt idx="67">
                  <c:v>3.764197063739874</c:v>
                </c:pt>
                <c:pt idx="68">
                  <c:v>3.798732910876386</c:v>
                </c:pt>
                <c:pt idx="69">
                  <c:v>3.832651963750812</c:v>
                </c:pt>
                <c:pt idx="70">
                  <c:v>3.86598104503615</c:v>
                </c:pt>
                <c:pt idx="71">
                  <c:v>3.898745158422868</c:v>
                </c:pt>
                <c:pt idx="72">
                  <c:v>3.930967654036312</c:v>
                </c:pt>
                <c:pt idx="73">
                  <c:v>3.993873788840865</c:v>
                </c:pt>
                <c:pt idx="74">
                  <c:v>3.962670375170552</c:v>
                </c:pt>
                <c:pt idx="75">
                  <c:v>4.024597102271708</c:v>
                </c:pt>
                <c:pt idx="76">
                  <c:v>4.084674572958177</c:v>
                </c:pt>
                <c:pt idx="77">
                  <c:v>3.832651963750812</c:v>
                </c:pt>
                <c:pt idx="78">
                  <c:v>3.86598104503615</c:v>
                </c:pt>
                <c:pt idx="79">
                  <c:v>3.898745158422868</c:v>
                </c:pt>
                <c:pt idx="80">
                  <c:v>3.930967654036312</c:v>
                </c:pt>
                <c:pt idx="81">
                  <c:v>3.962670375170552</c:v>
                </c:pt>
                <c:pt idx="82">
                  <c:v>3.993873788840865</c:v>
                </c:pt>
                <c:pt idx="83">
                  <c:v>4.024597102271708</c:v>
                </c:pt>
                <c:pt idx="84">
                  <c:v>4.054858367118666</c:v>
                </c:pt>
                <c:pt idx="85">
                  <c:v>4.084674572958177</c:v>
                </c:pt>
                <c:pt idx="86">
                  <c:v>4.11406173135811</c:v>
                </c:pt>
                <c:pt idx="87">
                  <c:v>3.86598104503615</c:v>
                </c:pt>
                <c:pt idx="88">
                  <c:v>3.898745158422868</c:v>
                </c:pt>
                <c:pt idx="89">
                  <c:v>3.930967654036312</c:v>
                </c:pt>
                <c:pt idx="90">
                  <c:v>3.962670375170552</c:v>
                </c:pt>
                <c:pt idx="91">
                  <c:v>3.993873788840865</c:v>
                </c:pt>
                <c:pt idx="92">
                  <c:v>4.024597102271708</c:v>
                </c:pt>
                <c:pt idx="93">
                  <c:v>4.054858367118666</c:v>
                </c:pt>
                <c:pt idx="94">
                  <c:v>4.084674572958177</c:v>
                </c:pt>
                <c:pt idx="95">
                  <c:v>4.11406173135811</c:v>
                </c:pt>
                <c:pt idx="96">
                  <c:v>4.143034951657273</c:v>
                </c:pt>
                <c:pt idx="97">
                  <c:v>4.19979590845004</c:v>
                </c:pt>
                <c:pt idx="98">
                  <c:v>3.962670375170552</c:v>
                </c:pt>
                <c:pt idx="99">
                  <c:v>3.993873788840865</c:v>
                </c:pt>
                <c:pt idx="100">
                  <c:v>4.024597102271708</c:v>
                </c:pt>
                <c:pt idx="101">
                  <c:v>4.054858367118666</c:v>
                </c:pt>
                <c:pt idx="102">
                  <c:v>4.084674572958177</c:v>
                </c:pt>
                <c:pt idx="103">
                  <c:v>4.024597102271708</c:v>
                </c:pt>
                <c:pt idx="104">
                  <c:v>4.054858367118666</c:v>
                </c:pt>
                <c:pt idx="105">
                  <c:v>4.084674572958177</c:v>
                </c:pt>
                <c:pt idx="106">
                  <c:v>4.11406173135811</c:v>
                </c:pt>
                <c:pt idx="107">
                  <c:v>4.143034951657273</c:v>
                </c:pt>
                <c:pt idx="108">
                  <c:v>4.171608509426187</c:v>
                </c:pt>
                <c:pt idx="109">
                  <c:v>4.19979590845004</c:v>
                </c:pt>
                <c:pt idx="110">
                  <c:v>4.227609936963455</c:v>
                </c:pt>
                <c:pt idx="111">
                  <c:v>4.19979590845004</c:v>
                </c:pt>
                <c:pt idx="112">
                  <c:v>4.255062718771668</c:v>
                </c:pt>
                <c:pt idx="113">
                  <c:v>4.282165759812021</c:v>
                </c:pt>
                <c:pt idx="114">
                  <c:v>4.308929990640467</c:v>
                </c:pt>
                <c:pt idx="115">
                  <c:v>4.19979590845004</c:v>
                </c:pt>
                <c:pt idx="116">
                  <c:v>4.227609936963455</c:v>
                </c:pt>
                <c:pt idx="117">
                  <c:v>4.255062718771668</c:v>
                </c:pt>
                <c:pt idx="118">
                  <c:v>4.282165759812021</c:v>
                </c:pt>
                <c:pt idx="119">
                  <c:v>4.308929990640467</c:v>
                </c:pt>
                <c:pt idx="120">
                  <c:v>4.335365805267986</c:v>
                </c:pt>
                <c:pt idx="121">
                  <c:v>4.361483096721047</c:v>
                </c:pt>
                <c:pt idx="122">
                  <c:v>4.308929990640467</c:v>
                </c:pt>
                <c:pt idx="123">
                  <c:v>4.361483096721047</c:v>
                </c:pt>
                <c:pt idx="124">
                  <c:v>4.387291289655557</c:v>
                </c:pt>
                <c:pt idx="125">
                  <c:v>4.412799370315687</c:v>
                </c:pt>
                <c:pt idx="126">
                  <c:v>4.438015914095517</c:v>
                </c:pt>
                <c:pt idx="127">
                  <c:v>4.412799370315687</c:v>
                </c:pt>
                <c:pt idx="128">
                  <c:v>4.462949110932504</c:v>
                </c:pt>
                <c:pt idx="129">
                  <c:v>4.487606788736477</c:v>
                </c:pt>
                <c:pt idx="130">
                  <c:v>4.511996435035663</c:v>
                </c:pt>
                <c:pt idx="131">
                  <c:v>4.559999999999999</c:v>
                </c:pt>
                <c:pt idx="132">
                  <c:v>4.536125217001886</c:v>
                </c:pt>
                <c:pt idx="133">
                  <c:v>4.58362736479153</c:v>
                </c:pt>
                <c:pt idx="134">
                  <c:v>4.559999999999999</c:v>
                </c:pt>
                <c:pt idx="135">
                  <c:v>4.60701362350929</c:v>
                </c:pt>
                <c:pt idx="136">
                  <c:v>4.630164834508068</c:v>
                </c:pt>
                <c:pt idx="137">
                  <c:v>4.653086816185766</c:v>
                </c:pt>
                <c:pt idx="138">
                  <c:v>4.698265241781755</c:v>
                </c:pt>
                <c:pt idx="139">
                  <c:v>4.675785159860676</c:v>
                </c:pt>
                <c:pt idx="140">
                  <c:v>4.720532234342047</c:v>
                </c:pt>
                <c:pt idx="141">
                  <c:v>4.698265241781755</c:v>
                </c:pt>
                <c:pt idx="142">
                  <c:v>4.74259111655834</c:v>
                </c:pt>
                <c:pt idx="143">
                  <c:v>4.764446683874603</c:v>
                </c:pt>
                <c:pt idx="144">
                  <c:v>4.786103557341585</c:v>
                </c:pt>
                <c:pt idx="145">
                  <c:v>4.828838886050573</c:v>
                </c:pt>
                <c:pt idx="146">
                  <c:v>4.80756619221997</c:v>
                </c:pt>
                <c:pt idx="147">
                  <c:v>4.786103557341585</c:v>
                </c:pt>
                <c:pt idx="148">
                  <c:v>4.828838886050573</c:v>
                </c:pt>
                <c:pt idx="149">
                  <c:v>4.849925786231107</c:v>
                </c:pt>
                <c:pt idx="150">
                  <c:v>4.870830897135624</c:v>
                </c:pt>
                <c:pt idx="151">
                  <c:v>4.912111093272693</c:v>
                </c:pt>
                <c:pt idx="152">
                  <c:v>4.952708893776217</c:v>
                </c:pt>
                <c:pt idx="153">
                  <c:v>4.891558086809875</c:v>
                </c:pt>
                <c:pt idx="154">
                  <c:v>4.932493530451337</c:v>
                </c:pt>
                <c:pt idx="155">
                  <c:v>4.74259111655834</c:v>
                </c:pt>
                <c:pt idx="156">
                  <c:v>4.786103557341585</c:v>
                </c:pt>
                <c:pt idx="157">
                  <c:v>4.80756619221997</c:v>
                </c:pt>
                <c:pt idx="158">
                  <c:v>4.828838886050573</c:v>
                </c:pt>
                <c:pt idx="159">
                  <c:v>4.849925786231107</c:v>
                </c:pt>
                <c:pt idx="160">
                  <c:v>4.870830897135624</c:v>
                </c:pt>
                <c:pt idx="161">
                  <c:v>4.891558086809875</c:v>
                </c:pt>
                <c:pt idx="162">
                  <c:v>4.912111093272693</c:v>
                </c:pt>
                <c:pt idx="163">
                  <c:v>4.932493530451337</c:v>
                </c:pt>
                <c:pt idx="164">
                  <c:v>4.952708893776217</c:v>
                </c:pt>
                <c:pt idx="165">
                  <c:v>4.972760565458515</c:v>
                </c:pt>
                <c:pt idx="166">
                  <c:v>4.992651819472193</c:v>
                </c:pt>
                <c:pt idx="167">
                  <c:v>5.012385826260319</c:v>
                </c:pt>
                <c:pt idx="168">
                  <c:v>5.031965657183997</c:v>
                </c:pt>
                <c:pt idx="169">
                  <c:v>5.051394288730743</c:v>
                </c:pt>
                <c:pt idx="170">
                  <c:v>5.07067460649804</c:v>
                </c:pt>
                <c:pt idx="171">
                  <c:v>5.089809408966371</c:v>
                </c:pt>
                <c:pt idx="172">
                  <c:v>5.108801411075167</c:v>
                </c:pt>
                <c:pt idx="173">
                  <c:v>5.127653247613967</c:v>
                </c:pt>
                <c:pt idx="174">
                  <c:v>5.146367476440361</c:v>
                </c:pt>
                <c:pt idx="175">
                  <c:v>5.164946581535176</c:v>
                </c:pt>
                <c:pt idx="176">
                  <c:v>5.183392975905032</c:v>
                </c:pt>
                <c:pt idx="177">
                  <c:v>5.201709004341148</c:v>
                </c:pt>
                <c:pt idx="178">
                  <c:v>5.219896946043192</c:v>
                </c:pt>
                <c:pt idx="179">
                  <c:v>4.828838886050573</c:v>
                </c:pt>
                <c:pt idx="180">
                  <c:v>4.849925786231107</c:v>
                </c:pt>
                <c:pt idx="181">
                  <c:v>4.870830897135624</c:v>
                </c:pt>
                <c:pt idx="182">
                  <c:v>4.891558086809875</c:v>
                </c:pt>
                <c:pt idx="183">
                  <c:v>4.912111093272693</c:v>
                </c:pt>
                <c:pt idx="184">
                  <c:v>4.932493530451337</c:v>
                </c:pt>
                <c:pt idx="185">
                  <c:v>4.952708893776217</c:v>
                </c:pt>
                <c:pt idx="186">
                  <c:v>4.972760565458515</c:v>
                </c:pt>
                <c:pt idx="187">
                  <c:v>4.992651819472193</c:v>
                </c:pt>
                <c:pt idx="188">
                  <c:v>5.012385826260319</c:v>
                </c:pt>
                <c:pt idx="189">
                  <c:v>5.031965657183997</c:v>
                </c:pt>
                <c:pt idx="190">
                  <c:v>5.051394288730743</c:v>
                </c:pt>
                <c:pt idx="191">
                  <c:v>5.07067460649804</c:v>
                </c:pt>
                <c:pt idx="192">
                  <c:v>5.089809408966371</c:v>
                </c:pt>
                <c:pt idx="193">
                  <c:v>5.108801411075167</c:v>
                </c:pt>
                <c:pt idx="194">
                  <c:v>5.127653247613967</c:v>
                </c:pt>
                <c:pt idx="195">
                  <c:v>5.146367476440361</c:v>
                </c:pt>
                <c:pt idx="196">
                  <c:v>5.164946581535176</c:v>
                </c:pt>
                <c:pt idx="197">
                  <c:v>5.183392975905032</c:v>
                </c:pt>
                <c:pt idx="198">
                  <c:v>5.201709004341148</c:v>
                </c:pt>
                <c:pt idx="199">
                  <c:v>5.219896946043192</c:v>
                </c:pt>
                <c:pt idx="200">
                  <c:v>5.237959017116024</c:v>
                </c:pt>
                <c:pt idx="201">
                  <c:v>5.25589737294663</c:v>
                </c:pt>
                <c:pt idx="202">
                  <c:v>4.849925786231107</c:v>
                </c:pt>
                <c:pt idx="203">
                  <c:v>4.870830897135624</c:v>
                </c:pt>
                <c:pt idx="204">
                  <c:v>4.891558086809875</c:v>
                </c:pt>
                <c:pt idx="205">
                  <c:v>4.912111093272693</c:v>
                </c:pt>
                <c:pt idx="206">
                  <c:v>4.932493530451337</c:v>
                </c:pt>
                <c:pt idx="207">
                  <c:v>4.952708893776217</c:v>
                </c:pt>
                <c:pt idx="208">
                  <c:v>4.972760565458515</c:v>
                </c:pt>
                <c:pt idx="209">
                  <c:v>4.992651819472193</c:v>
                </c:pt>
                <c:pt idx="210">
                  <c:v>5.012385826260319</c:v>
                </c:pt>
                <c:pt idx="211">
                  <c:v>5.031965657183997</c:v>
                </c:pt>
                <c:pt idx="212">
                  <c:v>5.051394288730743</c:v>
                </c:pt>
                <c:pt idx="213">
                  <c:v>5.07067460649804</c:v>
                </c:pt>
                <c:pt idx="214">
                  <c:v>5.089809408966371</c:v>
                </c:pt>
                <c:pt idx="215">
                  <c:v>5.108801411075167</c:v>
                </c:pt>
                <c:pt idx="216">
                  <c:v>5.127653247613967</c:v>
                </c:pt>
                <c:pt idx="217">
                  <c:v>5.146367476440361</c:v>
                </c:pt>
                <c:pt idx="218">
                  <c:v>5.164946581535176</c:v>
                </c:pt>
                <c:pt idx="219">
                  <c:v>5.183392975905032</c:v>
                </c:pt>
                <c:pt idx="220">
                  <c:v>5.201709004341148</c:v>
                </c:pt>
                <c:pt idx="221">
                  <c:v>5.219896946043192</c:v>
                </c:pt>
                <c:pt idx="222">
                  <c:v>5.237959017116024</c:v>
                </c:pt>
                <c:pt idx="223">
                  <c:v>5.25589737294663</c:v>
                </c:pt>
                <c:pt idx="224">
                  <c:v>5.273714110468326</c:v>
                </c:pt>
                <c:pt idx="225">
                  <c:v>5.291411270318568</c:v>
                </c:pt>
                <c:pt idx="226">
                  <c:v>5.031965657183997</c:v>
                </c:pt>
                <c:pt idx="227">
                  <c:v>5.051394288730743</c:v>
                </c:pt>
                <c:pt idx="228">
                  <c:v>5.07067460649804</c:v>
                </c:pt>
                <c:pt idx="229">
                  <c:v>5.089809408966371</c:v>
                </c:pt>
                <c:pt idx="230">
                  <c:v>5.108801411075167</c:v>
                </c:pt>
                <c:pt idx="231">
                  <c:v>5.146367476440361</c:v>
                </c:pt>
                <c:pt idx="232">
                  <c:v>5.164946581535176</c:v>
                </c:pt>
                <c:pt idx="233">
                  <c:v>5.183392975905032</c:v>
                </c:pt>
                <c:pt idx="234">
                  <c:v>5.201709004341148</c:v>
                </c:pt>
                <c:pt idx="235">
                  <c:v>5.219896946043192</c:v>
                </c:pt>
                <c:pt idx="236">
                  <c:v>5.237959017116024</c:v>
                </c:pt>
                <c:pt idx="237">
                  <c:v>5.25589737294663</c:v>
                </c:pt>
                <c:pt idx="238">
                  <c:v>5.273714110468326</c:v>
                </c:pt>
                <c:pt idx="239">
                  <c:v>5.291411270318568</c:v>
                </c:pt>
                <c:pt idx="240">
                  <c:v>5.308990838896367</c:v>
                </c:pt>
                <c:pt idx="241">
                  <c:v>5.326454750324988</c:v>
                </c:pt>
                <c:pt idx="242">
                  <c:v>5.051394288730743</c:v>
                </c:pt>
                <c:pt idx="243">
                  <c:v>5.07067460649804</c:v>
                </c:pt>
                <c:pt idx="244">
                  <c:v>5.089809408966371</c:v>
                </c:pt>
                <c:pt idx="245">
                  <c:v>5.108801411075167</c:v>
                </c:pt>
                <c:pt idx="246">
                  <c:v>5.127653247613967</c:v>
                </c:pt>
                <c:pt idx="247">
                  <c:v>5.146367476440361</c:v>
                </c:pt>
                <c:pt idx="248">
                  <c:v>5.183392975905032</c:v>
                </c:pt>
                <c:pt idx="249">
                  <c:v>5.219896946043192</c:v>
                </c:pt>
                <c:pt idx="250">
                  <c:v>5.237959017116024</c:v>
                </c:pt>
                <c:pt idx="251">
                  <c:v>5.25589737294663</c:v>
                </c:pt>
                <c:pt idx="252">
                  <c:v>5.273714110468326</c:v>
                </c:pt>
                <c:pt idx="253">
                  <c:v>5.291411270318568</c:v>
                </c:pt>
                <c:pt idx="254">
                  <c:v>5.308990838896367</c:v>
                </c:pt>
                <c:pt idx="255">
                  <c:v>5.326454750324988</c:v>
                </c:pt>
                <c:pt idx="256">
                  <c:v>5.108801411075167</c:v>
                </c:pt>
                <c:pt idx="257">
                  <c:v>5.127653247613967</c:v>
                </c:pt>
                <c:pt idx="258">
                  <c:v>5.146367476440361</c:v>
                </c:pt>
                <c:pt idx="259">
                  <c:v>5.164946581535176</c:v>
                </c:pt>
                <c:pt idx="260">
                  <c:v>5.273714110468326</c:v>
                </c:pt>
                <c:pt idx="261">
                  <c:v>5.308990838896367</c:v>
                </c:pt>
                <c:pt idx="262">
                  <c:v>5.343804888325096</c:v>
                </c:pt>
                <c:pt idx="263">
                  <c:v>5.108801411075167</c:v>
                </c:pt>
                <c:pt idx="264">
                  <c:v>5.127653247613967</c:v>
                </c:pt>
                <c:pt idx="265">
                  <c:v>5.146367476440361</c:v>
                </c:pt>
                <c:pt idx="266">
                  <c:v>5.183392975905032</c:v>
                </c:pt>
                <c:pt idx="267">
                  <c:v>5.201709004341148</c:v>
                </c:pt>
                <c:pt idx="268">
                  <c:v>5.219896946043192</c:v>
                </c:pt>
                <c:pt idx="269">
                  <c:v>5.237959017116024</c:v>
                </c:pt>
                <c:pt idx="270">
                  <c:v>5.25589737294663</c:v>
                </c:pt>
                <c:pt idx="271">
                  <c:v>5.291411270318568</c:v>
                </c:pt>
                <c:pt idx="272">
                  <c:v>5.326454750324988</c:v>
                </c:pt>
                <c:pt idx="273">
                  <c:v>5.343804888325096</c:v>
                </c:pt>
                <c:pt idx="274">
                  <c:v>5.36104308800333</c:v>
                </c:pt>
                <c:pt idx="275">
                  <c:v>5.378171137560846</c:v>
                </c:pt>
                <c:pt idx="276">
                  <c:v>5.395190779926234</c:v>
                </c:pt>
                <c:pt idx="277">
                  <c:v>5.428911597731237</c:v>
                </c:pt>
                <c:pt idx="278">
                  <c:v>5.219896946043192</c:v>
                </c:pt>
                <c:pt idx="279">
                  <c:v>5.25589737294663</c:v>
                </c:pt>
                <c:pt idx="280">
                  <c:v>5.273714110468326</c:v>
                </c:pt>
                <c:pt idx="281">
                  <c:v>5.291411270318568</c:v>
                </c:pt>
                <c:pt idx="282">
                  <c:v>5.308990838896367</c:v>
                </c:pt>
                <c:pt idx="283">
                  <c:v>5.326454750324988</c:v>
                </c:pt>
                <c:pt idx="284">
                  <c:v>5.36104308800333</c:v>
                </c:pt>
                <c:pt idx="285">
                  <c:v>5.343804888325096</c:v>
                </c:pt>
                <c:pt idx="286">
                  <c:v>5.326454750324988</c:v>
                </c:pt>
                <c:pt idx="287">
                  <c:v>5.36104308800333</c:v>
                </c:pt>
                <c:pt idx="288">
                  <c:v>5.378171137560846</c:v>
                </c:pt>
                <c:pt idx="289">
                  <c:v>5.395190779926234</c:v>
                </c:pt>
                <c:pt idx="290">
                  <c:v>5.428911597731237</c:v>
                </c:pt>
                <c:pt idx="291">
                  <c:v>5.462218637051571</c:v>
                </c:pt>
                <c:pt idx="292">
                  <c:v>5.308990838896367</c:v>
                </c:pt>
                <c:pt idx="293">
                  <c:v>5.343804888325096</c:v>
                </c:pt>
                <c:pt idx="294">
                  <c:v>5.36104308800333</c:v>
                </c:pt>
                <c:pt idx="295">
                  <c:v>5.378171137560846</c:v>
                </c:pt>
                <c:pt idx="296">
                  <c:v>5.412103714316677</c:v>
                </c:pt>
                <c:pt idx="297">
                  <c:v>5.445616046379913</c:v>
                </c:pt>
                <c:pt idx="298">
                  <c:v>5.326454750324988</c:v>
                </c:pt>
                <c:pt idx="299">
                  <c:v>5.343804888325096</c:v>
                </c:pt>
                <c:pt idx="300">
                  <c:v>5.36104308800333</c:v>
                </c:pt>
                <c:pt idx="301">
                  <c:v>5.378171137560846</c:v>
                </c:pt>
                <c:pt idx="302">
                  <c:v>5.395190779926234</c:v>
                </c:pt>
                <c:pt idx="303">
                  <c:v>5.412103714316677</c:v>
                </c:pt>
                <c:pt idx="304">
                  <c:v>5.428911597731237</c:v>
                </c:pt>
                <c:pt idx="305">
                  <c:v>5.445616046379913</c:v>
                </c:pt>
                <c:pt idx="306">
                  <c:v>5.462218637051571</c:v>
                </c:pt>
                <c:pt idx="307">
                  <c:v>5.47872090842408</c:v>
                </c:pt>
                <c:pt idx="308">
                  <c:v>5.495124362319522</c:v>
                </c:pt>
                <c:pt idx="309">
                  <c:v>5.511430464907267</c:v>
                </c:pt>
                <c:pt idx="310">
                  <c:v>5.527640647857455</c:v>
                </c:pt>
                <c:pt idx="311">
                  <c:v>5.543756309447478</c:v>
                </c:pt>
                <c:pt idx="312">
                  <c:v>5.559778815623578</c:v>
                </c:pt>
                <c:pt idx="313">
                  <c:v>5.575709501019973</c:v>
                </c:pt>
                <c:pt idx="314">
                  <c:v>5.591549669937379</c:v>
                </c:pt>
                <c:pt idx="315">
                  <c:v>5.622963529473466</c:v>
                </c:pt>
                <c:pt idx="316">
                  <c:v>5.36104308800333</c:v>
                </c:pt>
                <c:pt idx="317">
                  <c:v>5.378171137560846</c:v>
                </c:pt>
                <c:pt idx="318">
                  <c:v>5.395190779926234</c:v>
                </c:pt>
                <c:pt idx="319">
                  <c:v>5.412103714316677</c:v>
                </c:pt>
                <c:pt idx="320">
                  <c:v>5.428911597731237</c:v>
                </c:pt>
                <c:pt idx="321">
                  <c:v>5.445616046379913</c:v>
                </c:pt>
                <c:pt idx="322">
                  <c:v>5.462218637051571</c:v>
                </c:pt>
                <c:pt idx="323">
                  <c:v>5.47872090842408</c:v>
                </c:pt>
                <c:pt idx="324">
                  <c:v>5.495124362319522</c:v>
                </c:pt>
                <c:pt idx="325">
                  <c:v>5.511430464907267</c:v>
                </c:pt>
                <c:pt idx="326">
                  <c:v>5.527640647857455</c:v>
                </c:pt>
                <c:pt idx="327">
                  <c:v>5.543756309447478</c:v>
                </c:pt>
                <c:pt idx="328">
                  <c:v>5.559778815623578</c:v>
                </c:pt>
                <c:pt idx="329">
                  <c:v>5.575709501019973</c:v>
                </c:pt>
                <c:pt idx="330">
                  <c:v>5.591549669937379</c:v>
                </c:pt>
                <c:pt idx="331">
                  <c:v>5.607300597282945</c:v>
                </c:pt>
                <c:pt idx="332">
                  <c:v>5.622963529473466</c:v>
                </c:pt>
                <c:pt idx="333">
                  <c:v>5.63853968530352</c:v>
                </c:pt>
                <c:pt idx="334">
                  <c:v>5.654030256780212</c:v>
                </c:pt>
                <c:pt idx="335">
                  <c:v>5.669436409926187</c:v>
                </c:pt>
                <c:pt idx="336">
                  <c:v>5.684759285552056</c:v>
                </c:pt>
                <c:pt idx="337">
                  <c:v>5.7</c:v>
                </c:pt>
                <c:pt idx="338">
                  <c:v>5.715159645859626</c:v>
                </c:pt>
                <c:pt idx="339">
                  <c:v>5.73023929265737</c:v>
                </c:pt>
                <c:pt idx="340">
                  <c:v>5.428911597731237</c:v>
                </c:pt>
                <c:pt idx="341">
                  <c:v>5.445616046379913</c:v>
                </c:pt>
                <c:pt idx="342">
                  <c:v>5.462218637051571</c:v>
                </c:pt>
                <c:pt idx="343">
                  <c:v>5.47872090842408</c:v>
                </c:pt>
                <c:pt idx="344">
                  <c:v>5.495124362319522</c:v>
                </c:pt>
                <c:pt idx="345">
                  <c:v>5.511430464907267</c:v>
                </c:pt>
                <c:pt idx="346">
                  <c:v>5.527640647857455</c:v>
                </c:pt>
                <c:pt idx="347">
                  <c:v>5.543756309447478</c:v>
                </c:pt>
                <c:pt idx="348">
                  <c:v>5.559778815623578</c:v>
                </c:pt>
                <c:pt idx="349">
                  <c:v>5.575709501019973</c:v>
                </c:pt>
                <c:pt idx="350">
                  <c:v>5.591549669937379</c:v>
                </c:pt>
                <c:pt idx="351">
                  <c:v>5.607300597282945</c:v>
                </c:pt>
                <c:pt idx="352">
                  <c:v>5.622963529473466</c:v>
                </c:pt>
                <c:pt idx="353">
                  <c:v>5.63853968530352</c:v>
                </c:pt>
                <c:pt idx="354">
                  <c:v>5.654030256780212</c:v>
                </c:pt>
                <c:pt idx="355">
                  <c:v>5.669436409926187</c:v>
                </c:pt>
                <c:pt idx="356">
                  <c:v>5.684759285552056</c:v>
                </c:pt>
                <c:pt idx="357">
                  <c:v>5.7</c:v>
                </c:pt>
                <c:pt idx="358">
                  <c:v>5.715159645859626</c:v>
                </c:pt>
                <c:pt idx="359">
                  <c:v>5.73023929265737</c:v>
                </c:pt>
                <c:pt idx="360">
                  <c:v>5.745239987520626</c:v>
                </c:pt>
                <c:pt idx="361">
                  <c:v>5.760162755817758</c:v>
                </c:pt>
                <c:pt idx="362">
                  <c:v>5.77500860177501</c:v>
                </c:pt>
                <c:pt idx="363">
                  <c:v>5.789778509071277</c:v>
                </c:pt>
                <c:pt idx="364">
                  <c:v>5.804473441411816</c:v>
                </c:pt>
                <c:pt idx="365">
                  <c:v>5.63853968530352</c:v>
                </c:pt>
                <c:pt idx="366">
                  <c:v>5.669436409926187</c:v>
                </c:pt>
                <c:pt idx="367">
                  <c:v>5.559778815623578</c:v>
                </c:pt>
                <c:pt idx="368">
                  <c:v>5.591549669937379</c:v>
                </c:pt>
                <c:pt idx="369">
                  <c:v>5.622963529473466</c:v>
                </c:pt>
                <c:pt idx="370">
                  <c:v>5.654030256780212</c:v>
                </c:pt>
                <c:pt idx="371">
                  <c:v>5.669436409926187</c:v>
                </c:pt>
                <c:pt idx="372">
                  <c:v>5.684759285552056</c:v>
                </c:pt>
                <c:pt idx="373">
                  <c:v>5.7</c:v>
                </c:pt>
                <c:pt idx="374">
                  <c:v>5.715159645859626</c:v>
                </c:pt>
                <c:pt idx="375">
                  <c:v>5.745239987520626</c:v>
                </c:pt>
                <c:pt idx="376">
                  <c:v>5.77500860177501</c:v>
                </c:pt>
                <c:pt idx="377">
                  <c:v>5.804473441411816</c:v>
                </c:pt>
                <c:pt idx="378">
                  <c:v>5.83364213947974</c:v>
                </c:pt>
                <c:pt idx="379">
                  <c:v>5.862522026700771</c:v>
                </c:pt>
                <c:pt idx="380">
                  <c:v>5.73023929265737</c:v>
                </c:pt>
                <c:pt idx="381">
                  <c:v>5.559778815623578</c:v>
                </c:pt>
                <c:pt idx="382">
                  <c:v>5.591549669937379</c:v>
                </c:pt>
                <c:pt idx="383">
                  <c:v>5.622963529473466</c:v>
                </c:pt>
                <c:pt idx="384">
                  <c:v>5.654030256780212</c:v>
                </c:pt>
                <c:pt idx="385">
                  <c:v>5.684759285552056</c:v>
                </c:pt>
                <c:pt idx="386">
                  <c:v>5.715159645859626</c:v>
                </c:pt>
                <c:pt idx="387">
                  <c:v>5.73023929265737</c:v>
                </c:pt>
                <c:pt idx="388">
                  <c:v>5.745239987520626</c:v>
                </c:pt>
                <c:pt idx="389">
                  <c:v>5.760162755817758</c:v>
                </c:pt>
                <c:pt idx="390">
                  <c:v>5.77500860177501</c:v>
                </c:pt>
                <c:pt idx="391">
                  <c:v>5.789778509071277</c:v>
                </c:pt>
                <c:pt idx="392">
                  <c:v>5.804473441411816</c:v>
                </c:pt>
                <c:pt idx="393">
                  <c:v>5.819094343081667</c:v>
                </c:pt>
                <c:pt idx="394">
                  <c:v>5.83364213947974</c:v>
                </c:pt>
                <c:pt idx="395">
                  <c:v>5.862522026700771</c:v>
                </c:pt>
                <c:pt idx="396">
                  <c:v>5.876855878442377</c:v>
                </c:pt>
                <c:pt idx="397">
                  <c:v>5.89112014769453</c:v>
                </c:pt>
                <c:pt idx="398">
                  <c:v>5.905315672813532</c:v>
                </c:pt>
                <c:pt idx="399">
                  <c:v>5.919443276110257</c:v>
                </c:pt>
                <c:pt idx="400">
                  <c:v>5.93350376426939</c:v>
                </c:pt>
                <c:pt idx="401">
                  <c:v>5.94749792875483</c:v>
                </c:pt>
                <c:pt idx="402">
                  <c:v>5.96142654620182</c:v>
                </c:pt>
                <c:pt idx="403">
                  <c:v>5.975290378796284</c:v>
                </c:pt>
                <c:pt idx="404">
                  <c:v>6.002826668115431</c:v>
                </c:pt>
                <c:pt idx="405">
                  <c:v>5.591549669937379</c:v>
                </c:pt>
                <c:pt idx="406">
                  <c:v>5.607300597282945</c:v>
                </c:pt>
                <c:pt idx="407">
                  <c:v>5.622963529473466</c:v>
                </c:pt>
                <c:pt idx="408">
                  <c:v>5.63853968530352</c:v>
                </c:pt>
                <c:pt idx="409">
                  <c:v>5.654030256780212</c:v>
                </c:pt>
                <c:pt idx="410">
                  <c:v>5.669436409926187</c:v>
                </c:pt>
                <c:pt idx="411">
                  <c:v>5.684759285552056</c:v>
                </c:pt>
                <c:pt idx="412">
                  <c:v>5.7</c:v>
                </c:pt>
                <c:pt idx="413">
                  <c:v>5.715159645859626</c:v>
                </c:pt>
                <c:pt idx="414">
                  <c:v>5.73023929265737</c:v>
                </c:pt>
                <c:pt idx="415">
                  <c:v>5.745239987520626</c:v>
                </c:pt>
                <c:pt idx="416">
                  <c:v>5.760162755817758</c:v>
                </c:pt>
                <c:pt idx="417">
                  <c:v>5.77500860177501</c:v>
                </c:pt>
                <c:pt idx="418">
                  <c:v>5.789778509071277</c:v>
                </c:pt>
                <c:pt idx="419">
                  <c:v>5.804473441411816</c:v>
                </c:pt>
                <c:pt idx="420">
                  <c:v>5.819094343081667</c:v>
                </c:pt>
                <c:pt idx="421">
                  <c:v>5.83364213947974</c:v>
                </c:pt>
                <c:pt idx="422">
                  <c:v>5.8481177376343</c:v>
                </c:pt>
                <c:pt idx="423">
                  <c:v>5.862522026700771</c:v>
                </c:pt>
                <c:pt idx="424">
                  <c:v>5.876855878442377</c:v>
                </c:pt>
                <c:pt idx="425">
                  <c:v>5.89112014769453</c:v>
                </c:pt>
                <c:pt idx="426">
                  <c:v>5.905315672813532</c:v>
                </c:pt>
                <c:pt idx="427">
                  <c:v>5.919443276110257</c:v>
                </c:pt>
                <c:pt idx="428">
                  <c:v>5.93350376426939</c:v>
                </c:pt>
                <c:pt idx="429">
                  <c:v>5.94749792875483</c:v>
                </c:pt>
                <c:pt idx="430">
                  <c:v>5.96142654620182</c:v>
                </c:pt>
                <c:pt idx="431">
                  <c:v>5.975290378796284</c:v>
                </c:pt>
                <c:pt idx="432">
                  <c:v>5.989090174641908</c:v>
                </c:pt>
                <c:pt idx="433">
                  <c:v>6.002826668115431</c:v>
                </c:pt>
                <c:pt idx="434">
                  <c:v>5.622963529473466</c:v>
                </c:pt>
                <c:pt idx="435">
                  <c:v>5.63853968530352</c:v>
                </c:pt>
                <c:pt idx="436">
                  <c:v>5.654030256780212</c:v>
                </c:pt>
                <c:pt idx="437">
                  <c:v>5.669436409926187</c:v>
                </c:pt>
                <c:pt idx="438">
                  <c:v>5.684759285552056</c:v>
                </c:pt>
                <c:pt idx="439">
                  <c:v>5.7</c:v>
                </c:pt>
                <c:pt idx="440">
                  <c:v>5.715159645859626</c:v>
                </c:pt>
                <c:pt idx="441">
                  <c:v>5.73023929265737</c:v>
                </c:pt>
                <c:pt idx="442">
                  <c:v>5.745239987520626</c:v>
                </c:pt>
                <c:pt idx="443">
                  <c:v>5.760162755817758</c:v>
                </c:pt>
                <c:pt idx="444">
                  <c:v>5.77500860177501</c:v>
                </c:pt>
                <c:pt idx="445">
                  <c:v>5.789778509071277</c:v>
                </c:pt>
                <c:pt idx="446">
                  <c:v>5.804473441411816</c:v>
                </c:pt>
                <c:pt idx="447">
                  <c:v>5.819094343081667</c:v>
                </c:pt>
                <c:pt idx="448">
                  <c:v>5.83364213947974</c:v>
                </c:pt>
                <c:pt idx="449">
                  <c:v>5.8481177376343</c:v>
                </c:pt>
                <c:pt idx="450">
                  <c:v>5.862522026700771</c:v>
                </c:pt>
                <c:pt idx="451">
                  <c:v>5.876855878442377</c:v>
                </c:pt>
                <c:pt idx="452">
                  <c:v>5.89112014769453</c:v>
                </c:pt>
                <c:pt idx="453">
                  <c:v>5.905315672813532</c:v>
                </c:pt>
                <c:pt idx="454">
                  <c:v>5.919443276110257</c:v>
                </c:pt>
                <c:pt idx="455">
                  <c:v>5.93350376426939</c:v>
                </c:pt>
                <c:pt idx="456">
                  <c:v>5.94749792875483</c:v>
                </c:pt>
                <c:pt idx="457">
                  <c:v>5.96142654620182</c:v>
                </c:pt>
                <c:pt idx="458">
                  <c:v>5.975290378796284</c:v>
                </c:pt>
                <c:pt idx="459">
                  <c:v>5.989090174641908</c:v>
                </c:pt>
                <c:pt idx="460">
                  <c:v>6.002826668115431</c:v>
                </c:pt>
                <c:pt idx="461">
                  <c:v>6.030112618871395</c:v>
                </c:pt>
                <c:pt idx="462">
                  <c:v>5.8481177376343</c:v>
                </c:pt>
                <c:pt idx="463">
                  <c:v>5.876855878442377</c:v>
                </c:pt>
                <c:pt idx="464">
                  <c:v>5.89112014769453</c:v>
                </c:pt>
                <c:pt idx="465">
                  <c:v>5.905315672813532</c:v>
                </c:pt>
                <c:pt idx="466">
                  <c:v>5.862522026700771</c:v>
                </c:pt>
                <c:pt idx="467">
                  <c:v>5.89112014769453</c:v>
                </c:pt>
                <c:pt idx="468">
                  <c:v>5.919443276110257</c:v>
                </c:pt>
                <c:pt idx="469">
                  <c:v>5.94749792875483</c:v>
                </c:pt>
                <c:pt idx="470">
                  <c:v>5.975290378796284</c:v>
                </c:pt>
                <c:pt idx="471">
                  <c:v>6.002826668115431</c:v>
                </c:pt>
                <c:pt idx="472">
                  <c:v>6.030112618871395</c:v>
                </c:pt>
                <c:pt idx="473">
                  <c:v>5.93350376426939</c:v>
                </c:pt>
                <c:pt idx="474">
                  <c:v>5.804473441411816</c:v>
                </c:pt>
                <c:pt idx="475">
                  <c:v>5.83364213947974</c:v>
                </c:pt>
                <c:pt idx="476">
                  <c:v>5.8481177376343</c:v>
                </c:pt>
                <c:pt idx="477">
                  <c:v>5.862522026700771</c:v>
                </c:pt>
                <c:pt idx="478">
                  <c:v>5.876855878442377</c:v>
                </c:pt>
                <c:pt idx="479">
                  <c:v>5.89112014769453</c:v>
                </c:pt>
                <c:pt idx="480">
                  <c:v>5.905315672813532</c:v>
                </c:pt>
                <c:pt idx="481">
                  <c:v>5.919443276110257</c:v>
                </c:pt>
                <c:pt idx="482">
                  <c:v>5.93350376426939</c:v>
                </c:pt>
                <c:pt idx="483">
                  <c:v>5.94749792875483</c:v>
                </c:pt>
                <c:pt idx="484">
                  <c:v>5.96142654620182</c:v>
                </c:pt>
                <c:pt idx="485">
                  <c:v>5.975290378796284</c:v>
                </c:pt>
                <c:pt idx="486">
                  <c:v>5.989090174641908</c:v>
                </c:pt>
                <c:pt idx="487">
                  <c:v>6.002826668115431</c:v>
                </c:pt>
                <c:pt idx="488">
                  <c:v>6.030112618871395</c:v>
                </c:pt>
                <c:pt idx="489">
                  <c:v>6.057153844340879</c:v>
                </c:pt>
                <c:pt idx="490">
                  <c:v>5.89112014769453</c:v>
                </c:pt>
                <c:pt idx="491">
                  <c:v>5.905315672813532</c:v>
                </c:pt>
                <c:pt idx="492">
                  <c:v>5.919443276110257</c:v>
                </c:pt>
                <c:pt idx="493">
                  <c:v>5.93350376426939</c:v>
                </c:pt>
                <c:pt idx="494">
                  <c:v>5.94749792875483</c:v>
                </c:pt>
                <c:pt idx="495">
                  <c:v>5.96142654620182</c:v>
                </c:pt>
                <c:pt idx="496">
                  <c:v>5.975290378796284</c:v>
                </c:pt>
                <c:pt idx="497">
                  <c:v>5.989090174641908</c:v>
                </c:pt>
                <c:pt idx="498">
                  <c:v>6.002826668115431</c:v>
                </c:pt>
                <c:pt idx="499">
                  <c:v>6.016500580210646</c:v>
                </c:pt>
                <c:pt idx="500">
                  <c:v>6.030112618871395</c:v>
                </c:pt>
                <c:pt idx="501">
                  <c:v>6.043663479314236</c:v>
                </c:pt>
                <c:pt idx="502">
                  <c:v>6.057153844340879</c:v>
                </c:pt>
                <c:pt idx="503">
                  <c:v>6.070584384641084</c:v>
                </c:pt>
                <c:pt idx="504">
                  <c:v>6.083955759086029</c:v>
                </c:pt>
                <c:pt idx="505">
                  <c:v>6.097268615012877</c:v>
                </c:pt>
                <c:pt idx="506">
                  <c:v>6.110523588500509</c:v>
                </c:pt>
                <c:pt idx="507">
                  <c:v>5.876855878442377</c:v>
                </c:pt>
                <c:pt idx="508">
                  <c:v>5.89112014769453</c:v>
                </c:pt>
                <c:pt idx="509">
                  <c:v>5.905315672813532</c:v>
                </c:pt>
                <c:pt idx="510">
                  <c:v>5.919443276110257</c:v>
                </c:pt>
                <c:pt idx="511">
                  <c:v>5.93350376426939</c:v>
                </c:pt>
                <c:pt idx="512">
                  <c:v>5.94749792875483</c:v>
                </c:pt>
                <c:pt idx="513">
                  <c:v>5.96142654620182</c:v>
                </c:pt>
                <c:pt idx="514">
                  <c:v>5.975290378796284</c:v>
                </c:pt>
                <c:pt idx="515">
                  <c:v>5.989090174641908</c:v>
                </c:pt>
                <c:pt idx="516">
                  <c:v>6.002826668115431</c:v>
                </c:pt>
                <c:pt idx="517">
                  <c:v>6.016500580210646</c:v>
                </c:pt>
                <c:pt idx="518">
                  <c:v>6.030112618871395</c:v>
                </c:pt>
                <c:pt idx="519">
                  <c:v>6.043663479314236</c:v>
                </c:pt>
                <c:pt idx="520">
                  <c:v>6.057153844340879</c:v>
                </c:pt>
                <c:pt idx="521">
                  <c:v>6.070584384641084</c:v>
                </c:pt>
                <c:pt idx="522">
                  <c:v>6.083955759086029</c:v>
                </c:pt>
                <c:pt idx="523">
                  <c:v>6.097268615012877</c:v>
                </c:pt>
                <c:pt idx="524">
                  <c:v>6.110523588500509</c:v>
                </c:pt>
                <c:pt idx="525">
                  <c:v>6.123721304637108</c:v>
                </c:pt>
                <c:pt idx="526">
                  <c:v>6.136862377779503</c:v>
                </c:pt>
                <c:pt idx="527">
                  <c:v>6.149947411804932</c:v>
                </c:pt>
                <c:pt idx="528">
                  <c:v>6.162977000355244</c:v>
                </c:pt>
                <c:pt idx="529">
                  <c:v>6.175951727073985</c:v>
                </c:pt>
                <c:pt idx="530">
                  <c:v>5.989090174641908</c:v>
                </c:pt>
                <c:pt idx="531">
                  <c:v>6.002826668115431</c:v>
                </c:pt>
                <c:pt idx="532">
                  <c:v>6.030112618871395</c:v>
                </c:pt>
                <c:pt idx="533">
                  <c:v>6.057153844340879</c:v>
                </c:pt>
                <c:pt idx="534">
                  <c:v>6.083955759086029</c:v>
                </c:pt>
                <c:pt idx="535">
                  <c:v>6.110523588500509</c:v>
                </c:pt>
                <c:pt idx="536">
                  <c:v>6.123721304637108</c:v>
                </c:pt>
                <c:pt idx="537">
                  <c:v>6.136862377779503</c:v>
                </c:pt>
                <c:pt idx="538">
                  <c:v>6.149947411804932</c:v>
                </c:pt>
                <c:pt idx="539">
                  <c:v>6.162977000355244</c:v>
                </c:pt>
                <c:pt idx="540">
                  <c:v>6.188872165836386</c:v>
                </c:pt>
                <c:pt idx="541">
                  <c:v>6.016500580210646</c:v>
                </c:pt>
                <c:pt idx="542">
                  <c:v>6.030112618871395</c:v>
                </c:pt>
                <c:pt idx="543">
                  <c:v>6.043663479314236</c:v>
                </c:pt>
                <c:pt idx="544">
                  <c:v>6.057153844340879</c:v>
                </c:pt>
                <c:pt idx="545">
                  <c:v>6.070584384641084</c:v>
                </c:pt>
                <c:pt idx="546">
                  <c:v>6.083955759086029</c:v>
                </c:pt>
                <c:pt idx="547">
                  <c:v>6.097268615012877</c:v>
                </c:pt>
                <c:pt idx="548">
                  <c:v>6.110523588500509</c:v>
                </c:pt>
                <c:pt idx="549">
                  <c:v>6.123721304637108</c:v>
                </c:pt>
                <c:pt idx="550">
                  <c:v>6.149947411804932</c:v>
                </c:pt>
                <c:pt idx="551">
                  <c:v>6.175951727073985</c:v>
                </c:pt>
                <c:pt idx="552">
                  <c:v>6.002826668115431</c:v>
                </c:pt>
                <c:pt idx="553">
                  <c:v>6.030112618871395</c:v>
                </c:pt>
                <c:pt idx="554">
                  <c:v>6.043663479314236</c:v>
                </c:pt>
                <c:pt idx="555">
                  <c:v>6.057153844340879</c:v>
                </c:pt>
                <c:pt idx="556">
                  <c:v>6.070584384641084</c:v>
                </c:pt>
                <c:pt idx="557">
                  <c:v>6.083955759086029</c:v>
                </c:pt>
                <c:pt idx="558">
                  <c:v>6.097268615012877</c:v>
                </c:pt>
                <c:pt idx="559">
                  <c:v>6.110523588500509</c:v>
                </c:pt>
                <c:pt idx="560">
                  <c:v>6.123721304637108</c:v>
                </c:pt>
                <c:pt idx="561">
                  <c:v>6.136862377779503</c:v>
                </c:pt>
                <c:pt idx="562">
                  <c:v>6.149947411804932</c:v>
                </c:pt>
                <c:pt idx="563">
                  <c:v>6.162977000355244</c:v>
                </c:pt>
                <c:pt idx="564">
                  <c:v>6.175951727073985</c:v>
                </c:pt>
                <c:pt idx="565">
                  <c:v>6.188872165836386</c:v>
                </c:pt>
                <c:pt idx="566">
                  <c:v>6.20173888097287</c:v>
                </c:pt>
                <c:pt idx="567">
                  <c:v>6.214552427485907</c:v>
                </c:pt>
                <c:pt idx="568">
                  <c:v>6.227313351260788</c:v>
                </c:pt>
                <c:pt idx="569">
                  <c:v>6.240022189270208</c:v>
                </c:pt>
                <c:pt idx="570">
                  <c:v>6.070584384641084</c:v>
                </c:pt>
                <c:pt idx="571">
                  <c:v>6.083955759086029</c:v>
                </c:pt>
                <c:pt idx="572">
                  <c:v>6.097268615012877</c:v>
                </c:pt>
                <c:pt idx="573">
                  <c:v>6.110523588500509</c:v>
                </c:pt>
                <c:pt idx="574">
                  <c:v>6.123721304637108</c:v>
                </c:pt>
                <c:pt idx="575">
                  <c:v>6.136862377779503</c:v>
                </c:pt>
                <c:pt idx="576">
                  <c:v>6.149947411804932</c:v>
                </c:pt>
                <c:pt idx="577">
                  <c:v>6.162977000355244</c:v>
                </c:pt>
                <c:pt idx="578">
                  <c:v>6.175951727073985</c:v>
                </c:pt>
                <c:pt idx="579">
                  <c:v>6.188872165836386</c:v>
                </c:pt>
                <c:pt idx="580">
                  <c:v>6.20173888097287</c:v>
                </c:pt>
                <c:pt idx="581">
                  <c:v>6.214552427485907</c:v>
                </c:pt>
                <c:pt idx="582">
                  <c:v>6.227313351260788</c:v>
                </c:pt>
                <c:pt idx="583">
                  <c:v>6.252679469773187</c:v>
                </c:pt>
                <c:pt idx="584">
                  <c:v>6.057153844340879</c:v>
                </c:pt>
                <c:pt idx="585">
                  <c:v>6.083955759086029</c:v>
                </c:pt>
                <c:pt idx="586">
                  <c:v>6.110523588500509</c:v>
                </c:pt>
                <c:pt idx="587">
                  <c:v>6.136862377779503</c:v>
                </c:pt>
                <c:pt idx="588">
                  <c:v>6.162977000355244</c:v>
                </c:pt>
                <c:pt idx="589">
                  <c:v>6.188872165836386</c:v>
                </c:pt>
                <c:pt idx="590">
                  <c:v>6.214552427485907</c:v>
                </c:pt>
                <c:pt idx="591">
                  <c:v>6.240022189270208</c:v>
                </c:pt>
                <c:pt idx="592">
                  <c:v>6.265285712508315</c:v>
                </c:pt>
                <c:pt idx="593">
                  <c:v>6.277841428881582</c:v>
                </c:pt>
                <c:pt idx="594">
                  <c:v>6.290347122148954</c:v>
                </c:pt>
                <c:pt idx="595">
                  <c:v>6.315210412700089</c:v>
                </c:pt>
                <c:pt idx="596">
                  <c:v>6.097268615012877</c:v>
                </c:pt>
                <c:pt idx="597">
                  <c:v>6.110523588500509</c:v>
                </c:pt>
                <c:pt idx="598">
                  <c:v>6.136862377779503</c:v>
                </c:pt>
                <c:pt idx="599">
                  <c:v>6.149947411804932</c:v>
                </c:pt>
                <c:pt idx="600">
                  <c:v>6.162977000355244</c:v>
                </c:pt>
                <c:pt idx="601">
                  <c:v>6.175951727073985</c:v>
                </c:pt>
                <c:pt idx="602">
                  <c:v>6.188872165836386</c:v>
                </c:pt>
                <c:pt idx="603">
                  <c:v>6.20173888097287</c:v>
                </c:pt>
                <c:pt idx="604">
                  <c:v>6.214552427485907</c:v>
                </c:pt>
                <c:pt idx="605">
                  <c:v>6.227313351260788</c:v>
                </c:pt>
                <c:pt idx="606">
                  <c:v>6.240022189270208</c:v>
                </c:pt>
                <c:pt idx="607">
                  <c:v>6.252679469773187</c:v>
                </c:pt>
                <c:pt idx="608">
                  <c:v>6.265285712508315</c:v>
                </c:pt>
                <c:pt idx="609">
                  <c:v>6.277841428881582</c:v>
                </c:pt>
                <c:pt idx="610">
                  <c:v>6.290347122148954</c:v>
                </c:pt>
                <c:pt idx="611">
                  <c:v>6.302803287593909</c:v>
                </c:pt>
                <c:pt idx="612">
                  <c:v>6.315210412700089</c:v>
                </c:pt>
                <c:pt idx="613">
                  <c:v>6.327568977319157</c:v>
                </c:pt>
                <c:pt idx="614">
                  <c:v>6.33987945383421</c:v>
                </c:pt>
                <c:pt idx="615">
                  <c:v>6.083955759086029</c:v>
                </c:pt>
                <c:pt idx="616">
                  <c:v>6.110523588500509</c:v>
                </c:pt>
                <c:pt idx="617">
                  <c:v>6.123721304637108</c:v>
                </c:pt>
                <c:pt idx="618">
                  <c:v>6.136862377779503</c:v>
                </c:pt>
                <c:pt idx="619">
                  <c:v>6.149947411804932</c:v>
                </c:pt>
                <c:pt idx="620">
                  <c:v>6.162977000355244</c:v>
                </c:pt>
                <c:pt idx="621">
                  <c:v>6.175951727073985</c:v>
                </c:pt>
                <c:pt idx="622">
                  <c:v>6.188872165836386</c:v>
                </c:pt>
                <c:pt idx="623">
                  <c:v>6.20173888097287</c:v>
                </c:pt>
                <c:pt idx="624">
                  <c:v>6.214552427485907</c:v>
                </c:pt>
                <c:pt idx="625">
                  <c:v>6.227313351260788</c:v>
                </c:pt>
                <c:pt idx="626">
                  <c:v>6.240022189270208</c:v>
                </c:pt>
                <c:pt idx="627">
                  <c:v>6.252679469773187</c:v>
                </c:pt>
                <c:pt idx="628">
                  <c:v>6.265285712508315</c:v>
                </c:pt>
                <c:pt idx="629">
                  <c:v>6.277841428881582</c:v>
                </c:pt>
                <c:pt idx="630">
                  <c:v>6.290347122148954</c:v>
                </c:pt>
                <c:pt idx="631">
                  <c:v>6.302803287593909</c:v>
                </c:pt>
                <c:pt idx="632">
                  <c:v>6.315210412700089</c:v>
                </c:pt>
                <c:pt idx="633">
                  <c:v>6.327568977319157</c:v>
                </c:pt>
                <c:pt idx="634">
                  <c:v>6.33987945383421</c:v>
                </c:pt>
                <c:pt idx="635">
                  <c:v>6.352142307318585</c:v>
                </c:pt>
                <c:pt idx="636">
                  <c:v>6.364357995690603</c:v>
                </c:pt>
                <c:pt idx="637">
                  <c:v>6.376526969863962</c:v>
                </c:pt>
                <c:pt idx="638">
                  <c:v>6.38864967389428</c:v>
                </c:pt>
                <c:pt idx="639">
                  <c:v>6.20173888097287</c:v>
                </c:pt>
                <c:pt idx="640">
                  <c:v>6.214552427485907</c:v>
                </c:pt>
                <c:pt idx="641">
                  <c:v>6.227313351260788</c:v>
                </c:pt>
                <c:pt idx="642">
                  <c:v>6.240022189270208</c:v>
                </c:pt>
                <c:pt idx="643">
                  <c:v>6.252679469773187</c:v>
                </c:pt>
                <c:pt idx="644">
                  <c:v>6.265285712508315</c:v>
                </c:pt>
                <c:pt idx="645">
                  <c:v>6.277841428881582</c:v>
                </c:pt>
                <c:pt idx="646">
                  <c:v>6.290347122148954</c:v>
                </c:pt>
                <c:pt idx="647">
                  <c:v>6.302803287593909</c:v>
                </c:pt>
                <c:pt idx="648">
                  <c:v>6.315210412700089</c:v>
                </c:pt>
                <c:pt idx="649">
                  <c:v>6.327568977319157</c:v>
                </c:pt>
                <c:pt idx="650">
                  <c:v>6.33987945383421</c:v>
                </c:pt>
                <c:pt idx="651">
                  <c:v>6.352142307318585</c:v>
                </c:pt>
                <c:pt idx="652">
                  <c:v>6.364357995690603</c:v>
                </c:pt>
                <c:pt idx="653">
                  <c:v>6.376526969863962</c:v>
                </c:pt>
                <c:pt idx="654">
                  <c:v>6.38864967389428</c:v>
                </c:pt>
                <c:pt idx="655">
                  <c:v>6.400726545121698</c:v>
                </c:pt>
                <c:pt idx="656">
                  <c:v>6.412758014309715</c:v>
                </c:pt>
                <c:pt idx="657">
                  <c:v>6.42474450578043</c:v>
                </c:pt>
                <c:pt idx="658">
                  <c:v>6.315210412700089</c:v>
                </c:pt>
                <c:pt idx="659">
                  <c:v>6.327568977319157</c:v>
                </c:pt>
                <c:pt idx="660">
                  <c:v>6.33987945383421</c:v>
                </c:pt>
                <c:pt idx="661">
                  <c:v>6.352142307318585</c:v>
                </c:pt>
                <c:pt idx="662">
                  <c:v>6.364357995690603</c:v>
                </c:pt>
                <c:pt idx="663">
                  <c:v>6.376526969863962</c:v>
                </c:pt>
                <c:pt idx="664">
                  <c:v>6.38864967389428</c:v>
                </c:pt>
                <c:pt idx="665">
                  <c:v>6.400726545121698</c:v>
                </c:pt>
                <c:pt idx="666">
                  <c:v>6.412758014309715</c:v>
                </c:pt>
                <c:pt idx="667">
                  <c:v>6.42474450578043</c:v>
                </c:pt>
                <c:pt idx="668">
                  <c:v>6.436686437546235</c:v>
                </c:pt>
                <c:pt idx="669">
                  <c:v>6.46043826323065</c:v>
                </c:pt>
                <c:pt idx="670">
                  <c:v>6.448584221438113</c:v>
                </c:pt>
                <c:pt idx="671">
                  <c:v>6.436686437546235</c:v>
                </c:pt>
                <c:pt idx="672">
                  <c:v>6.46043826323065</c:v>
                </c:pt>
                <c:pt idx="673">
                  <c:v>6.472248962763797</c:v>
                </c:pt>
                <c:pt idx="674">
                  <c:v>6.48401671406157</c:v>
                </c:pt>
                <c:pt idx="675">
                  <c:v>6.507424919658737</c:v>
                </c:pt>
                <c:pt idx="676">
                  <c:v>6.495741905447772</c:v>
                </c:pt>
                <c:pt idx="677">
                  <c:v>6.5190661339533</c:v>
                </c:pt>
                <c:pt idx="678">
                  <c:v>6.48401671406157</c:v>
                </c:pt>
                <c:pt idx="679">
                  <c:v>6.507424919658737</c:v>
                </c:pt>
                <c:pt idx="680">
                  <c:v>6.5190661339533</c:v>
                </c:pt>
                <c:pt idx="681">
                  <c:v>6.530665920219978</c:v>
                </c:pt>
                <c:pt idx="682">
                  <c:v>6.54222464508157</c:v>
                </c:pt>
                <c:pt idx="683">
                  <c:v>6.553742669997106</c:v>
                </c:pt>
                <c:pt idx="684">
                  <c:v>6.576658040601781</c:v>
                </c:pt>
                <c:pt idx="685">
                  <c:v>6.46043826323065</c:v>
                </c:pt>
                <c:pt idx="686">
                  <c:v>6.472248962763797</c:v>
                </c:pt>
                <c:pt idx="687">
                  <c:v>6.48401671406157</c:v>
                </c:pt>
                <c:pt idx="688">
                  <c:v>6.495741905447772</c:v>
                </c:pt>
                <c:pt idx="689">
                  <c:v>6.507424919658737</c:v>
                </c:pt>
                <c:pt idx="690">
                  <c:v>6.5190661339533</c:v>
                </c:pt>
                <c:pt idx="691">
                  <c:v>6.530665920219978</c:v>
                </c:pt>
                <c:pt idx="692">
                  <c:v>6.54222464508157</c:v>
                </c:pt>
                <c:pt idx="693">
                  <c:v>6.565220351361336</c:v>
                </c:pt>
                <c:pt idx="694">
                  <c:v>6.58805608427343</c:v>
                </c:pt>
                <c:pt idx="695">
                  <c:v>6.412758014309715</c:v>
                </c:pt>
                <c:pt idx="696">
                  <c:v>6.42474450578043</c:v>
                </c:pt>
                <c:pt idx="697">
                  <c:v>6.436686437546235</c:v>
                </c:pt>
                <c:pt idx="698">
                  <c:v>6.448584221438113</c:v>
                </c:pt>
                <c:pt idx="699">
                  <c:v>6.46043826323065</c:v>
                </c:pt>
                <c:pt idx="700">
                  <c:v>6.472248962763797</c:v>
                </c:pt>
                <c:pt idx="701">
                  <c:v>6.48401671406157</c:v>
                </c:pt>
                <c:pt idx="702">
                  <c:v>6.495741905447772</c:v>
                </c:pt>
                <c:pt idx="703">
                  <c:v>6.507424919658737</c:v>
                </c:pt>
                <c:pt idx="704">
                  <c:v>6.5190661339533</c:v>
                </c:pt>
                <c:pt idx="705">
                  <c:v>6.530665920219978</c:v>
                </c:pt>
                <c:pt idx="706">
                  <c:v>6.54222464508157</c:v>
                </c:pt>
                <c:pt idx="707">
                  <c:v>6.553742669997106</c:v>
                </c:pt>
                <c:pt idx="708">
                  <c:v>6.565220351361336</c:v>
                </c:pt>
                <c:pt idx="709">
                  <c:v>6.576658040601781</c:v>
                </c:pt>
                <c:pt idx="710">
                  <c:v>6.58805608427343</c:v>
                </c:pt>
                <c:pt idx="711">
                  <c:v>6.59941482415114</c:v>
                </c:pt>
                <c:pt idx="712">
                  <c:v>6.610734597319851</c:v>
                </c:pt>
                <c:pt idx="713">
                  <c:v>6.622015736262613</c:v>
                </c:pt>
                <c:pt idx="714">
                  <c:v>6.644463418906658</c:v>
                </c:pt>
                <c:pt idx="715">
                  <c:v>6.472248962763797</c:v>
                </c:pt>
                <c:pt idx="716">
                  <c:v>6.48401671406157</c:v>
                </c:pt>
                <c:pt idx="717">
                  <c:v>6.495741905447772</c:v>
                </c:pt>
                <c:pt idx="718">
                  <c:v>6.507424919658737</c:v>
                </c:pt>
                <c:pt idx="719">
                  <c:v>6.5190661339533</c:v>
                </c:pt>
                <c:pt idx="720">
                  <c:v>6.530665920219978</c:v>
                </c:pt>
                <c:pt idx="721">
                  <c:v>6.54222464508157</c:v>
                </c:pt>
                <c:pt idx="722">
                  <c:v>6.553742669997106</c:v>
                </c:pt>
                <c:pt idx="723">
                  <c:v>6.565220351361336</c:v>
                </c:pt>
                <c:pt idx="724">
                  <c:v>6.576658040601781</c:v>
                </c:pt>
                <c:pt idx="725">
                  <c:v>6.58805608427343</c:v>
                </c:pt>
                <c:pt idx="726">
                  <c:v>6.59941482415114</c:v>
                </c:pt>
                <c:pt idx="727">
                  <c:v>6.610734597319851</c:v>
                </c:pt>
                <c:pt idx="728">
                  <c:v>6.622015736262613</c:v>
                </c:pt>
                <c:pt idx="729">
                  <c:v>6.633258568946534</c:v>
                </c:pt>
                <c:pt idx="730">
                  <c:v>6.644463418906658</c:v>
                </c:pt>
                <c:pt idx="731">
                  <c:v>6.65563060532796</c:v>
                </c:pt>
                <c:pt idx="732">
                  <c:v>6.448584221438113</c:v>
                </c:pt>
                <c:pt idx="733">
                  <c:v>6.46043826323065</c:v>
                </c:pt>
                <c:pt idx="734">
                  <c:v>6.472248962763797</c:v>
                </c:pt>
                <c:pt idx="735">
                  <c:v>6.48401671406157</c:v>
                </c:pt>
                <c:pt idx="736">
                  <c:v>6.495741905447772</c:v>
                </c:pt>
                <c:pt idx="737">
                  <c:v>6.507424919658737</c:v>
                </c:pt>
                <c:pt idx="738">
                  <c:v>6.5190661339533</c:v>
                </c:pt>
                <c:pt idx="739">
                  <c:v>6.530665920219978</c:v>
                </c:pt>
                <c:pt idx="740">
                  <c:v>6.54222464508157</c:v>
                </c:pt>
                <c:pt idx="741">
                  <c:v>6.553742669997106</c:v>
                </c:pt>
                <c:pt idx="742">
                  <c:v>6.565220351361336</c:v>
                </c:pt>
                <c:pt idx="743">
                  <c:v>6.576658040601781</c:v>
                </c:pt>
                <c:pt idx="744">
                  <c:v>6.58805608427343</c:v>
                </c:pt>
                <c:pt idx="745">
                  <c:v>6.59941482415114</c:v>
                </c:pt>
                <c:pt idx="746">
                  <c:v>6.610734597319851</c:v>
                </c:pt>
                <c:pt idx="747">
                  <c:v>6.622015736262613</c:v>
                </c:pt>
                <c:pt idx="748">
                  <c:v>6.633258568946534</c:v>
                </c:pt>
                <c:pt idx="749">
                  <c:v>6.644463418906658</c:v>
                </c:pt>
                <c:pt idx="750">
                  <c:v>6.65563060532796</c:v>
                </c:pt>
                <c:pt idx="751">
                  <c:v>6.666760443125333</c:v>
                </c:pt>
                <c:pt idx="752">
                  <c:v>6.677853243021738</c:v>
                </c:pt>
                <c:pt idx="753">
                  <c:v>6.688909311624581</c:v>
                </c:pt>
                <c:pt idx="754">
                  <c:v>6.699928951500237</c:v>
                </c:pt>
                <c:pt idx="755">
                  <c:v>6.710912461246997</c:v>
                </c:pt>
                <c:pt idx="756">
                  <c:v>6.721860135566217</c:v>
                </c:pt>
                <c:pt idx="757">
                  <c:v>6.732772265331916</c:v>
                </c:pt>
                <c:pt idx="758">
                  <c:v>6.530665920219978</c:v>
                </c:pt>
                <c:pt idx="759">
                  <c:v>6.553742669997106</c:v>
                </c:pt>
                <c:pt idx="760">
                  <c:v>6.565220351361336</c:v>
                </c:pt>
                <c:pt idx="761">
                  <c:v>6.576658040601781</c:v>
                </c:pt>
                <c:pt idx="762">
                  <c:v>6.58805608427343</c:v>
                </c:pt>
                <c:pt idx="763">
                  <c:v>6.59941482415114</c:v>
                </c:pt>
                <c:pt idx="764">
                  <c:v>6.610734597319851</c:v>
                </c:pt>
                <c:pt idx="765">
                  <c:v>6.622015736262613</c:v>
                </c:pt>
                <c:pt idx="766">
                  <c:v>6.633258568946534</c:v>
                </c:pt>
                <c:pt idx="767">
                  <c:v>6.644463418906658</c:v>
                </c:pt>
                <c:pt idx="768">
                  <c:v>6.65563060532796</c:v>
                </c:pt>
                <c:pt idx="769">
                  <c:v>6.666760443125333</c:v>
                </c:pt>
                <c:pt idx="770">
                  <c:v>6.677853243021738</c:v>
                </c:pt>
                <c:pt idx="771">
                  <c:v>6.688909311624581</c:v>
                </c:pt>
                <c:pt idx="772">
                  <c:v>6.699928951500237</c:v>
                </c:pt>
                <c:pt idx="773">
                  <c:v>6.710912461246997</c:v>
                </c:pt>
                <c:pt idx="774">
                  <c:v>6.721860135566217</c:v>
                </c:pt>
                <c:pt idx="775">
                  <c:v>6.743649137658818</c:v>
                </c:pt>
                <c:pt idx="776">
                  <c:v>6.754491035968804</c:v>
                </c:pt>
                <c:pt idx="777">
                  <c:v>6.46043826323065</c:v>
                </c:pt>
                <c:pt idx="778">
                  <c:v>6.472248962763797</c:v>
                </c:pt>
                <c:pt idx="779">
                  <c:v>6.48401671406157</c:v>
                </c:pt>
                <c:pt idx="780">
                  <c:v>6.495741905447772</c:v>
                </c:pt>
                <c:pt idx="781">
                  <c:v>6.507424919658737</c:v>
                </c:pt>
                <c:pt idx="782">
                  <c:v>6.5190661339533</c:v>
                </c:pt>
                <c:pt idx="783">
                  <c:v>6.530665920219978</c:v>
                </c:pt>
                <c:pt idx="784">
                  <c:v>6.54222464508157</c:v>
                </c:pt>
                <c:pt idx="785">
                  <c:v>6.553742669997106</c:v>
                </c:pt>
                <c:pt idx="786">
                  <c:v>6.565220351361336</c:v>
                </c:pt>
                <c:pt idx="787">
                  <c:v>6.576658040601781</c:v>
                </c:pt>
                <c:pt idx="788">
                  <c:v>6.58805608427343</c:v>
                </c:pt>
                <c:pt idx="789">
                  <c:v>6.59941482415114</c:v>
                </c:pt>
                <c:pt idx="790">
                  <c:v>6.610734597319851</c:v>
                </c:pt>
                <c:pt idx="791">
                  <c:v>6.622015736262613</c:v>
                </c:pt>
                <c:pt idx="792">
                  <c:v>6.633258568946534</c:v>
                </c:pt>
                <c:pt idx="793">
                  <c:v>6.644463418906658</c:v>
                </c:pt>
                <c:pt idx="794">
                  <c:v>6.65563060532796</c:v>
                </c:pt>
                <c:pt idx="795">
                  <c:v>6.666760443125333</c:v>
                </c:pt>
                <c:pt idx="796">
                  <c:v>6.677853243021738</c:v>
                </c:pt>
                <c:pt idx="797">
                  <c:v>6.688909311624581</c:v>
                </c:pt>
                <c:pt idx="798">
                  <c:v>6.699928951500237</c:v>
                </c:pt>
                <c:pt idx="799">
                  <c:v>6.710912461246997</c:v>
                </c:pt>
                <c:pt idx="800">
                  <c:v>6.721860135566217</c:v>
                </c:pt>
                <c:pt idx="801">
                  <c:v>6.732772265331916</c:v>
                </c:pt>
                <c:pt idx="802">
                  <c:v>6.743649137658818</c:v>
                </c:pt>
                <c:pt idx="803">
                  <c:v>6.754491035968804</c:v>
                </c:pt>
                <c:pt idx="804">
                  <c:v>6.765298240055928</c:v>
                </c:pt>
                <c:pt idx="805">
                  <c:v>6.776071026149967</c:v>
                </c:pt>
                <c:pt idx="806">
                  <c:v>6.786809666978518</c:v>
                </c:pt>
                <c:pt idx="807">
                  <c:v>6.7975144318278</c:v>
                </c:pt>
                <c:pt idx="808">
                  <c:v>6.818823393881808</c:v>
                </c:pt>
                <c:pt idx="809">
                  <c:v>6.688909311624581</c:v>
                </c:pt>
                <c:pt idx="810">
                  <c:v>6.699928951500237</c:v>
                </c:pt>
                <c:pt idx="811">
                  <c:v>6.710912461246997</c:v>
                </c:pt>
                <c:pt idx="812">
                  <c:v>6.721860135566217</c:v>
                </c:pt>
                <c:pt idx="813">
                  <c:v>6.732772265331916</c:v>
                </c:pt>
                <c:pt idx="814">
                  <c:v>6.743649137658818</c:v>
                </c:pt>
                <c:pt idx="815">
                  <c:v>6.754491035968804</c:v>
                </c:pt>
                <c:pt idx="816">
                  <c:v>6.765298240055928</c:v>
                </c:pt>
                <c:pt idx="817">
                  <c:v>6.776071026149967</c:v>
                </c:pt>
                <c:pt idx="818">
                  <c:v>6.7975144318278</c:v>
                </c:pt>
                <c:pt idx="819">
                  <c:v>6.808185586602091</c:v>
                </c:pt>
                <c:pt idx="820">
                  <c:v>6.576658040601781</c:v>
                </c:pt>
                <c:pt idx="821">
                  <c:v>6.59941482415114</c:v>
                </c:pt>
                <c:pt idx="822">
                  <c:v>6.622015736262613</c:v>
                </c:pt>
                <c:pt idx="823">
                  <c:v>6.644463418906658</c:v>
                </c:pt>
                <c:pt idx="824">
                  <c:v>6.666760443125333</c:v>
                </c:pt>
                <c:pt idx="825">
                  <c:v>6.688909311624581</c:v>
                </c:pt>
                <c:pt idx="826">
                  <c:v>6.710912461246997</c:v>
                </c:pt>
                <c:pt idx="827">
                  <c:v>6.721860135566217</c:v>
                </c:pt>
                <c:pt idx="828">
                  <c:v>6.732772265331916</c:v>
                </c:pt>
                <c:pt idx="829">
                  <c:v>6.743649137658818</c:v>
                </c:pt>
                <c:pt idx="830">
                  <c:v>6.754491035968804</c:v>
                </c:pt>
                <c:pt idx="831">
                  <c:v>6.765298240055928</c:v>
                </c:pt>
                <c:pt idx="832">
                  <c:v>6.776071026149967</c:v>
                </c:pt>
                <c:pt idx="833">
                  <c:v>6.84</c:v>
                </c:pt>
                <c:pt idx="834">
                  <c:v>6.861046286479355</c:v>
                </c:pt>
                <c:pt idx="835">
                  <c:v>6.688909311624581</c:v>
                </c:pt>
                <c:pt idx="836">
                  <c:v>6.710912461246997</c:v>
                </c:pt>
                <c:pt idx="837">
                  <c:v>6.721860135566217</c:v>
                </c:pt>
                <c:pt idx="838">
                  <c:v>6.732772265331916</c:v>
                </c:pt>
                <c:pt idx="839">
                  <c:v>6.743649137658818</c:v>
                </c:pt>
                <c:pt idx="840">
                  <c:v>6.754491035968804</c:v>
                </c:pt>
                <c:pt idx="841">
                  <c:v>6.765298240055928</c:v>
                </c:pt>
                <c:pt idx="842">
                  <c:v>6.776071026149967</c:v>
                </c:pt>
                <c:pt idx="843">
                  <c:v>6.786809666978518</c:v>
                </c:pt>
                <c:pt idx="844">
                  <c:v>6.7975144318278</c:v>
                </c:pt>
                <c:pt idx="845">
                  <c:v>6.861046286479355</c:v>
                </c:pt>
                <c:pt idx="846">
                  <c:v>6.871521182570703</c:v>
                </c:pt>
                <c:pt idx="847">
                  <c:v>6.881964239949363</c:v>
                </c:pt>
                <c:pt idx="848">
                  <c:v>6.892375699454265</c:v>
                </c:pt>
                <c:pt idx="849">
                  <c:v>6.90275579902266</c:v>
                </c:pt>
                <c:pt idx="850">
                  <c:v>6.743649137658818</c:v>
                </c:pt>
                <c:pt idx="851">
                  <c:v>6.754491035968804</c:v>
                </c:pt>
                <c:pt idx="852">
                  <c:v>6.765298240055928</c:v>
                </c:pt>
                <c:pt idx="853">
                  <c:v>6.776071026149967</c:v>
                </c:pt>
                <c:pt idx="854">
                  <c:v>6.786809666978518</c:v>
                </c:pt>
                <c:pt idx="855">
                  <c:v>6.7975144318278</c:v>
                </c:pt>
                <c:pt idx="856">
                  <c:v>6.808185586602091</c:v>
                </c:pt>
                <c:pt idx="857">
                  <c:v>6.881964239949363</c:v>
                </c:pt>
                <c:pt idx="858">
                  <c:v>6.892375699454265</c:v>
                </c:pt>
                <c:pt idx="859">
                  <c:v>6.90275579902266</c:v>
                </c:pt>
                <c:pt idx="860">
                  <c:v>6.913104773737937</c:v>
                </c:pt>
                <c:pt idx="861">
                  <c:v>6.92342285587651</c:v>
                </c:pt>
                <c:pt idx="862">
                  <c:v>6.933710274953678</c:v>
                </c:pt>
                <c:pt idx="863">
                  <c:v>6.943967257768556</c:v>
                </c:pt>
                <c:pt idx="864">
                  <c:v>6.954194028448084</c:v>
                </c:pt>
                <c:pt idx="865">
                  <c:v>6.964390808490148</c:v>
                </c:pt>
                <c:pt idx="866">
                  <c:v>6.754491035968804</c:v>
                </c:pt>
                <c:pt idx="867">
                  <c:v>6.765298240055928</c:v>
                </c:pt>
                <c:pt idx="868">
                  <c:v>6.776071026149967</c:v>
                </c:pt>
                <c:pt idx="869">
                  <c:v>6.786809666978518</c:v>
                </c:pt>
                <c:pt idx="870">
                  <c:v>6.7975144318278</c:v>
                </c:pt>
                <c:pt idx="871">
                  <c:v>6.808185586602091</c:v>
                </c:pt>
                <c:pt idx="872">
                  <c:v>6.818823393881808</c:v>
                </c:pt>
                <c:pt idx="873">
                  <c:v>6.881964239949363</c:v>
                </c:pt>
                <c:pt idx="874">
                  <c:v>6.892375699454265</c:v>
                </c:pt>
                <c:pt idx="875">
                  <c:v>6.90275579902266</c:v>
                </c:pt>
                <c:pt idx="876">
                  <c:v>6.913104773737937</c:v>
                </c:pt>
                <c:pt idx="877">
                  <c:v>6.92342285587651</c:v>
                </c:pt>
                <c:pt idx="878">
                  <c:v>6.933710274953678</c:v>
                </c:pt>
                <c:pt idx="879">
                  <c:v>6.943967257768556</c:v>
                </c:pt>
                <c:pt idx="880">
                  <c:v>6.954194028448084</c:v>
                </c:pt>
                <c:pt idx="881">
                  <c:v>6.964390808490148</c:v>
                </c:pt>
                <c:pt idx="882">
                  <c:v>6.974557816805741</c:v>
                </c:pt>
                <c:pt idx="883">
                  <c:v>6.984695269760395</c:v>
                </c:pt>
                <c:pt idx="884">
                  <c:v>7.00488236256373</c:v>
                </c:pt>
                <c:pt idx="885">
                  <c:v>6.954194028448084</c:v>
                </c:pt>
                <c:pt idx="886">
                  <c:v>6.964390808490148</c:v>
                </c:pt>
                <c:pt idx="887">
                  <c:v>6.974557816805741</c:v>
                </c:pt>
                <c:pt idx="888">
                  <c:v>6.984695269760395</c:v>
                </c:pt>
                <c:pt idx="889">
                  <c:v>7.00488236256373</c:v>
                </c:pt>
                <c:pt idx="890">
                  <c:v>7.014932422776591</c:v>
                </c:pt>
                <c:pt idx="891">
                  <c:v>7.024953768433898</c:v>
                </c:pt>
                <c:pt idx="892">
                  <c:v>7.034946603765452</c:v>
                </c:pt>
                <c:pt idx="893">
                  <c:v>7.044911130686829</c:v>
                </c:pt>
                <c:pt idx="894">
                  <c:v>7.064756055604882</c:v>
                </c:pt>
                <c:pt idx="895">
                  <c:v>7.064756055604882</c:v>
                </c:pt>
                <c:pt idx="896">
                  <c:v>7.074636846181154</c:v>
                </c:pt>
                <c:pt idx="897">
                  <c:v>7.084490113574796</c:v>
                </c:pt>
                <c:pt idx="898">
                  <c:v>7.094316048654898</c:v>
                </c:pt>
                <c:pt idx="899">
                  <c:v>7.104114840181505</c:v>
                </c:pt>
                <c:pt idx="900">
                  <c:v>7.123631737259911</c:v>
                </c:pt>
                <c:pt idx="901">
                  <c:v>7.094316048654898</c:v>
                </c:pt>
                <c:pt idx="902">
                  <c:v>7.113886674837504</c:v>
                </c:pt>
                <c:pt idx="903">
                  <c:v>7.104114840181505</c:v>
                </c:pt>
                <c:pt idx="904">
                  <c:v>7.123631737259911</c:v>
                </c:pt>
                <c:pt idx="905">
                  <c:v>7.133350210070611</c:v>
                </c:pt>
                <c:pt idx="906">
                  <c:v>7.143042273906428</c:v>
                </c:pt>
                <c:pt idx="907">
                  <c:v>7.162347887452375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82236752"/>
        <c:axId val="-1047463040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r0=1.2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chemeClr val="accent3"/>
                    </a:solidFill>
                    <a:ln w="3175">
                      <a:noFill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table!$A$1:$A$908</c15:sqref>
                        </c15:formulaRef>
                      </c:ext>
                    </c:extLst>
                    <c:numCache>
                      <c:formatCode>General</c:formatCode>
                      <c:ptCount val="908"/>
                      <c:pt idx="0">
                        <c:v>1.0</c:v>
                      </c:pt>
                      <c:pt idx="1">
                        <c:v>2.0</c:v>
                      </c:pt>
                      <c:pt idx="2">
                        <c:v>3.0</c:v>
                      </c:pt>
                      <c:pt idx="3">
                        <c:v>3.0</c:v>
                      </c:pt>
                      <c:pt idx="4">
                        <c:v>4.0</c:v>
                      </c:pt>
                      <c:pt idx="5">
                        <c:v>6.0</c:v>
                      </c:pt>
                      <c:pt idx="6">
                        <c:v>8.0</c:v>
                      </c:pt>
                      <c:pt idx="7">
                        <c:v>6.0</c:v>
                      </c:pt>
                      <c:pt idx="8">
                        <c:v>7.0</c:v>
                      </c:pt>
                      <c:pt idx="9">
                        <c:v>8.0</c:v>
                      </c:pt>
                      <c:pt idx="10">
                        <c:v>9.0</c:v>
                      </c:pt>
                      <c:pt idx="11">
                        <c:v>11.0</c:v>
                      </c:pt>
                      <c:pt idx="12">
                        <c:v>7.0</c:v>
                      </c:pt>
                      <c:pt idx="13">
                        <c:v>9.0</c:v>
                      </c:pt>
                      <c:pt idx="14">
                        <c:v>10.0</c:v>
                      </c:pt>
                      <c:pt idx="15">
                        <c:v>11.0</c:v>
                      </c:pt>
                      <c:pt idx="16">
                        <c:v>10.0</c:v>
                      </c:pt>
                      <c:pt idx="17">
                        <c:v>11.0</c:v>
                      </c:pt>
                      <c:pt idx="18">
                        <c:v>12.0</c:v>
                      </c:pt>
                      <c:pt idx="19">
                        <c:v>13.0</c:v>
                      </c:pt>
                      <c:pt idx="20">
                        <c:v>14.0</c:v>
                      </c:pt>
                      <c:pt idx="21">
                        <c:v>14.0</c:v>
                      </c:pt>
                      <c:pt idx="22">
                        <c:v>15.0</c:v>
                      </c:pt>
                      <c:pt idx="23">
                        <c:v>16.0</c:v>
                      </c:pt>
                      <c:pt idx="24">
                        <c:v>17.0</c:v>
                      </c:pt>
                      <c:pt idx="25">
                        <c:v>18.0</c:v>
                      </c:pt>
                      <c:pt idx="26">
                        <c:v>19.0</c:v>
                      </c:pt>
                      <c:pt idx="27">
                        <c:v>17.0</c:v>
                      </c:pt>
                      <c:pt idx="28">
                        <c:v>18.0</c:v>
                      </c:pt>
                      <c:pt idx="29">
                        <c:v>19.0</c:v>
                      </c:pt>
                      <c:pt idx="30">
                        <c:v>20.0</c:v>
                      </c:pt>
                      <c:pt idx="31">
                        <c:v>21.0</c:v>
                      </c:pt>
                      <c:pt idx="32">
                        <c:v>22.0</c:v>
                      </c:pt>
                      <c:pt idx="33">
                        <c:v>23.0</c:v>
                      </c:pt>
                      <c:pt idx="34">
                        <c:v>24.0</c:v>
                      </c:pt>
                      <c:pt idx="35">
                        <c:v>25.0</c:v>
                      </c:pt>
                      <c:pt idx="36">
                        <c:v>26.0</c:v>
                      </c:pt>
                      <c:pt idx="37">
                        <c:v>28.0</c:v>
                      </c:pt>
                      <c:pt idx="38">
                        <c:v>20.0</c:v>
                      </c:pt>
                      <c:pt idx="39">
                        <c:v>21.0</c:v>
                      </c:pt>
                      <c:pt idx="40">
                        <c:v>22.0</c:v>
                      </c:pt>
                      <c:pt idx="41">
                        <c:v>23.0</c:v>
                      </c:pt>
                      <c:pt idx="42">
                        <c:v>24.0</c:v>
                      </c:pt>
                      <c:pt idx="43">
                        <c:v>25.0</c:v>
                      </c:pt>
                      <c:pt idx="44">
                        <c:v>26.0</c:v>
                      </c:pt>
                      <c:pt idx="45">
                        <c:v>27.0</c:v>
                      </c:pt>
                      <c:pt idx="46">
                        <c:v>28.0</c:v>
                      </c:pt>
                      <c:pt idx="47">
                        <c:v>29.0</c:v>
                      </c:pt>
                      <c:pt idx="48">
                        <c:v>30.0</c:v>
                      </c:pt>
                      <c:pt idx="49">
                        <c:v>31.0</c:v>
                      </c:pt>
                      <c:pt idx="50">
                        <c:v>24.0</c:v>
                      </c:pt>
                      <c:pt idx="51">
                        <c:v>25.0</c:v>
                      </c:pt>
                      <c:pt idx="52">
                        <c:v>26.0</c:v>
                      </c:pt>
                      <c:pt idx="53">
                        <c:v>27.0</c:v>
                      </c:pt>
                      <c:pt idx="54">
                        <c:v>28.0</c:v>
                      </c:pt>
                      <c:pt idx="55">
                        <c:v>29.0</c:v>
                      </c:pt>
                      <c:pt idx="56">
                        <c:v>30.0</c:v>
                      </c:pt>
                      <c:pt idx="57">
                        <c:v>31.0</c:v>
                      </c:pt>
                      <c:pt idx="58">
                        <c:v>32.0</c:v>
                      </c:pt>
                      <c:pt idx="59">
                        <c:v>34.0</c:v>
                      </c:pt>
                      <c:pt idx="60">
                        <c:v>36.0</c:v>
                      </c:pt>
                      <c:pt idx="61">
                        <c:v>35.0</c:v>
                      </c:pt>
                      <c:pt idx="62">
                        <c:v>37.0</c:v>
                      </c:pt>
                      <c:pt idx="63">
                        <c:v>32.0</c:v>
                      </c:pt>
                      <c:pt idx="64">
                        <c:v>33.0</c:v>
                      </c:pt>
                      <c:pt idx="65">
                        <c:v>34.0</c:v>
                      </c:pt>
                      <c:pt idx="66">
                        <c:v>35.0</c:v>
                      </c:pt>
                      <c:pt idx="67">
                        <c:v>36.0</c:v>
                      </c:pt>
                      <c:pt idx="68">
                        <c:v>37.0</c:v>
                      </c:pt>
                      <c:pt idx="69">
                        <c:v>38.0</c:v>
                      </c:pt>
                      <c:pt idx="70">
                        <c:v>39.0</c:v>
                      </c:pt>
                      <c:pt idx="71">
                        <c:v>40.0</c:v>
                      </c:pt>
                      <c:pt idx="72">
                        <c:v>41.0</c:v>
                      </c:pt>
                      <c:pt idx="73">
                        <c:v>43.0</c:v>
                      </c:pt>
                      <c:pt idx="74">
                        <c:v>42.0</c:v>
                      </c:pt>
                      <c:pt idx="75">
                        <c:v>44.0</c:v>
                      </c:pt>
                      <c:pt idx="76">
                        <c:v>46.0</c:v>
                      </c:pt>
                      <c:pt idx="77">
                        <c:v>38.0</c:v>
                      </c:pt>
                      <c:pt idx="78">
                        <c:v>39.0</c:v>
                      </c:pt>
                      <c:pt idx="79">
                        <c:v>40.0</c:v>
                      </c:pt>
                      <c:pt idx="80">
                        <c:v>41.0</c:v>
                      </c:pt>
                      <c:pt idx="81">
                        <c:v>42.0</c:v>
                      </c:pt>
                      <c:pt idx="82">
                        <c:v>43.0</c:v>
                      </c:pt>
                      <c:pt idx="83">
                        <c:v>44.0</c:v>
                      </c:pt>
                      <c:pt idx="84">
                        <c:v>45.0</c:v>
                      </c:pt>
                      <c:pt idx="85">
                        <c:v>46.0</c:v>
                      </c:pt>
                      <c:pt idx="86">
                        <c:v>47.0</c:v>
                      </c:pt>
                      <c:pt idx="87">
                        <c:v>39.0</c:v>
                      </c:pt>
                      <c:pt idx="88">
                        <c:v>40.0</c:v>
                      </c:pt>
                      <c:pt idx="89">
                        <c:v>41.0</c:v>
                      </c:pt>
                      <c:pt idx="90">
                        <c:v>42.0</c:v>
                      </c:pt>
                      <c:pt idx="91">
                        <c:v>43.0</c:v>
                      </c:pt>
                      <c:pt idx="92">
                        <c:v>44.0</c:v>
                      </c:pt>
                      <c:pt idx="93">
                        <c:v>45.0</c:v>
                      </c:pt>
                      <c:pt idx="94">
                        <c:v>46.0</c:v>
                      </c:pt>
                      <c:pt idx="95">
                        <c:v>47.0</c:v>
                      </c:pt>
                      <c:pt idx="96">
                        <c:v>48.0</c:v>
                      </c:pt>
                      <c:pt idx="97">
                        <c:v>50.0</c:v>
                      </c:pt>
                      <c:pt idx="98">
                        <c:v>42.0</c:v>
                      </c:pt>
                      <c:pt idx="99">
                        <c:v>43.0</c:v>
                      </c:pt>
                      <c:pt idx="100">
                        <c:v>44.0</c:v>
                      </c:pt>
                      <c:pt idx="101">
                        <c:v>45.0</c:v>
                      </c:pt>
                      <c:pt idx="102">
                        <c:v>46.0</c:v>
                      </c:pt>
                      <c:pt idx="103">
                        <c:v>44.0</c:v>
                      </c:pt>
                      <c:pt idx="104">
                        <c:v>45.0</c:v>
                      </c:pt>
                      <c:pt idx="105">
                        <c:v>46.0</c:v>
                      </c:pt>
                      <c:pt idx="106">
                        <c:v>47.0</c:v>
                      </c:pt>
                      <c:pt idx="107">
                        <c:v>48.0</c:v>
                      </c:pt>
                      <c:pt idx="108">
                        <c:v>49.0</c:v>
                      </c:pt>
                      <c:pt idx="109">
                        <c:v>50.0</c:v>
                      </c:pt>
                      <c:pt idx="110">
                        <c:v>51.0</c:v>
                      </c:pt>
                      <c:pt idx="111">
                        <c:v>50.0</c:v>
                      </c:pt>
                      <c:pt idx="112">
                        <c:v>52.0</c:v>
                      </c:pt>
                      <c:pt idx="113">
                        <c:v>53.0</c:v>
                      </c:pt>
                      <c:pt idx="114">
                        <c:v>54.0</c:v>
                      </c:pt>
                      <c:pt idx="115">
                        <c:v>50.0</c:v>
                      </c:pt>
                      <c:pt idx="116">
                        <c:v>51.0</c:v>
                      </c:pt>
                      <c:pt idx="117">
                        <c:v>52.0</c:v>
                      </c:pt>
                      <c:pt idx="118">
                        <c:v>53.0</c:v>
                      </c:pt>
                      <c:pt idx="119">
                        <c:v>54.0</c:v>
                      </c:pt>
                      <c:pt idx="120">
                        <c:v>55.0</c:v>
                      </c:pt>
                      <c:pt idx="121">
                        <c:v>56.0</c:v>
                      </c:pt>
                      <c:pt idx="122">
                        <c:v>54.0</c:v>
                      </c:pt>
                      <c:pt idx="123">
                        <c:v>56.0</c:v>
                      </c:pt>
                      <c:pt idx="124">
                        <c:v>57.0</c:v>
                      </c:pt>
                      <c:pt idx="125">
                        <c:v>58.0</c:v>
                      </c:pt>
                      <c:pt idx="126">
                        <c:v>59.0</c:v>
                      </c:pt>
                      <c:pt idx="127">
                        <c:v>58.0</c:v>
                      </c:pt>
                      <c:pt idx="128">
                        <c:v>60.0</c:v>
                      </c:pt>
                      <c:pt idx="129">
                        <c:v>61.0</c:v>
                      </c:pt>
                      <c:pt idx="130">
                        <c:v>62.0</c:v>
                      </c:pt>
                      <c:pt idx="131">
                        <c:v>64.0</c:v>
                      </c:pt>
                      <c:pt idx="132">
                        <c:v>63.0</c:v>
                      </c:pt>
                      <c:pt idx="133">
                        <c:v>65.0</c:v>
                      </c:pt>
                      <c:pt idx="134">
                        <c:v>64.0</c:v>
                      </c:pt>
                      <c:pt idx="135">
                        <c:v>66.0</c:v>
                      </c:pt>
                      <c:pt idx="136">
                        <c:v>67.0</c:v>
                      </c:pt>
                      <c:pt idx="137">
                        <c:v>68.0</c:v>
                      </c:pt>
                      <c:pt idx="138">
                        <c:v>70.0</c:v>
                      </c:pt>
                      <c:pt idx="139">
                        <c:v>69.0</c:v>
                      </c:pt>
                      <c:pt idx="140">
                        <c:v>71.0</c:v>
                      </c:pt>
                      <c:pt idx="141">
                        <c:v>70.0</c:v>
                      </c:pt>
                      <c:pt idx="142">
                        <c:v>72.0</c:v>
                      </c:pt>
                      <c:pt idx="143">
                        <c:v>73.0</c:v>
                      </c:pt>
                      <c:pt idx="144">
                        <c:v>74.0</c:v>
                      </c:pt>
                      <c:pt idx="145">
                        <c:v>76.0</c:v>
                      </c:pt>
                      <c:pt idx="146">
                        <c:v>75.0</c:v>
                      </c:pt>
                      <c:pt idx="147">
                        <c:v>74.0</c:v>
                      </c:pt>
                      <c:pt idx="148">
                        <c:v>76.0</c:v>
                      </c:pt>
                      <c:pt idx="149">
                        <c:v>77.0</c:v>
                      </c:pt>
                      <c:pt idx="150">
                        <c:v>78.0</c:v>
                      </c:pt>
                      <c:pt idx="151">
                        <c:v>80.0</c:v>
                      </c:pt>
                      <c:pt idx="152">
                        <c:v>82.0</c:v>
                      </c:pt>
                      <c:pt idx="153">
                        <c:v>79.0</c:v>
                      </c:pt>
                      <c:pt idx="154">
                        <c:v>81.0</c:v>
                      </c:pt>
                      <c:pt idx="155">
                        <c:v>72.0</c:v>
                      </c:pt>
                      <c:pt idx="156">
                        <c:v>74.0</c:v>
                      </c:pt>
                      <c:pt idx="157">
                        <c:v>75.0</c:v>
                      </c:pt>
                      <c:pt idx="158">
                        <c:v>76.0</c:v>
                      </c:pt>
                      <c:pt idx="159">
                        <c:v>77.0</c:v>
                      </c:pt>
                      <c:pt idx="160">
                        <c:v>78.0</c:v>
                      </c:pt>
                      <c:pt idx="161">
                        <c:v>79.0</c:v>
                      </c:pt>
                      <c:pt idx="162">
                        <c:v>80.0</c:v>
                      </c:pt>
                      <c:pt idx="163">
                        <c:v>81.0</c:v>
                      </c:pt>
                      <c:pt idx="164">
                        <c:v>82.0</c:v>
                      </c:pt>
                      <c:pt idx="165">
                        <c:v>83.0</c:v>
                      </c:pt>
                      <c:pt idx="166">
                        <c:v>84.0</c:v>
                      </c:pt>
                      <c:pt idx="167">
                        <c:v>85.0</c:v>
                      </c:pt>
                      <c:pt idx="168">
                        <c:v>86.0</c:v>
                      </c:pt>
                      <c:pt idx="169">
                        <c:v>87.0</c:v>
                      </c:pt>
                      <c:pt idx="170">
                        <c:v>88.0</c:v>
                      </c:pt>
                      <c:pt idx="171">
                        <c:v>89.0</c:v>
                      </c:pt>
                      <c:pt idx="172">
                        <c:v>90.0</c:v>
                      </c:pt>
                      <c:pt idx="173">
                        <c:v>91.0</c:v>
                      </c:pt>
                      <c:pt idx="174">
                        <c:v>92.0</c:v>
                      </c:pt>
                      <c:pt idx="175">
                        <c:v>93.0</c:v>
                      </c:pt>
                      <c:pt idx="176">
                        <c:v>94.0</c:v>
                      </c:pt>
                      <c:pt idx="177">
                        <c:v>95.0</c:v>
                      </c:pt>
                      <c:pt idx="178">
                        <c:v>96.0</c:v>
                      </c:pt>
                      <c:pt idx="179">
                        <c:v>76.0</c:v>
                      </c:pt>
                      <c:pt idx="180">
                        <c:v>77.0</c:v>
                      </c:pt>
                      <c:pt idx="181">
                        <c:v>78.0</c:v>
                      </c:pt>
                      <c:pt idx="182">
                        <c:v>79.0</c:v>
                      </c:pt>
                      <c:pt idx="183">
                        <c:v>80.0</c:v>
                      </c:pt>
                      <c:pt idx="184">
                        <c:v>81.0</c:v>
                      </c:pt>
                      <c:pt idx="185">
                        <c:v>82.0</c:v>
                      </c:pt>
                      <c:pt idx="186">
                        <c:v>83.0</c:v>
                      </c:pt>
                      <c:pt idx="187">
                        <c:v>84.0</c:v>
                      </c:pt>
                      <c:pt idx="188">
                        <c:v>85.0</c:v>
                      </c:pt>
                      <c:pt idx="189">
                        <c:v>86.0</c:v>
                      </c:pt>
                      <c:pt idx="190">
                        <c:v>87.0</c:v>
                      </c:pt>
                      <c:pt idx="191">
                        <c:v>88.0</c:v>
                      </c:pt>
                      <c:pt idx="192">
                        <c:v>89.0</c:v>
                      </c:pt>
                      <c:pt idx="193">
                        <c:v>90.0</c:v>
                      </c:pt>
                      <c:pt idx="194">
                        <c:v>91.0</c:v>
                      </c:pt>
                      <c:pt idx="195">
                        <c:v>92.0</c:v>
                      </c:pt>
                      <c:pt idx="196">
                        <c:v>93.0</c:v>
                      </c:pt>
                      <c:pt idx="197">
                        <c:v>94.0</c:v>
                      </c:pt>
                      <c:pt idx="198">
                        <c:v>95.0</c:v>
                      </c:pt>
                      <c:pt idx="199">
                        <c:v>96.0</c:v>
                      </c:pt>
                      <c:pt idx="200">
                        <c:v>97.0</c:v>
                      </c:pt>
                      <c:pt idx="201">
                        <c:v>98.0</c:v>
                      </c:pt>
                      <c:pt idx="202">
                        <c:v>77.0</c:v>
                      </c:pt>
                      <c:pt idx="203">
                        <c:v>78.0</c:v>
                      </c:pt>
                      <c:pt idx="204">
                        <c:v>79.0</c:v>
                      </c:pt>
                      <c:pt idx="205">
                        <c:v>80.0</c:v>
                      </c:pt>
                      <c:pt idx="206">
                        <c:v>81.0</c:v>
                      </c:pt>
                      <c:pt idx="207">
                        <c:v>82.0</c:v>
                      </c:pt>
                      <c:pt idx="208">
                        <c:v>83.0</c:v>
                      </c:pt>
                      <c:pt idx="209">
                        <c:v>84.0</c:v>
                      </c:pt>
                      <c:pt idx="210">
                        <c:v>85.0</c:v>
                      </c:pt>
                      <c:pt idx="211">
                        <c:v>86.0</c:v>
                      </c:pt>
                      <c:pt idx="212">
                        <c:v>87.0</c:v>
                      </c:pt>
                      <c:pt idx="213">
                        <c:v>88.0</c:v>
                      </c:pt>
                      <c:pt idx="214">
                        <c:v>89.0</c:v>
                      </c:pt>
                      <c:pt idx="215">
                        <c:v>90.0</c:v>
                      </c:pt>
                      <c:pt idx="216">
                        <c:v>91.0</c:v>
                      </c:pt>
                      <c:pt idx="217">
                        <c:v>92.0</c:v>
                      </c:pt>
                      <c:pt idx="218">
                        <c:v>93.0</c:v>
                      </c:pt>
                      <c:pt idx="219">
                        <c:v>94.0</c:v>
                      </c:pt>
                      <c:pt idx="220">
                        <c:v>95.0</c:v>
                      </c:pt>
                      <c:pt idx="221">
                        <c:v>96.0</c:v>
                      </c:pt>
                      <c:pt idx="222">
                        <c:v>97.0</c:v>
                      </c:pt>
                      <c:pt idx="223">
                        <c:v>98.0</c:v>
                      </c:pt>
                      <c:pt idx="224">
                        <c:v>99.0</c:v>
                      </c:pt>
                      <c:pt idx="225">
                        <c:v>100.0</c:v>
                      </c:pt>
                      <c:pt idx="226">
                        <c:v>86.0</c:v>
                      </c:pt>
                      <c:pt idx="227">
                        <c:v>87.0</c:v>
                      </c:pt>
                      <c:pt idx="228">
                        <c:v>88.0</c:v>
                      </c:pt>
                      <c:pt idx="229">
                        <c:v>89.0</c:v>
                      </c:pt>
                      <c:pt idx="230">
                        <c:v>90.0</c:v>
                      </c:pt>
                      <c:pt idx="231">
                        <c:v>92.0</c:v>
                      </c:pt>
                      <c:pt idx="232">
                        <c:v>93.0</c:v>
                      </c:pt>
                      <c:pt idx="233">
                        <c:v>94.0</c:v>
                      </c:pt>
                      <c:pt idx="234">
                        <c:v>95.0</c:v>
                      </c:pt>
                      <c:pt idx="235">
                        <c:v>96.0</c:v>
                      </c:pt>
                      <c:pt idx="236">
                        <c:v>97.0</c:v>
                      </c:pt>
                      <c:pt idx="237">
                        <c:v>98.0</c:v>
                      </c:pt>
                      <c:pt idx="238">
                        <c:v>99.0</c:v>
                      </c:pt>
                      <c:pt idx="239">
                        <c:v>100.0</c:v>
                      </c:pt>
                      <c:pt idx="240">
                        <c:v>101.0</c:v>
                      </c:pt>
                      <c:pt idx="241">
                        <c:v>102.0</c:v>
                      </c:pt>
                      <c:pt idx="242">
                        <c:v>87.0</c:v>
                      </c:pt>
                      <c:pt idx="243">
                        <c:v>88.0</c:v>
                      </c:pt>
                      <c:pt idx="244">
                        <c:v>89.0</c:v>
                      </c:pt>
                      <c:pt idx="245">
                        <c:v>90.0</c:v>
                      </c:pt>
                      <c:pt idx="246">
                        <c:v>91.0</c:v>
                      </c:pt>
                      <c:pt idx="247">
                        <c:v>92.0</c:v>
                      </c:pt>
                      <c:pt idx="248">
                        <c:v>94.0</c:v>
                      </c:pt>
                      <c:pt idx="249">
                        <c:v>96.0</c:v>
                      </c:pt>
                      <c:pt idx="250">
                        <c:v>97.0</c:v>
                      </c:pt>
                      <c:pt idx="251">
                        <c:v>98.0</c:v>
                      </c:pt>
                      <c:pt idx="252">
                        <c:v>99.0</c:v>
                      </c:pt>
                      <c:pt idx="253">
                        <c:v>100.0</c:v>
                      </c:pt>
                      <c:pt idx="254">
                        <c:v>101.0</c:v>
                      </c:pt>
                      <c:pt idx="255">
                        <c:v>102.0</c:v>
                      </c:pt>
                      <c:pt idx="256">
                        <c:v>90.0</c:v>
                      </c:pt>
                      <c:pt idx="257">
                        <c:v>91.0</c:v>
                      </c:pt>
                      <c:pt idx="258">
                        <c:v>92.0</c:v>
                      </c:pt>
                      <c:pt idx="259">
                        <c:v>93.0</c:v>
                      </c:pt>
                      <c:pt idx="260">
                        <c:v>99.0</c:v>
                      </c:pt>
                      <c:pt idx="261">
                        <c:v>101.0</c:v>
                      </c:pt>
                      <c:pt idx="262">
                        <c:v>103.0</c:v>
                      </c:pt>
                      <c:pt idx="263">
                        <c:v>90.0</c:v>
                      </c:pt>
                      <c:pt idx="264">
                        <c:v>91.0</c:v>
                      </c:pt>
                      <c:pt idx="265">
                        <c:v>92.0</c:v>
                      </c:pt>
                      <c:pt idx="266">
                        <c:v>94.0</c:v>
                      </c:pt>
                      <c:pt idx="267">
                        <c:v>95.0</c:v>
                      </c:pt>
                      <c:pt idx="268">
                        <c:v>96.0</c:v>
                      </c:pt>
                      <c:pt idx="269">
                        <c:v>97.0</c:v>
                      </c:pt>
                      <c:pt idx="270">
                        <c:v>98.0</c:v>
                      </c:pt>
                      <c:pt idx="271">
                        <c:v>100.0</c:v>
                      </c:pt>
                      <c:pt idx="272">
                        <c:v>102.0</c:v>
                      </c:pt>
                      <c:pt idx="273">
                        <c:v>103.0</c:v>
                      </c:pt>
                      <c:pt idx="274">
                        <c:v>104.0</c:v>
                      </c:pt>
                      <c:pt idx="275">
                        <c:v>105.0</c:v>
                      </c:pt>
                      <c:pt idx="276">
                        <c:v>106.0</c:v>
                      </c:pt>
                      <c:pt idx="277">
                        <c:v>108.0</c:v>
                      </c:pt>
                      <c:pt idx="278">
                        <c:v>96.0</c:v>
                      </c:pt>
                      <c:pt idx="279">
                        <c:v>98.0</c:v>
                      </c:pt>
                      <c:pt idx="280">
                        <c:v>99.0</c:v>
                      </c:pt>
                      <c:pt idx="281">
                        <c:v>100.0</c:v>
                      </c:pt>
                      <c:pt idx="282">
                        <c:v>101.0</c:v>
                      </c:pt>
                      <c:pt idx="283">
                        <c:v>102.0</c:v>
                      </c:pt>
                      <c:pt idx="284">
                        <c:v>104.0</c:v>
                      </c:pt>
                      <c:pt idx="285">
                        <c:v>103.0</c:v>
                      </c:pt>
                      <c:pt idx="286">
                        <c:v>102.0</c:v>
                      </c:pt>
                      <c:pt idx="287">
                        <c:v>104.0</c:v>
                      </c:pt>
                      <c:pt idx="288">
                        <c:v>105.0</c:v>
                      </c:pt>
                      <c:pt idx="289">
                        <c:v>106.0</c:v>
                      </c:pt>
                      <c:pt idx="290">
                        <c:v>108.0</c:v>
                      </c:pt>
                      <c:pt idx="291">
                        <c:v>110.0</c:v>
                      </c:pt>
                      <c:pt idx="292">
                        <c:v>101.0</c:v>
                      </c:pt>
                      <c:pt idx="293">
                        <c:v>103.0</c:v>
                      </c:pt>
                      <c:pt idx="294">
                        <c:v>104.0</c:v>
                      </c:pt>
                      <c:pt idx="295">
                        <c:v>105.0</c:v>
                      </c:pt>
                      <c:pt idx="296">
                        <c:v>107.0</c:v>
                      </c:pt>
                      <c:pt idx="297">
                        <c:v>109.0</c:v>
                      </c:pt>
                      <c:pt idx="298">
                        <c:v>102.0</c:v>
                      </c:pt>
                      <c:pt idx="299">
                        <c:v>103.0</c:v>
                      </c:pt>
                      <c:pt idx="300">
                        <c:v>104.0</c:v>
                      </c:pt>
                      <c:pt idx="301">
                        <c:v>105.0</c:v>
                      </c:pt>
                      <c:pt idx="302">
                        <c:v>106.0</c:v>
                      </c:pt>
                      <c:pt idx="303">
                        <c:v>107.0</c:v>
                      </c:pt>
                      <c:pt idx="304">
                        <c:v>108.0</c:v>
                      </c:pt>
                      <c:pt idx="305">
                        <c:v>109.0</c:v>
                      </c:pt>
                      <c:pt idx="306">
                        <c:v>110.0</c:v>
                      </c:pt>
                      <c:pt idx="307">
                        <c:v>111.0</c:v>
                      </c:pt>
                      <c:pt idx="308">
                        <c:v>112.0</c:v>
                      </c:pt>
                      <c:pt idx="309">
                        <c:v>113.0</c:v>
                      </c:pt>
                      <c:pt idx="310">
                        <c:v>114.0</c:v>
                      </c:pt>
                      <c:pt idx="311">
                        <c:v>115.0</c:v>
                      </c:pt>
                      <c:pt idx="312">
                        <c:v>116.0</c:v>
                      </c:pt>
                      <c:pt idx="313">
                        <c:v>117.0</c:v>
                      </c:pt>
                      <c:pt idx="314">
                        <c:v>118.0</c:v>
                      </c:pt>
                      <c:pt idx="315">
                        <c:v>120.0</c:v>
                      </c:pt>
                      <c:pt idx="316">
                        <c:v>104.0</c:v>
                      </c:pt>
                      <c:pt idx="317">
                        <c:v>105.0</c:v>
                      </c:pt>
                      <c:pt idx="318">
                        <c:v>106.0</c:v>
                      </c:pt>
                      <c:pt idx="319">
                        <c:v>107.0</c:v>
                      </c:pt>
                      <c:pt idx="320">
                        <c:v>108.0</c:v>
                      </c:pt>
                      <c:pt idx="321">
                        <c:v>109.0</c:v>
                      </c:pt>
                      <c:pt idx="322">
                        <c:v>110.0</c:v>
                      </c:pt>
                      <c:pt idx="323">
                        <c:v>111.0</c:v>
                      </c:pt>
                      <c:pt idx="324">
                        <c:v>112.0</c:v>
                      </c:pt>
                      <c:pt idx="325">
                        <c:v>113.0</c:v>
                      </c:pt>
                      <c:pt idx="326">
                        <c:v>114.0</c:v>
                      </c:pt>
                      <c:pt idx="327">
                        <c:v>115.0</c:v>
                      </c:pt>
                      <c:pt idx="328">
                        <c:v>116.0</c:v>
                      </c:pt>
                      <c:pt idx="329">
                        <c:v>117.0</c:v>
                      </c:pt>
                      <c:pt idx="330">
                        <c:v>118.0</c:v>
                      </c:pt>
                      <c:pt idx="331">
                        <c:v>119.0</c:v>
                      </c:pt>
                      <c:pt idx="332">
                        <c:v>120.0</c:v>
                      </c:pt>
                      <c:pt idx="333">
                        <c:v>121.0</c:v>
                      </c:pt>
                      <c:pt idx="334">
                        <c:v>122.0</c:v>
                      </c:pt>
                      <c:pt idx="335">
                        <c:v>123.0</c:v>
                      </c:pt>
                      <c:pt idx="336">
                        <c:v>124.0</c:v>
                      </c:pt>
                      <c:pt idx="337">
                        <c:v>125.0</c:v>
                      </c:pt>
                      <c:pt idx="338">
                        <c:v>126.0</c:v>
                      </c:pt>
                      <c:pt idx="339">
                        <c:v>127.0</c:v>
                      </c:pt>
                      <c:pt idx="340">
                        <c:v>108.0</c:v>
                      </c:pt>
                      <c:pt idx="341">
                        <c:v>109.0</c:v>
                      </c:pt>
                      <c:pt idx="342">
                        <c:v>110.0</c:v>
                      </c:pt>
                      <c:pt idx="343">
                        <c:v>111.0</c:v>
                      </c:pt>
                      <c:pt idx="344">
                        <c:v>112.0</c:v>
                      </c:pt>
                      <c:pt idx="345">
                        <c:v>113.0</c:v>
                      </c:pt>
                      <c:pt idx="346">
                        <c:v>114.0</c:v>
                      </c:pt>
                      <c:pt idx="347">
                        <c:v>115.0</c:v>
                      </c:pt>
                      <c:pt idx="348">
                        <c:v>116.0</c:v>
                      </c:pt>
                      <c:pt idx="349">
                        <c:v>117.0</c:v>
                      </c:pt>
                      <c:pt idx="350">
                        <c:v>118.0</c:v>
                      </c:pt>
                      <c:pt idx="351">
                        <c:v>119.0</c:v>
                      </c:pt>
                      <c:pt idx="352">
                        <c:v>120.0</c:v>
                      </c:pt>
                      <c:pt idx="353">
                        <c:v>121.0</c:v>
                      </c:pt>
                      <c:pt idx="354">
                        <c:v>122.0</c:v>
                      </c:pt>
                      <c:pt idx="355">
                        <c:v>123.0</c:v>
                      </c:pt>
                      <c:pt idx="356">
                        <c:v>124.0</c:v>
                      </c:pt>
                      <c:pt idx="357">
                        <c:v>125.0</c:v>
                      </c:pt>
                      <c:pt idx="358">
                        <c:v>126.0</c:v>
                      </c:pt>
                      <c:pt idx="359">
                        <c:v>127.0</c:v>
                      </c:pt>
                      <c:pt idx="360">
                        <c:v>128.0</c:v>
                      </c:pt>
                      <c:pt idx="361">
                        <c:v>129.0</c:v>
                      </c:pt>
                      <c:pt idx="362">
                        <c:v>130.0</c:v>
                      </c:pt>
                      <c:pt idx="363">
                        <c:v>131.0</c:v>
                      </c:pt>
                      <c:pt idx="364">
                        <c:v>132.0</c:v>
                      </c:pt>
                      <c:pt idx="365">
                        <c:v>121.0</c:v>
                      </c:pt>
                      <c:pt idx="366">
                        <c:v>123.0</c:v>
                      </c:pt>
                      <c:pt idx="367">
                        <c:v>116.0</c:v>
                      </c:pt>
                      <c:pt idx="368">
                        <c:v>118.0</c:v>
                      </c:pt>
                      <c:pt idx="369">
                        <c:v>120.0</c:v>
                      </c:pt>
                      <c:pt idx="370">
                        <c:v>122.0</c:v>
                      </c:pt>
                      <c:pt idx="371">
                        <c:v>123.0</c:v>
                      </c:pt>
                      <c:pt idx="372">
                        <c:v>124.0</c:v>
                      </c:pt>
                      <c:pt idx="373">
                        <c:v>125.0</c:v>
                      </c:pt>
                      <c:pt idx="374">
                        <c:v>126.0</c:v>
                      </c:pt>
                      <c:pt idx="375">
                        <c:v>128.0</c:v>
                      </c:pt>
                      <c:pt idx="376">
                        <c:v>130.0</c:v>
                      </c:pt>
                      <c:pt idx="377">
                        <c:v>132.0</c:v>
                      </c:pt>
                      <c:pt idx="378">
                        <c:v>134.0</c:v>
                      </c:pt>
                      <c:pt idx="379">
                        <c:v>136.0</c:v>
                      </c:pt>
                      <c:pt idx="380">
                        <c:v>127.0</c:v>
                      </c:pt>
                      <c:pt idx="381">
                        <c:v>116.0</c:v>
                      </c:pt>
                      <c:pt idx="382">
                        <c:v>118.0</c:v>
                      </c:pt>
                      <c:pt idx="383">
                        <c:v>120.0</c:v>
                      </c:pt>
                      <c:pt idx="384">
                        <c:v>122.0</c:v>
                      </c:pt>
                      <c:pt idx="385">
                        <c:v>124.0</c:v>
                      </c:pt>
                      <c:pt idx="386">
                        <c:v>126.0</c:v>
                      </c:pt>
                      <c:pt idx="387">
                        <c:v>127.0</c:v>
                      </c:pt>
                      <c:pt idx="388">
                        <c:v>128.0</c:v>
                      </c:pt>
                      <c:pt idx="389">
                        <c:v>129.0</c:v>
                      </c:pt>
                      <c:pt idx="390">
                        <c:v>130.0</c:v>
                      </c:pt>
                      <c:pt idx="391">
                        <c:v>131.0</c:v>
                      </c:pt>
                      <c:pt idx="392">
                        <c:v>132.0</c:v>
                      </c:pt>
                      <c:pt idx="393">
                        <c:v>133.0</c:v>
                      </c:pt>
                      <c:pt idx="394">
                        <c:v>134.0</c:v>
                      </c:pt>
                      <c:pt idx="395">
                        <c:v>136.0</c:v>
                      </c:pt>
                      <c:pt idx="396">
                        <c:v>137.0</c:v>
                      </c:pt>
                      <c:pt idx="397">
                        <c:v>138.0</c:v>
                      </c:pt>
                      <c:pt idx="398">
                        <c:v>139.0</c:v>
                      </c:pt>
                      <c:pt idx="399">
                        <c:v>140.0</c:v>
                      </c:pt>
                      <c:pt idx="400">
                        <c:v>141.0</c:v>
                      </c:pt>
                      <c:pt idx="401">
                        <c:v>142.0</c:v>
                      </c:pt>
                      <c:pt idx="402">
                        <c:v>143.0</c:v>
                      </c:pt>
                      <c:pt idx="403">
                        <c:v>144.0</c:v>
                      </c:pt>
                      <c:pt idx="404">
                        <c:v>146.0</c:v>
                      </c:pt>
                      <c:pt idx="405">
                        <c:v>118.0</c:v>
                      </c:pt>
                      <c:pt idx="406">
                        <c:v>119.0</c:v>
                      </c:pt>
                      <c:pt idx="407">
                        <c:v>120.0</c:v>
                      </c:pt>
                      <c:pt idx="408">
                        <c:v>121.0</c:v>
                      </c:pt>
                      <c:pt idx="409">
                        <c:v>122.0</c:v>
                      </c:pt>
                      <c:pt idx="410">
                        <c:v>123.0</c:v>
                      </c:pt>
                      <c:pt idx="411">
                        <c:v>124.0</c:v>
                      </c:pt>
                      <c:pt idx="412">
                        <c:v>125.0</c:v>
                      </c:pt>
                      <c:pt idx="413">
                        <c:v>126.0</c:v>
                      </c:pt>
                      <c:pt idx="414">
                        <c:v>127.0</c:v>
                      </c:pt>
                      <c:pt idx="415">
                        <c:v>128.0</c:v>
                      </c:pt>
                      <c:pt idx="416">
                        <c:v>129.0</c:v>
                      </c:pt>
                      <c:pt idx="417">
                        <c:v>130.0</c:v>
                      </c:pt>
                      <c:pt idx="418">
                        <c:v>131.0</c:v>
                      </c:pt>
                      <c:pt idx="419">
                        <c:v>132.0</c:v>
                      </c:pt>
                      <c:pt idx="420">
                        <c:v>133.0</c:v>
                      </c:pt>
                      <c:pt idx="421">
                        <c:v>134.0</c:v>
                      </c:pt>
                      <c:pt idx="422">
                        <c:v>135.0</c:v>
                      </c:pt>
                      <c:pt idx="423">
                        <c:v>136.0</c:v>
                      </c:pt>
                      <c:pt idx="424">
                        <c:v>137.0</c:v>
                      </c:pt>
                      <c:pt idx="425">
                        <c:v>138.0</c:v>
                      </c:pt>
                      <c:pt idx="426">
                        <c:v>139.0</c:v>
                      </c:pt>
                      <c:pt idx="427">
                        <c:v>140.0</c:v>
                      </c:pt>
                      <c:pt idx="428">
                        <c:v>141.0</c:v>
                      </c:pt>
                      <c:pt idx="429">
                        <c:v>142.0</c:v>
                      </c:pt>
                      <c:pt idx="430">
                        <c:v>143.0</c:v>
                      </c:pt>
                      <c:pt idx="431">
                        <c:v>144.0</c:v>
                      </c:pt>
                      <c:pt idx="432">
                        <c:v>145.0</c:v>
                      </c:pt>
                      <c:pt idx="433">
                        <c:v>146.0</c:v>
                      </c:pt>
                      <c:pt idx="434">
                        <c:v>120.0</c:v>
                      </c:pt>
                      <c:pt idx="435">
                        <c:v>121.0</c:v>
                      </c:pt>
                      <c:pt idx="436">
                        <c:v>122.0</c:v>
                      </c:pt>
                      <c:pt idx="437">
                        <c:v>123.0</c:v>
                      </c:pt>
                      <c:pt idx="438">
                        <c:v>124.0</c:v>
                      </c:pt>
                      <c:pt idx="439">
                        <c:v>125.0</c:v>
                      </c:pt>
                      <c:pt idx="440">
                        <c:v>126.0</c:v>
                      </c:pt>
                      <c:pt idx="441">
                        <c:v>127.0</c:v>
                      </c:pt>
                      <c:pt idx="442">
                        <c:v>128.0</c:v>
                      </c:pt>
                      <c:pt idx="443">
                        <c:v>129.0</c:v>
                      </c:pt>
                      <c:pt idx="444">
                        <c:v>130.0</c:v>
                      </c:pt>
                      <c:pt idx="445">
                        <c:v>131.0</c:v>
                      </c:pt>
                      <c:pt idx="446">
                        <c:v>132.0</c:v>
                      </c:pt>
                      <c:pt idx="447">
                        <c:v>133.0</c:v>
                      </c:pt>
                      <c:pt idx="448">
                        <c:v>134.0</c:v>
                      </c:pt>
                      <c:pt idx="449">
                        <c:v>135.0</c:v>
                      </c:pt>
                      <c:pt idx="450">
                        <c:v>136.0</c:v>
                      </c:pt>
                      <c:pt idx="451">
                        <c:v>137.0</c:v>
                      </c:pt>
                      <c:pt idx="452">
                        <c:v>138.0</c:v>
                      </c:pt>
                      <c:pt idx="453">
                        <c:v>139.0</c:v>
                      </c:pt>
                      <c:pt idx="454">
                        <c:v>140.0</c:v>
                      </c:pt>
                      <c:pt idx="455">
                        <c:v>141.0</c:v>
                      </c:pt>
                      <c:pt idx="456">
                        <c:v>142.0</c:v>
                      </c:pt>
                      <c:pt idx="457">
                        <c:v>143.0</c:v>
                      </c:pt>
                      <c:pt idx="458">
                        <c:v>144.0</c:v>
                      </c:pt>
                      <c:pt idx="459">
                        <c:v>145.0</c:v>
                      </c:pt>
                      <c:pt idx="460">
                        <c:v>146.0</c:v>
                      </c:pt>
                      <c:pt idx="461">
                        <c:v>148.0</c:v>
                      </c:pt>
                      <c:pt idx="462">
                        <c:v>135.0</c:v>
                      </c:pt>
                      <c:pt idx="463">
                        <c:v>137.0</c:v>
                      </c:pt>
                      <c:pt idx="464">
                        <c:v>138.0</c:v>
                      </c:pt>
                      <c:pt idx="465">
                        <c:v>139.0</c:v>
                      </c:pt>
                      <c:pt idx="466">
                        <c:v>136.0</c:v>
                      </c:pt>
                      <c:pt idx="467">
                        <c:v>138.0</c:v>
                      </c:pt>
                      <c:pt idx="468">
                        <c:v>140.0</c:v>
                      </c:pt>
                      <c:pt idx="469">
                        <c:v>142.0</c:v>
                      </c:pt>
                      <c:pt idx="470">
                        <c:v>144.0</c:v>
                      </c:pt>
                      <c:pt idx="471">
                        <c:v>146.0</c:v>
                      </c:pt>
                      <c:pt idx="472">
                        <c:v>148.0</c:v>
                      </c:pt>
                      <c:pt idx="473">
                        <c:v>141.0</c:v>
                      </c:pt>
                      <c:pt idx="474">
                        <c:v>132.0</c:v>
                      </c:pt>
                      <c:pt idx="475">
                        <c:v>134.0</c:v>
                      </c:pt>
                      <c:pt idx="476">
                        <c:v>135.0</c:v>
                      </c:pt>
                      <c:pt idx="477">
                        <c:v>136.0</c:v>
                      </c:pt>
                      <c:pt idx="478">
                        <c:v>137.0</c:v>
                      </c:pt>
                      <c:pt idx="479">
                        <c:v>138.0</c:v>
                      </c:pt>
                      <c:pt idx="480">
                        <c:v>139.0</c:v>
                      </c:pt>
                      <c:pt idx="481">
                        <c:v>140.0</c:v>
                      </c:pt>
                      <c:pt idx="482">
                        <c:v>141.0</c:v>
                      </c:pt>
                      <c:pt idx="483">
                        <c:v>142.0</c:v>
                      </c:pt>
                      <c:pt idx="484">
                        <c:v>143.0</c:v>
                      </c:pt>
                      <c:pt idx="485">
                        <c:v>144.0</c:v>
                      </c:pt>
                      <c:pt idx="486">
                        <c:v>145.0</c:v>
                      </c:pt>
                      <c:pt idx="487">
                        <c:v>146.0</c:v>
                      </c:pt>
                      <c:pt idx="488">
                        <c:v>148.0</c:v>
                      </c:pt>
                      <c:pt idx="489">
                        <c:v>150.0</c:v>
                      </c:pt>
                      <c:pt idx="490">
                        <c:v>138.0</c:v>
                      </c:pt>
                      <c:pt idx="491">
                        <c:v>139.0</c:v>
                      </c:pt>
                      <c:pt idx="492">
                        <c:v>140.0</c:v>
                      </c:pt>
                      <c:pt idx="493">
                        <c:v>141.0</c:v>
                      </c:pt>
                      <c:pt idx="494">
                        <c:v>142.0</c:v>
                      </c:pt>
                      <c:pt idx="495">
                        <c:v>143.0</c:v>
                      </c:pt>
                      <c:pt idx="496">
                        <c:v>144.0</c:v>
                      </c:pt>
                      <c:pt idx="497">
                        <c:v>145.0</c:v>
                      </c:pt>
                      <c:pt idx="498">
                        <c:v>146.0</c:v>
                      </c:pt>
                      <c:pt idx="499">
                        <c:v>147.0</c:v>
                      </c:pt>
                      <c:pt idx="500">
                        <c:v>148.0</c:v>
                      </c:pt>
                      <c:pt idx="501">
                        <c:v>149.0</c:v>
                      </c:pt>
                      <c:pt idx="502">
                        <c:v>150.0</c:v>
                      </c:pt>
                      <c:pt idx="503">
                        <c:v>151.0</c:v>
                      </c:pt>
                      <c:pt idx="504">
                        <c:v>152.0</c:v>
                      </c:pt>
                      <c:pt idx="505">
                        <c:v>153.0</c:v>
                      </c:pt>
                      <c:pt idx="506">
                        <c:v>154.0</c:v>
                      </c:pt>
                      <c:pt idx="507">
                        <c:v>137.0</c:v>
                      </c:pt>
                      <c:pt idx="508">
                        <c:v>138.0</c:v>
                      </c:pt>
                      <c:pt idx="509">
                        <c:v>139.0</c:v>
                      </c:pt>
                      <c:pt idx="510">
                        <c:v>140.0</c:v>
                      </c:pt>
                      <c:pt idx="511">
                        <c:v>141.0</c:v>
                      </c:pt>
                      <c:pt idx="512">
                        <c:v>142.0</c:v>
                      </c:pt>
                      <c:pt idx="513">
                        <c:v>143.0</c:v>
                      </c:pt>
                      <c:pt idx="514">
                        <c:v>144.0</c:v>
                      </c:pt>
                      <c:pt idx="515">
                        <c:v>145.0</c:v>
                      </c:pt>
                      <c:pt idx="516">
                        <c:v>146.0</c:v>
                      </c:pt>
                      <c:pt idx="517">
                        <c:v>147.0</c:v>
                      </c:pt>
                      <c:pt idx="518">
                        <c:v>148.0</c:v>
                      </c:pt>
                      <c:pt idx="519">
                        <c:v>149.0</c:v>
                      </c:pt>
                      <c:pt idx="520">
                        <c:v>150.0</c:v>
                      </c:pt>
                      <c:pt idx="521">
                        <c:v>151.0</c:v>
                      </c:pt>
                      <c:pt idx="522">
                        <c:v>152.0</c:v>
                      </c:pt>
                      <c:pt idx="523">
                        <c:v>153.0</c:v>
                      </c:pt>
                      <c:pt idx="524">
                        <c:v>154.0</c:v>
                      </c:pt>
                      <c:pt idx="525">
                        <c:v>155.0</c:v>
                      </c:pt>
                      <c:pt idx="526">
                        <c:v>156.0</c:v>
                      </c:pt>
                      <c:pt idx="527">
                        <c:v>157.0</c:v>
                      </c:pt>
                      <c:pt idx="528">
                        <c:v>158.0</c:v>
                      </c:pt>
                      <c:pt idx="529">
                        <c:v>159.0</c:v>
                      </c:pt>
                      <c:pt idx="530">
                        <c:v>145.0</c:v>
                      </c:pt>
                      <c:pt idx="531">
                        <c:v>146.0</c:v>
                      </c:pt>
                      <c:pt idx="532">
                        <c:v>148.0</c:v>
                      </c:pt>
                      <c:pt idx="533">
                        <c:v>150.0</c:v>
                      </c:pt>
                      <c:pt idx="534">
                        <c:v>152.0</c:v>
                      </c:pt>
                      <c:pt idx="535">
                        <c:v>154.0</c:v>
                      </c:pt>
                      <c:pt idx="536">
                        <c:v>155.0</c:v>
                      </c:pt>
                      <c:pt idx="537">
                        <c:v>156.0</c:v>
                      </c:pt>
                      <c:pt idx="538">
                        <c:v>157.0</c:v>
                      </c:pt>
                      <c:pt idx="539">
                        <c:v>158.0</c:v>
                      </c:pt>
                      <c:pt idx="540">
                        <c:v>160.0</c:v>
                      </c:pt>
                      <c:pt idx="541">
                        <c:v>147.0</c:v>
                      </c:pt>
                      <c:pt idx="542">
                        <c:v>148.0</c:v>
                      </c:pt>
                      <c:pt idx="543">
                        <c:v>149.0</c:v>
                      </c:pt>
                      <c:pt idx="544">
                        <c:v>150.0</c:v>
                      </c:pt>
                      <c:pt idx="545">
                        <c:v>151.0</c:v>
                      </c:pt>
                      <c:pt idx="546">
                        <c:v>152.0</c:v>
                      </c:pt>
                      <c:pt idx="547">
                        <c:v>153.0</c:v>
                      </c:pt>
                      <c:pt idx="548">
                        <c:v>154.0</c:v>
                      </c:pt>
                      <c:pt idx="549">
                        <c:v>155.0</c:v>
                      </c:pt>
                      <c:pt idx="550">
                        <c:v>157.0</c:v>
                      </c:pt>
                      <c:pt idx="551">
                        <c:v>159.0</c:v>
                      </c:pt>
                      <c:pt idx="552">
                        <c:v>146.0</c:v>
                      </c:pt>
                      <c:pt idx="553">
                        <c:v>148.0</c:v>
                      </c:pt>
                      <c:pt idx="554">
                        <c:v>149.0</c:v>
                      </c:pt>
                      <c:pt idx="555">
                        <c:v>150.0</c:v>
                      </c:pt>
                      <c:pt idx="556">
                        <c:v>151.0</c:v>
                      </c:pt>
                      <c:pt idx="557">
                        <c:v>152.0</c:v>
                      </c:pt>
                      <c:pt idx="558">
                        <c:v>153.0</c:v>
                      </c:pt>
                      <c:pt idx="559">
                        <c:v>154.0</c:v>
                      </c:pt>
                      <c:pt idx="560">
                        <c:v>155.0</c:v>
                      </c:pt>
                      <c:pt idx="561">
                        <c:v>156.0</c:v>
                      </c:pt>
                      <c:pt idx="562">
                        <c:v>157.0</c:v>
                      </c:pt>
                      <c:pt idx="563">
                        <c:v>158.0</c:v>
                      </c:pt>
                      <c:pt idx="564">
                        <c:v>159.0</c:v>
                      </c:pt>
                      <c:pt idx="565">
                        <c:v>160.0</c:v>
                      </c:pt>
                      <c:pt idx="566">
                        <c:v>161.0</c:v>
                      </c:pt>
                      <c:pt idx="567">
                        <c:v>162.0</c:v>
                      </c:pt>
                      <c:pt idx="568">
                        <c:v>163.0</c:v>
                      </c:pt>
                      <c:pt idx="569">
                        <c:v>164.0</c:v>
                      </c:pt>
                      <c:pt idx="570">
                        <c:v>151.0</c:v>
                      </c:pt>
                      <c:pt idx="571">
                        <c:v>152.0</c:v>
                      </c:pt>
                      <c:pt idx="572">
                        <c:v>153.0</c:v>
                      </c:pt>
                      <c:pt idx="573">
                        <c:v>154.0</c:v>
                      </c:pt>
                      <c:pt idx="574">
                        <c:v>155.0</c:v>
                      </c:pt>
                      <c:pt idx="575">
                        <c:v>156.0</c:v>
                      </c:pt>
                      <c:pt idx="576">
                        <c:v>157.0</c:v>
                      </c:pt>
                      <c:pt idx="577">
                        <c:v>158.0</c:v>
                      </c:pt>
                      <c:pt idx="578">
                        <c:v>159.0</c:v>
                      </c:pt>
                      <c:pt idx="579">
                        <c:v>160.0</c:v>
                      </c:pt>
                      <c:pt idx="580">
                        <c:v>161.0</c:v>
                      </c:pt>
                      <c:pt idx="581">
                        <c:v>162.0</c:v>
                      </c:pt>
                      <c:pt idx="582">
                        <c:v>163.0</c:v>
                      </c:pt>
                      <c:pt idx="583">
                        <c:v>165.0</c:v>
                      </c:pt>
                      <c:pt idx="584">
                        <c:v>150.0</c:v>
                      </c:pt>
                      <c:pt idx="585">
                        <c:v>152.0</c:v>
                      </c:pt>
                      <c:pt idx="586">
                        <c:v>154.0</c:v>
                      </c:pt>
                      <c:pt idx="587">
                        <c:v>156.0</c:v>
                      </c:pt>
                      <c:pt idx="588">
                        <c:v>158.0</c:v>
                      </c:pt>
                      <c:pt idx="589">
                        <c:v>160.0</c:v>
                      </c:pt>
                      <c:pt idx="590">
                        <c:v>162.0</c:v>
                      </c:pt>
                      <c:pt idx="591">
                        <c:v>164.0</c:v>
                      </c:pt>
                      <c:pt idx="592">
                        <c:v>166.0</c:v>
                      </c:pt>
                      <c:pt idx="593">
                        <c:v>167.0</c:v>
                      </c:pt>
                      <c:pt idx="594">
                        <c:v>168.0</c:v>
                      </c:pt>
                      <c:pt idx="595">
                        <c:v>170.0</c:v>
                      </c:pt>
                      <c:pt idx="596">
                        <c:v>153.0</c:v>
                      </c:pt>
                      <c:pt idx="597">
                        <c:v>154.0</c:v>
                      </c:pt>
                      <c:pt idx="598">
                        <c:v>156.0</c:v>
                      </c:pt>
                      <c:pt idx="599">
                        <c:v>157.0</c:v>
                      </c:pt>
                      <c:pt idx="600">
                        <c:v>158.0</c:v>
                      </c:pt>
                      <c:pt idx="601">
                        <c:v>159.0</c:v>
                      </c:pt>
                      <c:pt idx="602">
                        <c:v>160.0</c:v>
                      </c:pt>
                      <c:pt idx="603">
                        <c:v>161.0</c:v>
                      </c:pt>
                      <c:pt idx="604">
                        <c:v>162.0</c:v>
                      </c:pt>
                      <c:pt idx="605">
                        <c:v>163.0</c:v>
                      </c:pt>
                      <c:pt idx="606">
                        <c:v>164.0</c:v>
                      </c:pt>
                      <c:pt idx="607">
                        <c:v>165.0</c:v>
                      </c:pt>
                      <c:pt idx="608">
                        <c:v>166.0</c:v>
                      </c:pt>
                      <c:pt idx="609">
                        <c:v>167.0</c:v>
                      </c:pt>
                      <c:pt idx="610">
                        <c:v>168.0</c:v>
                      </c:pt>
                      <c:pt idx="611">
                        <c:v>169.0</c:v>
                      </c:pt>
                      <c:pt idx="612">
                        <c:v>170.0</c:v>
                      </c:pt>
                      <c:pt idx="613">
                        <c:v>171.0</c:v>
                      </c:pt>
                      <c:pt idx="614">
                        <c:v>172.0</c:v>
                      </c:pt>
                      <c:pt idx="615">
                        <c:v>152.0</c:v>
                      </c:pt>
                      <c:pt idx="616">
                        <c:v>154.0</c:v>
                      </c:pt>
                      <c:pt idx="617">
                        <c:v>155.0</c:v>
                      </c:pt>
                      <c:pt idx="618">
                        <c:v>156.0</c:v>
                      </c:pt>
                      <c:pt idx="619">
                        <c:v>157.0</c:v>
                      </c:pt>
                      <c:pt idx="620">
                        <c:v>158.0</c:v>
                      </c:pt>
                      <c:pt idx="621">
                        <c:v>159.0</c:v>
                      </c:pt>
                      <c:pt idx="622">
                        <c:v>160.0</c:v>
                      </c:pt>
                      <c:pt idx="623">
                        <c:v>161.0</c:v>
                      </c:pt>
                      <c:pt idx="624">
                        <c:v>162.0</c:v>
                      </c:pt>
                      <c:pt idx="625">
                        <c:v>163.0</c:v>
                      </c:pt>
                      <c:pt idx="626">
                        <c:v>164.0</c:v>
                      </c:pt>
                      <c:pt idx="627">
                        <c:v>165.0</c:v>
                      </c:pt>
                      <c:pt idx="628">
                        <c:v>166.0</c:v>
                      </c:pt>
                      <c:pt idx="629">
                        <c:v>167.0</c:v>
                      </c:pt>
                      <c:pt idx="630">
                        <c:v>168.0</c:v>
                      </c:pt>
                      <c:pt idx="631">
                        <c:v>169.0</c:v>
                      </c:pt>
                      <c:pt idx="632">
                        <c:v>170.0</c:v>
                      </c:pt>
                      <c:pt idx="633">
                        <c:v>171.0</c:v>
                      </c:pt>
                      <c:pt idx="634">
                        <c:v>172.0</c:v>
                      </c:pt>
                      <c:pt idx="635">
                        <c:v>173.0</c:v>
                      </c:pt>
                      <c:pt idx="636">
                        <c:v>174.0</c:v>
                      </c:pt>
                      <c:pt idx="637">
                        <c:v>175.0</c:v>
                      </c:pt>
                      <c:pt idx="638">
                        <c:v>176.0</c:v>
                      </c:pt>
                      <c:pt idx="639">
                        <c:v>161.0</c:v>
                      </c:pt>
                      <c:pt idx="640">
                        <c:v>162.0</c:v>
                      </c:pt>
                      <c:pt idx="641">
                        <c:v>163.0</c:v>
                      </c:pt>
                      <c:pt idx="642">
                        <c:v>164.0</c:v>
                      </c:pt>
                      <c:pt idx="643">
                        <c:v>165.0</c:v>
                      </c:pt>
                      <c:pt idx="644">
                        <c:v>166.0</c:v>
                      </c:pt>
                      <c:pt idx="645">
                        <c:v>167.0</c:v>
                      </c:pt>
                      <c:pt idx="646">
                        <c:v>168.0</c:v>
                      </c:pt>
                      <c:pt idx="647">
                        <c:v>169.0</c:v>
                      </c:pt>
                      <c:pt idx="648">
                        <c:v>170.0</c:v>
                      </c:pt>
                      <c:pt idx="649">
                        <c:v>171.0</c:v>
                      </c:pt>
                      <c:pt idx="650">
                        <c:v>172.0</c:v>
                      </c:pt>
                      <c:pt idx="651">
                        <c:v>173.0</c:v>
                      </c:pt>
                      <c:pt idx="652">
                        <c:v>174.0</c:v>
                      </c:pt>
                      <c:pt idx="653">
                        <c:v>175.0</c:v>
                      </c:pt>
                      <c:pt idx="654">
                        <c:v>176.0</c:v>
                      </c:pt>
                      <c:pt idx="655">
                        <c:v>177.0</c:v>
                      </c:pt>
                      <c:pt idx="656">
                        <c:v>178.0</c:v>
                      </c:pt>
                      <c:pt idx="657">
                        <c:v>179.0</c:v>
                      </c:pt>
                      <c:pt idx="658">
                        <c:v>170.0</c:v>
                      </c:pt>
                      <c:pt idx="659">
                        <c:v>171.0</c:v>
                      </c:pt>
                      <c:pt idx="660">
                        <c:v>172.0</c:v>
                      </c:pt>
                      <c:pt idx="661">
                        <c:v>173.0</c:v>
                      </c:pt>
                      <c:pt idx="662">
                        <c:v>174.0</c:v>
                      </c:pt>
                      <c:pt idx="663">
                        <c:v>175.0</c:v>
                      </c:pt>
                      <c:pt idx="664">
                        <c:v>176.0</c:v>
                      </c:pt>
                      <c:pt idx="665">
                        <c:v>177.0</c:v>
                      </c:pt>
                      <c:pt idx="666">
                        <c:v>178.0</c:v>
                      </c:pt>
                      <c:pt idx="667">
                        <c:v>179.0</c:v>
                      </c:pt>
                      <c:pt idx="668">
                        <c:v>180.0</c:v>
                      </c:pt>
                      <c:pt idx="669">
                        <c:v>182.0</c:v>
                      </c:pt>
                      <c:pt idx="670">
                        <c:v>181.0</c:v>
                      </c:pt>
                      <c:pt idx="671">
                        <c:v>180.0</c:v>
                      </c:pt>
                      <c:pt idx="672">
                        <c:v>182.0</c:v>
                      </c:pt>
                      <c:pt idx="673">
                        <c:v>183.0</c:v>
                      </c:pt>
                      <c:pt idx="674">
                        <c:v>184.0</c:v>
                      </c:pt>
                      <c:pt idx="675">
                        <c:v>186.0</c:v>
                      </c:pt>
                      <c:pt idx="676">
                        <c:v>185.0</c:v>
                      </c:pt>
                      <c:pt idx="677">
                        <c:v>187.0</c:v>
                      </c:pt>
                      <c:pt idx="678">
                        <c:v>184.0</c:v>
                      </c:pt>
                      <c:pt idx="679">
                        <c:v>186.0</c:v>
                      </c:pt>
                      <c:pt idx="680">
                        <c:v>187.0</c:v>
                      </c:pt>
                      <c:pt idx="681">
                        <c:v>188.0</c:v>
                      </c:pt>
                      <c:pt idx="682">
                        <c:v>189.0</c:v>
                      </c:pt>
                      <c:pt idx="683">
                        <c:v>190.0</c:v>
                      </c:pt>
                      <c:pt idx="684">
                        <c:v>192.0</c:v>
                      </c:pt>
                      <c:pt idx="685">
                        <c:v>182.0</c:v>
                      </c:pt>
                      <c:pt idx="686">
                        <c:v>183.0</c:v>
                      </c:pt>
                      <c:pt idx="687">
                        <c:v>184.0</c:v>
                      </c:pt>
                      <c:pt idx="688">
                        <c:v>185.0</c:v>
                      </c:pt>
                      <c:pt idx="689">
                        <c:v>186.0</c:v>
                      </c:pt>
                      <c:pt idx="690">
                        <c:v>187.0</c:v>
                      </c:pt>
                      <c:pt idx="691">
                        <c:v>188.0</c:v>
                      </c:pt>
                      <c:pt idx="692">
                        <c:v>189.0</c:v>
                      </c:pt>
                      <c:pt idx="693">
                        <c:v>191.0</c:v>
                      </c:pt>
                      <c:pt idx="694">
                        <c:v>193.0</c:v>
                      </c:pt>
                      <c:pt idx="695">
                        <c:v>178.0</c:v>
                      </c:pt>
                      <c:pt idx="696">
                        <c:v>179.0</c:v>
                      </c:pt>
                      <c:pt idx="697">
                        <c:v>180.0</c:v>
                      </c:pt>
                      <c:pt idx="698">
                        <c:v>181.0</c:v>
                      </c:pt>
                      <c:pt idx="699">
                        <c:v>182.0</c:v>
                      </c:pt>
                      <c:pt idx="700">
                        <c:v>183.0</c:v>
                      </c:pt>
                      <c:pt idx="701">
                        <c:v>184.0</c:v>
                      </c:pt>
                      <c:pt idx="702">
                        <c:v>185.0</c:v>
                      </c:pt>
                      <c:pt idx="703">
                        <c:v>186.0</c:v>
                      </c:pt>
                      <c:pt idx="704">
                        <c:v>187.0</c:v>
                      </c:pt>
                      <c:pt idx="705">
                        <c:v>188.0</c:v>
                      </c:pt>
                      <c:pt idx="706">
                        <c:v>189.0</c:v>
                      </c:pt>
                      <c:pt idx="707">
                        <c:v>190.0</c:v>
                      </c:pt>
                      <c:pt idx="708">
                        <c:v>191.0</c:v>
                      </c:pt>
                      <c:pt idx="709">
                        <c:v>192.0</c:v>
                      </c:pt>
                      <c:pt idx="710">
                        <c:v>193.0</c:v>
                      </c:pt>
                      <c:pt idx="711">
                        <c:v>194.0</c:v>
                      </c:pt>
                      <c:pt idx="712">
                        <c:v>195.0</c:v>
                      </c:pt>
                      <c:pt idx="713">
                        <c:v>196.0</c:v>
                      </c:pt>
                      <c:pt idx="714">
                        <c:v>198.0</c:v>
                      </c:pt>
                      <c:pt idx="715">
                        <c:v>183.0</c:v>
                      </c:pt>
                      <c:pt idx="716">
                        <c:v>184.0</c:v>
                      </c:pt>
                      <c:pt idx="717">
                        <c:v>185.0</c:v>
                      </c:pt>
                      <c:pt idx="718">
                        <c:v>186.0</c:v>
                      </c:pt>
                      <c:pt idx="719">
                        <c:v>187.0</c:v>
                      </c:pt>
                      <c:pt idx="720">
                        <c:v>188.0</c:v>
                      </c:pt>
                      <c:pt idx="721">
                        <c:v>189.0</c:v>
                      </c:pt>
                      <c:pt idx="722">
                        <c:v>190.0</c:v>
                      </c:pt>
                      <c:pt idx="723">
                        <c:v>191.0</c:v>
                      </c:pt>
                      <c:pt idx="724">
                        <c:v>192.0</c:v>
                      </c:pt>
                      <c:pt idx="725">
                        <c:v>193.0</c:v>
                      </c:pt>
                      <c:pt idx="726">
                        <c:v>194.0</c:v>
                      </c:pt>
                      <c:pt idx="727">
                        <c:v>195.0</c:v>
                      </c:pt>
                      <c:pt idx="728">
                        <c:v>196.0</c:v>
                      </c:pt>
                      <c:pt idx="729">
                        <c:v>197.0</c:v>
                      </c:pt>
                      <c:pt idx="730">
                        <c:v>198.0</c:v>
                      </c:pt>
                      <c:pt idx="731">
                        <c:v>199.0</c:v>
                      </c:pt>
                      <c:pt idx="732">
                        <c:v>181.0</c:v>
                      </c:pt>
                      <c:pt idx="733">
                        <c:v>182.0</c:v>
                      </c:pt>
                      <c:pt idx="734">
                        <c:v>183.0</c:v>
                      </c:pt>
                      <c:pt idx="735">
                        <c:v>184.0</c:v>
                      </c:pt>
                      <c:pt idx="736">
                        <c:v>185.0</c:v>
                      </c:pt>
                      <c:pt idx="737">
                        <c:v>186.0</c:v>
                      </c:pt>
                      <c:pt idx="738">
                        <c:v>187.0</c:v>
                      </c:pt>
                      <c:pt idx="739">
                        <c:v>188.0</c:v>
                      </c:pt>
                      <c:pt idx="740">
                        <c:v>189.0</c:v>
                      </c:pt>
                      <c:pt idx="741">
                        <c:v>190.0</c:v>
                      </c:pt>
                      <c:pt idx="742">
                        <c:v>191.0</c:v>
                      </c:pt>
                      <c:pt idx="743">
                        <c:v>192.0</c:v>
                      </c:pt>
                      <c:pt idx="744">
                        <c:v>193.0</c:v>
                      </c:pt>
                      <c:pt idx="745">
                        <c:v>194.0</c:v>
                      </c:pt>
                      <c:pt idx="746">
                        <c:v>195.0</c:v>
                      </c:pt>
                      <c:pt idx="747">
                        <c:v>196.0</c:v>
                      </c:pt>
                      <c:pt idx="748">
                        <c:v>197.0</c:v>
                      </c:pt>
                      <c:pt idx="749">
                        <c:v>198.0</c:v>
                      </c:pt>
                      <c:pt idx="750">
                        <c:v>199.0</c:v>
                      </c:pt>
                      <c:pt idx="751">
                        <c:v>200.0</c:v>
                      </c:pt>
                      <c:pt idx="752">
                        <c:v>201.0</c:v>
                      </c:pt>
                      <c:pt idx="753">
                        <c:v>202.0</c:v>
                      </c:pt>
                      <c:pt idx="754">
                        <c:v>203.0</c:v>
                      </c:pt>
                      <c:pt idx="755">
                        <c:v>204.0</c:v>
                      </c:pt>
                      <c:pt idx="756">
                        <c:v>205.0</c:v>
                      </c:pt>
                      <c:pt idx="757">
                        <c:v>206.0</c:v>
                      </c:pt>
                      <c:pt idx="758">
                        <c:v>188.0</c:v>
                      </c:pt>
                      <c:pt idx="759">
                        <c:v>190.0</c:v>
                      </c:pt>
                      <c:pt idx="760">
                        <c:v>191.0</c:v>
                      </c:pt>
                      <c:pt idx="761">
                        <c:v>192.0</c:v>
                      </c:pt>
                      <c:pt idx="762">
                        <c:v>193.0</c:v>
                      </c:pt>
                      <c:pt idx="763">
                        <c:v>194.0</c:v>
                      </c:pt>
                      <c:pt idx="764">
                        <c:v>195.0</c:v>
                      </c:pt>
                      <c:pt idx="765">
                        <c:v>196.0</c:v>
                      </c:pt>
                      <c:pt idx="766">
                        <c:v>197.0</c:v>
                      </c:pt>
                      <c:pt idx="767">
                        <c:v>198.0</c:v>
                      </c:pt>
                      <c:pt idx="768">
                        <c:v>199.0</c:v>
                      </c:pt>
                      <c:pt idx="769">
                        <c:v>200.0</c:v>
                      </c:pt>
                      <c:pt idx="770">
                        <c:v>201.0</c:v>
                      </c:pt>
                      <c:pt idx="771">
                        <c:v>202.0</c:v>
                      </c:pt>
                      <c:pt idx="772">
                        <c:v>203.0</c:v>
                      </c:pt>
                      <c:pt idx="773">
                        <c:v>204.0</c:v>
                      </c:pt>
                      <c:pt idx="774">
                        <c:v>205.0</c:v>
                      </c:pt>
                      <c:pt idx="775">
                        <c:v>207.0</c:v>
                      </c:pt>
                      <c:pt idx="776">
                        <c:v>208.0</c:v>
                      </c:pt>
                      <c:pt idx="777">
                        <c:v>182.0</c:v>
                      </c:pt>
                      <c:pt idx="778">
                        <c:v>183.0</c:v>
                      </c:pt>
                      <c:pt idx="779">
                        <c:v>184.0</c:v>
                      </c:pt>
                      <c:pt idx="780">
                        <c:v>185.0</c:v>
                      </c:pt>
                      <c:pt idx="781">
                        <c:v>186.0</c:v>
                      </c:pt>
                      <c:pt idx="782">
                        <c:v>187.0</c:v>
                      </c:pt>
                      <c:pt idx="783">
                        <c:v>188.0</c:v>
                      </c:pt>
                      <c:pt idx="784">
                        <c:v>189.0</c:v>
                      </c:pt>
                      <c:pt idx="785">
                        <c:v>190.0</c:v>
                      </c:pt>
                      <c:pt idx="786">
                        <c:v>191.0</c:v>
                      </c:pt>
                      <c:pt idx="787">
                        <c:v>192.0</c:v>
                      </c:pt>
                      <c:pt idx="788">
                        <c:v>193.0</c:v>
                      </c:pt>
                      <c:pt idx="789">
                        <c:v>194.0</c:v>
                      </c:pt>
                      <c:pt idx="790">
                        <c:v>195.0</c:v>
                      </c:pt>
                      <c:pt idx="791">
                        <c:v>196.0</c:v>
                      </c:pt>
                      <c:pt idx="792">
                        <c:v>197.0</c:v>
                      </c:pt>
                      <c:pt idx="793">
                        <c:v>198.0</c:v>
                      </c:pt>
                      <c:pt idx="794">
                        <c:v>199.0</c:v>
                      </c:pt>
                      <c:pt idx="795">
                        <c:v>200.0</c:v>
                      </c:pt>
                      <c:pt idx="796">
                        <c:v>201.0</c:v>
                      </c:pt>
                      <c:pt idx="797">
                        <c:v>202.0</c:v>
                      </c:pt>
                      <c:pt idx="798">
                        <c:v>203.0</c:v>
                      </c:pt>
                      <c:pt idx="799">
                        <c:v>204.0</c:v>
                      </c:pt>
                      <c:pt idx="800">
                        <c:v>205.0</c:v>
                      </c:pt>
                      <c:pt idx="801">
                        <c:v>206.0</c:v>
                      </c:pt>
                      <c:pt idx="802">
                        <c:v>207.0</c:v>
                      </c:pt>
                      <c:pt idx="803">
                        <c:v>208.0</c:v>
                      </c:pt>
                      <c:pt idx="804">
                        <c:v>209.0</c:v>
                      </c:pt>
                      <c:pt idx="805">
                        <c:v>210.0</c:v>
                      </c:pt>
                      <c:pt idx="806">
                        <c:v>211.0</c:v>
                      </c:pt>
                      <c:pt idx="807">
                        <c:v>212.0</c:v>
                      </c:pt>
                      <c:pt idx="808">
                        <c:v>214.0</c:v>
                      </c:pt>
                      <c:pt idx="809">
                        <c:v>202.0</c:v>
                      </c:pt>
                      <c:pt idx="810">
                        <c:v>203.0</c:v>
                      </c:pt>
                      <c:pt idx="811">
                        <c:v>204.0</c:v>
                      </c:pt>
                      <c:pt idx="812">
                        <c:v>205.0</c:v>
                      </c:pt>
                      <c:pt idx="813">
                        <c:v>206.0</c:v>
                      </c:pt>
                      <c:pt idx="814">
                        <c:v>207.0</c:v>
                      </c:pt>
                      <c:pt idx="815">
                        <c:v>208.0</c:v>
                      </c:pt>
                      <c:pt idx="816">
                        <c:v>209.0</c:v>
                      </c:pt>
                      <c:pt idx="817">
                        <c:v>210.0</c:v>
                      </c:pt>
                      <c:pt idx="818">
                        <c:v>212.0</c:v>
                      </c:pt>
                      <c:pt idx="819">
                        <c:v>213.0</c:v>
                      </c:pt>
                      <c:pt idx="820">
                        <c:v>192.0</c:v>
                      </c:pt>
                      <c:pt idx="821">
                        <c:v>194.0</c:v>
                      </c:pt>
                      <c:pt idx="822">
                        <c:v>196.0</c:v>
                      </c:pt>
                      <c:pt idx="823">
                        <c:v>198.0</c:v>
                      </c:pt>
                      <c:pt idx="824">
                        <c:v>200.0</c:v>
                      </c:pt>
                      <c:pt idx="825">
                        <c:v>202.0</c:v>
                      </c:pt>
                      <c:pt idx="826">
                        <c:v>204.0</c:v>
                      </c:pt>
                      <c:pt idx="827">
                        <c:v>205.0</c:v>
                      </c:pt>
                      <c:pt idx="828">
                        <c:v>206.0</c:v>
                      </c:pt>
                      <c:pt idx="829">
                        <c:v>207.0</c:v>
                      </c:pt>
                      <c:pt idx="830">
                        <c:v>208.0</c:v>
                      </c:pt>
                      <c:pt idx="831">
                        <c:v>209.0</c:v>
                      </c:pt>
                      <c:pt idx="832">
                        <c:v>210.0</c:v>
                      </c:pt>
                      <c:pt idx="833">
                        <c:v>216.0</c:v>
                      </c:pt>
                      <c:pt idx="834">
                        <c:v>218.0</c:v>
                      </c:pt>
                      <c:pt idx="835">
                        <c:v>202.0</c:v>
                      </c:pt>
                      <c:pt idx="836">
                        <c:v>204.0</c:v>
                      </c:pt>
                      <c:pt idx="837">
                        <c:v>205.0</c:v>
                      </c:pt>
                      <c:pt idx="838">
                        <c:v>206.0</c:v>
                      </c:pt>
                      <c:pt idx="839">
                        <c:v>207.0</c:v>
                      </c:pt>
                      <c:pt idx="840">
                        <c:v>208.0</c:v>
                      </c:pt>
                      <c:pt idx="841">
                        <c:v>209.0</c:v>
                      </c:pt>
                      <c:pt idx="842">
                        <c:v>210.0</c:v>
                      </c:pt>
                      <c:pt idx="843">
                        <c:v>211.0</c:v>
                      </c:pt>
                      <c:pt idx="844">
                        <c:v>212.0</c:v>
                      </c:pt>
                      <c:pt idx="845">
                        <c:v>218.0</c:v>
                      </c:pt>
                      <c:pt idx="846">
                        <c:v>219.0</c:v>
                      </c:pt>
                      <c:pt idx="847">
                        <c:v>220.0</c:v>
                      </c:pt>
                      <c:pt idx="848">
                        <c:v>221.0</c:v>
                      </c:pt>
                      <c:pt idx="849">
                        <c:v>222.0</c:v>
                      </c:pt>
                      <c:pt idx="850">
                        <c:v>207.0</c:v>
                      </c:pt>
                      <c:pt idx="851">
                        <c:v>208.0</c:v>
                      </c:pt>
                      <c:pt idx="852">
                        <c:v>209.0</c:v>
                      </c:pt>
                      <c:pt idx="853">
                        <c:v>210.0</c:v>
                      </c:pt>
                      <c:pt idx="854">
                        <c:v>211.0</c:v>
                      </c:pt>
                      <c:pt idx="855">
                        <c:v>212.0</c:v>
                      </c:pt>
                      <c:pt idx="856">
                        <c:v>213.0</c:v>
                      </c:pt>
                      <c:pt idx="857">
                        <c:v>220.0</c:v>
                      </c:pt>
                      <c:pt idx="858">
                        <c:v>221.0</c:v>
                      </c:pt>
                      <c:pt idx="859">
                        <c:v>222.0</c:v>
                      </c:pt>
                      <c:pt idx="860">
                        <c:v>223.0</c:v>
                      </c:pt>
                      <c:pt idx="861">
                        <c:v>224.0</c:v>
                      </c:pt>
                      <c:pt idx="862">
                        <c:v>225.0</c:v>
                      </c:pt>
                      <c:pt idx="863">
                        <c:v>226.0</c:v>
                      </c:pt>
                      <c:pt idx="864">
                        <c:v>227.0</c:v>
                      </c:pt>
                      <c:pt idx="865">
                        <c:v>228.0</c:v>
                      </c:pt>
                      <c:pt idx="866">
                        <c:v>208.0</c:v>
                      </c:pt>
                      <c:pt idx="867">
                        <c:v>209.0</c:v>
                      </c:pt>
                      <c:pt idx="868">
                        <c:v>210.0</c:v>
                      </c:pt>
                      <c:pt idx="869">
                        <c:v>211.0</c:v>
                      </c:pt>
                      <c:pt idx="870">
                        <c:v>212.0</c:v>
                      </c:pt>
                      <c:pt idx="871">
                        <c:v>213.0</c:v>
                      </c:pt>
                      <c:pt idx="872">
                        <c:v>214.0</c:v>
                      </c:pt>
                      <c:pt idx="873">
                        <c:v>220.0</c:v>
                      </c:pt>
                      <c:pt idx="874">
                        <c:v>221.0</c:v>
                      </c:pt>
                      <c:pt idx="875">
                        <c:v>222.0</c:v>
                      </c:pt>
                      <c:pt idx="876">
                        <c:v>223.0</c:v>
                      </c:pt>
                      <c:pt idx="877">
                        <c:v>224.0</c:v>
                      </c:pt>
                      <c:pt idx="878">
                        <c:v>225.0</c:v>
                      </c:pt>
                      <c:pt idx="879">
                        <c:v>226.0</c:v>
                      </c:pt>
                      <c:pt idx="880">
                        <c:v>227.0</c:v>
                      </c:pt>
                      <c:pt idx="881">
                        <c:v>228.0</c:v>
                      </c:pt>
                      <c:pt idx="882">
                        <c:v>229.0</c:v>
                      </c:pt>
                      <c:pt idx="883">
                        <c:v>230.0</c:v>
                      </c:pt>
                      <c:pt idx="884">
                        <c:v>232.0</c:v>
                      </c:pt>
                      <c:pt idx="885">
                        <c:v>227.0</c:v>
                      </c:pt>
                      <c:pt idx="886">
                        <c:v>228.0</c:v>
                      </c:pt>
                      <c:pt idx="887">
                        <c:v>229.0</c:v>
                      </c:pt>
                      <c:pt idx="888">
                        <c:v>230.0</c:v>
                      </c:pt>
                      <c:pt idx="889">
                        <c:v>232.0</c:v>
                      </c:pt>
                      <c:pt idx="890">
                        <c:v>233.0</c:v>
                      </c:pt>
                      <c:pt idx="891">
                        <c:v>234.0</c:v>
                      </c:pt>
                      <c:pt idx="892">
                        <c:v>235.0</c:v>
                      </c:pt>
                      <c:pt idx="893">
                        <c:v>236.0</c:v>
                      </c:pt>
                      <c:pt idx="894">
                        <c:v>238.0</c:v>
                      </c:pt>
                      <c:pt idx="895">
                        <c:v>238.0</c:v>
                      </c:pt>
                      <c:pt idx="896">
                        <c:v>239.0</c:v>
                      </c:pt>
                      <c:pt idx="897">
                        <c:v>240.0</c:v>
                      </c:pt>
                      <c:pt idx="898">
                        <c:v>241.0</c:v>
                      </c:pt>
                      <c:pt idx="899">
                        <c:v>242.0</c:v>
                      </c:pt>
                      <c:pt idx="900">
                        <c:v>244.0</c:v>
                      </c:pt>
                      <c:pt idx="901">
                        <c:v>241.0</c:v>
                      </c:pt>
                      <c:pt idx="902">
                        <c:v>243.0</c:v>
                      </c:pt>
                      <c:pt idx="903">
                        <c:v>242.0</c:v>
                      </c:pt>
                      <c:pt idx="904">
                        <c:v>244.0</c:v>
                      </c:pt>
                      <c:pt idx="905">
                        <c:v>245.0</c:v>
                      </c:pt>
                      <c:pt idx="906">
                        <c:v>246.0</c:v>
                      </c:pt>
                      <c:pt idx="907">
                        <c:v>248.0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table!$E$1:$E$908</c15:sqref>
                        </c15:formulaRef>
                      </c:ext>
                    </c:extLst>
                    <c:numCache>
                      <c:formatCode>General</c:formatCode>
                      <c:ptCount val="908"/>
                      <c:pt idx="0">
                        <c:v>1.2</c:v>
                      </c:pt>
                      <c:pt idx="1">
                        <c:v>1.511905259873848</c:v>
                      </c:pt>
                      <c:pt idx="2">
                        <c:v>1.73069948436889</c:v>
                      </c:pt>
                      <c:pt idx="3">
                        <c:v>1.73069948436889</c:v>
                      </c:pt>
                      <c:pt idx="4">
                        <c:v>1.904881262361839</c:v>
                      </c:pt>
                      <c:pt idx="5">
                        <c:v>2.180544711398568</c:v>
                      </c:pt>
                      <c:pt idx="6">
                        <c:v>2.399999999999999</c:v>
                      </c:pt>
                      <c:pt idx="7">
                        <c:v>2.180544711398568</c:v>
                      </c:pt>
                      <c:pt idx="8">
                        <c:v>2.295517419326867</c:v>
                      </c:pt>
                      <c:pt idx="9">
                        <c:v>2.399999999999999</c:v>
                      </c:pt>
                      <c:pt idx="10">
                        <c:v>2.496100587662285</c:v>
                      </c:pt>
                      <c:pt idx="11">
                        <c:v>2.66877610868318</c:v>
                      </c:pt>
                      <c:pt idx="12">
                        <c:v>2.295517419326867</c:v>
                      </c:pt>
                      <c:pt idx="13">
                        <c:v>2.496100587662285</c:v>
                      </c:pt>
                      <c:pt idx="14">
                        <c:v>2.58532162803826</c:v>
                      </c:pt>
                      <c:pt idx="15">
                        <c:v>2.66877610868318</c:v>
                      </c:pt>
                      <c:pt idx="16">
                        <c:v>2.58532162803826</c:v>
                      </c:pt>
                      <c:pt idx="17">
                        <c:v>2.66877610868318</c:v>
                      </c:pt>
                      <c:pt idx="18">
                        <c:v>2.747314182128</c:v>
                      </c:pt>
                      <c:pt idx="19">
                        <c:v>2.821601625264908</c:v>
                      </c:pt>
                      <c:pt idx="20">
                        <c:v>2.892170717010276</c:v>
                      </c:pt>
                      <c:pt idx="21">
                        <c:v>2.892170717010276</c:v>
                      </c:pt>
                      <c:pt idx="22">
                        <c:v>2.959454489196561</c:v>
                      </c:pt>
                      <c:pt idx="23">
                        <c:v>3.023810519747695</c:v>
                      </c:pt>
                      <c:pt idx="24">
                        <c:v>3.085537908789882</c:v>
                      </c:pt>
                      <c:pt idx="25">
                        <c:v>3.144889673050676</c:v>
                      </c:pt>
                      <c:pt idx="26">
                        <c:v>3.202081978466333</c:v>
                      </c:pt>
                      <c:pt idx="27">
                        <c:v>3.085537908789882</c:v>
                      </c:pt>
                      <c:pt idx="28">
                        <c:v>3.144889673050676</c:v>
                      </c:pt>
                      <c:pt idx="29">
                        <c:v>3.202081978466333</c:v>
                      </c:pt>
                      <c:pt idx="30">
                        <c:v>3.257301139913887</c:v>
                      </c:pt>
                      <c:pt idx="31">
                        <c:v>3.310709011657345</c:v>
                      </c:pt>
                      <c:pt idx="32">
                        <c:v>3.362447196786463</c:v>
                      </c:pt>
                      <c:pt idx="33">
                        <c:v>3.412640375821876</c:v>
                      </c:pt>
                      <c:pt idx="34">
                        <c:v>3.46139896873778</c:v>
                      </c:pt>
                      <c:pt idx="35">
                        <c:v>3.50882128585544</c:v>
                      </c:pt>
                      <c:pt idx="36">
                        <c:v>3.554995282088844</c:v>
                      </c:pt>
                      <c:pt idx="37">
                        <c:v>3.643906766250794</c:v>
                      </c:pt>
                      <c:pt idx="38">
                        <c:v>3.257301139913887</c:v>
                      </c:pt>
                      <c:pt idx="39">
                        <c:v>3.310709011657345</c:v>
                      </c:pt>
                      <c:pt idx="40">
                        <c:v>3.362447196786463</c:v>
                      </c:pt>
                      <c:pt idx="41">
                        <c:v>3.412640375821876</c:v>
                      </c:pt>
                      <c:pt idx="42">
                        <c:v>3.46139896873778</c:v>
                      </c:pt>
                      <c:pt idx="43">
                        <c:v>3.50882128585544</c:v>
                      </c:pt>
                      <c:pt idx="44">
                        <c:v>3.554995282088844</c:v>
                      </c:pt>
                      <c:pt idx="45">
                        <c:v>3.599999999999999</c:v>
                      </c:pt>
                      <c:pt idx="46">
                        <c:v>3.643906766250794</c:v>
                      </c:pt>
                      <c:pt idx="47">
                        <c:v>3.686780190823016</c:v>
                      </c:pt>
                      <c:pt idx="48">
                        <c:v>3.728679007144631</c:v>
                      </c:pt>
                      <c:pt idx="49">
                        <c:v>3.769656782869671</c:v>
                      </c:pt>
                      <c:pt idx="50">
                        <c:v>3.46139896873778</c:v>
                      </c:pt>
                      <c:pt idx="51">
                        <c:v>3.50882128585544</c:v>
                      </c:pt>
                      <c:pt idx="52">
                        <c:v>3.554995282088844</c:v>
                      </c:pt>
                      <c:pt idx="53">
                        <c:v>3.599999999999999</c:v>
                      </c:pt>
                      <c:pt idx="54">
                        <c:v>3.643906766250794</c:v>
                      </c:pt>
                      <c:pt idx="55">
                        <c:v>3.686780190823016</c:v>
                      </c:pt>
                      <c:pt idx="56">
                        <c:v>3.728679007144631</c:v>
                      </c:pt>
                      <c:pt idx="57">
                        <c:v>3.769656782869671</c:v>
                      </c:pt>
                      <c:pt idx="58">
                        <c:v>3.809762524723677</c:v>
                      </c:pt>
                      <c:pt idx="59">
                        <c:v>3.88753416153298</c:v>
                      </c:pt>
                      <c:pt idx="60">
                        <c:v>3.962312698673551</c:v>
                      </c:pt>
                      <c:pt idx="61">
                        <c:v>3.925279572226307</c:v>
                      </c:pt>
                      <c:pt idx="62">
                        <c:v>3.998666221975143</c:v>
                      </c:pt>
                      <c:pt idx="63">
                        <c:v>3.809762524723677</c:v>
                      </c:pt>
                      <c:pt idx="64">
                        <c:v>3.849041195994991</c:v>
                      </c:pt>
                      <c:pt idx="65">
                        <c:v>3.88753416153298</c:v>
                      </c:pt>
                      <c:pt idx="66">
                        <c:v>3.925279572226307</c:v>
                      </c:pt>
                      <c:pt idx="67">
                        <c:v>3.962312698673551</c:v>
                      </c:pt>
                      <c:pt idx="68">
                        <c:v>3.998666221975143</c:v>
                      </c:pt>
                      <c:pt idx="69">
                        <c:v>4.034370488158755</c:v>
                      </c:pt>
                      <c:pt idx="70">
                        <c:v>4.069453731616997</c:v>
                      </c:pt>
                      <c:pt idx="71">
                        <c:v>4.103942272024073</c:v>
                      </c:pt>
                      <c:pt idx="72">
                        <c:v>4.137860688459276</c:v>
                      </c:pt>
                      <c:pt idx="73">
                        <c:v>4.204077672464068</c:v>
                      </c:pt>
                      <c:pt idx="74">
                        <c:v>4.17123197386374</c:v>
                      </c:pt>
                      <c:pt idx="75">
                        <c:v>4.236418002391276</c:v>
                      </c:pt>
                      <c:pt idx="76">
                        <c:v>4.299657445219138</c:v>
                      </c:pt>
                      <c:pt idx="77">
                        <c:v>4.034370488158755</c:v>
                      </c:pt>
                      <c:pt idx="78">
                        <c:v>4.069453731616997</c:v>
                      </c:pt>
                      <c:pt idx="79">
                        <c:v>4.103942272024073</c:v>
                      </c:pt>
                      <c:pt idx="80">
                        <c:v>4.137860688459276</c:v>
                      </c:pt>
                      <c:pt idx="81">
                        <c:v>4.17123197386374</c:v>
                      </c:pt>
                      <c:pt idx="82">
                        <c:v>4.204077672464068</c:v>
                      </c:pt>
                      <c:pt idx="83">
                        <c:v>4.236418002391276</c:v>
                      </c:pt>
                      <c:pt idx="84">
                        <c:v>4.268271965388075</c:v>
                      </c:pt>
                      <c:pt idx="85">
                        <c:v>4.299657445219138</c:v>
                      </c:pt>
                      <c:pt idx="86">
                        <c:v>4.33059129616643</c:v>
                      </c:pt>
                      <c:pt idx="87">
                        <c:v>4.069453731616997</c:v>
                      </c:pt>
                      <c:pt idx="88">
                        <c:v>4.103942272024073</c:v>
                      </c:pt>
                      <c:pt idx="89">
                        <c:v>4.137860688459276</c:v>
                      </c:pt>
                      <c:pt idx="90">
                        <c:v>4.17123197386374</c:v>
                      </c:pt>
                      <c:pt idx="91">
                        <c:v>4.204077672464068</c:v>
                      </c:pt>
                      <c:pt idx="92">
                        <c:v>4.236418002391276</c:v>
                      </c:pt>
                      <c:pt idx="93">
                        <c:v>4.268271965388075</c:v>
                      </c:pt>
                      <c:pt idx="94">
                        <c:v>4.299657445219138</c:v>
                      </c:pt>
                      <c:pt idx="95">
                        <c:v>4.33059129616643</c:v>
                      </c:pt>
                      <c:pt idx="96">
                        <c:v>4.361089422797135</c:v>
                      </c:pt>
                      <c:pt idx="97">
                        <c:v>4.420837798368463</c:v>
                      </c:pt>
                      <c:pt idx="98">
                        <c:v>4.17123197386374</c:v>
                      </c:pt>
                      <c:pt idx="99">
                        <c:v>4.204077672464068</c:v>
                      </c:pt>
                      <c:pt idx="100">
                        <c:v>4.236418002391276</c:v>
                      </c:pt>
                      <c:pt idx="101">
                        <c:v>4.268271965388075</c:v>
                      </c:pt>
                      <c:pt idx="102">
                        <c:v>4.299657445219138</c:v>
                      </c:pt>
                      <c:pt idx="103">
                        <c:v>4.236418002391276</c:v>
                      </c:pt>
                      <c:pt idx="104">
                        <c:v>4.268271965388075</c:v>
                      </c:pt>
                      <c:pt idx="105">
                        <c:v>4.299657445219138</c:v>
                      </c:pt>
                      <c:pt idx="106">
                        <c:v>4.33059129616643</c:v>
                      </c:pt>
                      <c:pt idx="107">
                        <c:v>4.361089422797135</c:v>
                      </c:pt>
                      <c:pt idx="108">
                        <c:v>4.391166852027565</c:v>
                      </c:pt>
                      <c:pt idx="109">
                        <c:v>4.420837798368463</c:v>
                      </c:pt>
                      <c:pt idx="110">
                        <c:v>4.450115723119428</c:v>
                      </c:pt>
                      <c:pt idx="111">
                        <c:v>4.420837798368463</c:v>
                      </c:pt>
                      <c:pt idx="112">
                        <c:v>4.4790133881807</c:v>
                      </c:pt>
                      <c:pt idx="113">
                        <c:v>4.507542905065286</c:v>
                      </c:pt>
                      <c:pt idx="114">
                        <c:v>4.535715779621541</c:v>
                      </c:pt>
                      <c:pt idx="115">
                        <c:v>4.420837798368463</c:v>
                      </c:pt>
                      <c:pt idx="116">
                        <c:v>4.450115723119428</c:v>
                      </c:pt>
                      <c:pt idx="117">
                        <c:v>4.4790133881807</c:v>
                      </c:pt>
                      <c:pt idx="118">
                        <c:v>4.507542905065286</c:v>
                      </c:pt>
                      <c:pt idx="119">
                        <c:v>4.535715779621541</c:v>
                      </c:pt>
                      <c:pt idx="120">
                        <c:v>4.56354295291367</c:v>
                      </c:pt>
                      <c:pt idx="121">
                        <c:v>4.591034838653731</c:v>
                      </c:pt>
                      <c:pt idx="122">
                        <c:v>4.535715779621541</c:v>
                      </c:pt>
                      <c:pt idx="123">
                        <c:v>4.591034838653731</c:v>
                      </c:pt>
                      <c:pt idx="124">
                        <c:v>4.618201357532166</c:v>
                      </c:pt>
                      <c:pt idx="125">
                        <c:v>4.645051968753352</c:v>
                      </c:pt>
                      <c:pt idx="126">
                        <c:v>4.671595699047909</c:v>
                      </c:pt>
                      <c:pt idx="127">
                        <c:v>4.645051968753352</c:v>
                      </c:pt>
                      <c:pt idx="128">
                        <c:v>4.697841169402636</c:v>
                      </c:pt>
                      <c:pt idx="129">
                        <c:v>4.723796619722608</c:v>
                      </c:pt>
                      <c:pt idx="130">
                        <c:v>4.749469931616487</c:v>
                      </c:pt>
                      <c:pt idx="131">
                        <c:v>4.799999999999999</c:v>
                      </c:pt>
                      <c:pt idx="132">
                        <c:v>4.77486864947567</c:v>
                      </c:pt>
                      <c:pt idx="133">
                        <c:v>4.824870910306865</c:v>
                      </c:pt>
                      <c:pt idx="134">
                        <c:v>4.799999999999999</c:v>
                      </c:pt>
                      <c:pt idx="135">
                        <c:v>4.849488024746627</c:v>
                      </c:pt>
                      <c:pt idx="136">
                        <c:v>4.873857720534814</c:v>
                      </c:pt>
                      <c:pt idx="137">
                        <c:v>4.897986122300814</c:v>
                      </c:pt>
                      <c:pt idx="138">
                        <c:v>4.945542359770268</c:v>
                      </c:pt>
                      <c:pt idx="139">
                        <c:v>4.92187911564282</c:v>
                      </c:pt>
                      <c:pt idx="140">
                        <c:v>4.968981299307421</c:v>
                      </c:pt>
                      <c:pt idx="141">
                        <c:v>4.945542359770268</c:v>
                      </c:pt>
                      <c:pt idx="142">
                        <c:v>4.99220117532457</c:v>
                      </c:pt>
                      <c:pt idx="143">
                        <c:v>5.015207035657477</c:v>
                      </c:pt>
                      <c:pt idx="144">
                        <c:v>5.03800374457009</c:v>
                      </c:pt>
                      <c:pt idx="145">
                        <c:v>5.082988301105869</c:v>
                      </c:pt>
                      <c:pt idx="146">
                        <c:v>5.060595991810491</c:v>
                      </c:pt>
                      <c:pt idx="147">
                        <c:v>5.03800374457009</c:v>
                      </c:pt>
                      <c:pt idx="148">
                        <c:v>5.082988301105869</c:v>
                      </c:pt>
                      <c:pt idx="149">
                        <c:v>5.105185038138001</c:v>
                      </c:pt>
                      <c:pt idx="150">
                        <c:v>5.127190418037493</c:v>
                      </c:pt>
                      <c:pt idx="151">
                        <c:v>5.170643256076517</c:v>
                      </c:pt>
                      <c:pt idx="152">
                        <c:v>5.213377782922338</c:v>
                      </c:pt>
                      <c:pt idx="153">
                        <c:v>5.149008512431448</c:v>
                      </c:pt>
                      <c:pt idx="154">
                        <c:v>5.19209845310667</c:v>
                      </c:pt>
                      <c:pt idx="155">
                        <c:v>4.99220117532457</c:v>
                      </c:pt>
                      <c:pt idx="156">
                        <c:v>5.03800374457009</c:v>
                      </c:pt>
                      <c:pt idx="157">
                        <c:v>5.060595991810491</c:v>
                      </c:pt>
                      <c:pt idx="158">
                        <c:v>5.082988301105869</c:v>
                      </c:pt>
                      <c:pt idx="159">
                        <c:v>5.105185038138001</c:v>
                      </c:pt>
                      <c:pt idx="160">
                        <c:v>5.127190418037493</c:v>
                      </c:pt>
                      <c:pt idx="161">
                        <c:v>5.149008512431448</c:v>
                      </c:pt>
                      <c:pt idx="162">
                        <c:v>5.170643256076517</c:v>
                      </c:pt>
                      <c:pt idx="163">
                        <c:v>5.19209845310667</c:v>
                      </c:pt>
                      <c:pt idx="164">
                        <c:v>5.213377782922338</c:v>
                      </c:pt>
                      <c:pt idx="165">
                        <c:v>5.234484805745804</c:v>
                      </c:pt>
                      <c:pt idx="166">
                        <c:v>5.255422967865464</c:v>
                      </c:pt>
                      <c:pt idx="167">
                        <c:v>5.276195606589815</c:v>
                      </c:pt>
                      <c:pt idx="168">
                        <c:v>5.296805954930524</c:v>
                      </c:pt>
                      <c:pt idx="169">
                        <c:v>5.31725714603236</c:v>
                      </c:pt>
                      <c:pt idx="170">
                        <c:v>5.337552217366354</c:v>
                      </c:pt>
                      <c:pt idx="171">
                        <c:v>5.357694114701442</c:v>
                      </c:pt>
                      <c:pt idx="172">
                        <c:v>5.377685695868597</c:v>
                      </c:pt>
                      <c:pt idx="173">
                        <c:v>5.397529734330495</c:v>
                      </c:pt>
                      <c:pt idx="174">
                        <c:v>5.417228922568802</c:v>
                      </c:pt>
                      <c:pt idx="175">
                        <c:v>5.436785875300191</c:v>
                      </c:pt>
                      <c:pt idx="176">
                        <c:v>5.456203132531618</c:v>
                      </c:pt>
                      <c:pt idx="177">
                        <c:v>5.47548316246436</c:v>
                      </c:pt>
                      <c:pt idx="178">
                        <c:v>5.494628364255989</c:v>
                      </c:pt>
                      <c:pt idx="179">
                        <c:v>5.082988301105869</c:v>
                      </c:pt>
                      <c:pt idx="180">
                        <c:v>5.105185038138001</c:v>
                      </c:pt>
                      <c:pt idx="181">
                        <c:v>5.127190418037493</c:v>
                      </c:pt>
                      <c:pt idx="182">
                        <c:v>5.149008512431448</c:v>
                      </c:pt>
                      <c:pt idx="183">
                        <c:v>5.170643256076517</c:v>
                      </c:pt>
                      <c:pt idx="184">
                        <c:v>5.19209845310667</c:v>
                      </c:pt>
                      <c:pt idx="185">
                        <c:v>5.213377782922338</c:v>
                      </c:pt>
                      <c:pt idx="186">
                        <c:v>5.234484805745804</c:v>
                      </c:pt>
                      <c:pt idx="187">
                        <c:v>5.255422967865464</c:v>
                      </c:pt>
                      <c:pt idx="188">
                        <c:v>5.276195606589815</c:v>
                      </c:pt>
                      <c:pt idx="189">
                        <c:v>5.296805954930524</c:v>
                      </c:pt>
                      <c:pt idx="190">
                        <c:v>5.31725714603236</c:v>
                      </c:pt>
                      <c:pt idx="191">
                        <c:v>5.337552217366354</c:v>
                      </c:pt>
                      <c:pt idx="192">
                        <c:v>5.357694114701442</c:v>
                      </c:pt>
                      <c:pt idx="193">
                        <c:v>5.377685695868597</c:v>
                      </c:pt>
                      <c:pt idx="194">
                        <c:v>5.397529734330495</c:v>
                      </c:pt>
                      <c:pt idx="195">
                        <c:v>5.417228922568802</c:v>
                      </c:pt>
                      <c:pt idx="196">
                        <c:v>5.436785875300191</c:v>
                      </c:pt>
                      <c:pt idx="197">
                        <c:v>5.456203132531618</c:v>
                      </c:pt>
                      <c:pt idx="198">
                        <c:v>5.47548316246436</c:v>
                      </c:pt>
                      <c:pt idx="199">
                        <c:v>5.494628364255989</c:v>
                      </c:pt>
                      <c:pt idx="200">
                        <c:v>5.513641070648447</c:v>
                      </c:pt>
                      <c:pt idx="201">
                        <c:v>5.532523550470136</c:v>
                      </c:pt>
                      <c:pt idx="202">
                        <c:v>5.105185038138001</c:v>
                      </c:pt>
                      <c:pt idx="203">
                        <c:v>5.127190418037493</c:v>
                      </c:pt>
                      <c:pt idx="204">
                        <c:v>5.149008512431448</c:v>
                      </c:pt>
                      <c:pt idx="205">
                        <c:v>5.170643256076517</c:v>
                      </c:pt>
                      <c:pt idx="206">
                        <c:v>5.19209845310667</c:v>
                      </c:pt>
                      <c:pt idx="207">
                        <c:v>5.213377782922338</c:v>
                      </c:pt>
                      <c:pt idx="208">
                        <c:v>5.234484805745804</c:v>
                      </c:pt>
                      <c:pt idx="209">
                        <c:v>5.255422967865464</c:v>
                      </c:pt>
                      <c:pt idx="210">
                        <c:v>5.276195606589815</c:v>
                      </c:pt>
                      <c:pt idx="211">
                        <c:v>5.296805954930524</c:v>
                      </c:pt>
                      <c:pt idx="212">
                        <c:v>5.31725714603236</c:v>
                      </c:pt>
                      <c:pt idx="213">
                        <c:v>5.337552217366354</c:v>
                      </c:pt>
                      <c:pt idx="214">
                        <c:v>5.357694114701442</c:v>
                      </c:pt>
                      <c:pt idx="215">
                        <c:v>5.377685695868597</c:v>
                      </c:pt>
                      <c:pt idx="216">
                        <c:v>5.397529734330495</c:v>
                      </c:pt>
                      <c:pt idx="217">
                        <c:v>5.417228922568802</c:v>
                      </c:pt>
                      <c:pt idx="218">
                        <c:v>5.436785875300191</c:v>
                      </c:pt>
                      <c:pt idx="219">
                        <c:v>5.456203132531618</c:v>
                      </c:pt>
                      <c:pt idx="220">
                        <c:v>5.47548316246436</c:v>
                      </c:pt>
                      <c:pt idx="221">
                        <c:v>5.494628364255989</c:v>
                      </c:pt>
                      <c:pt idx="222">
                        <c:v>5.513641070648447</c:v>
                      </c:pt>
                      <c:pt idx="223">
                        <c:v>5.532523550470136</c:v>
                      </c:pt>
                      <c:pt idx="224">
                        <c:v>5.55127801101929</c:v>
                      </c:pt>
                      <c:pt idx="225">
                        <c:v>5.569906600335335</c:v>
                      </c:pt>
                      <c:pt idx="226">
                        <c:v>5.296805954930524</c:v>
                      </c:pt>
                      <c:pt idx="227">
                        <c:v>5.31725714603236</c:v>
                      </c:pt>
                      <c:pt idx="228">
                        <c:v>5.337552217366354</c:v>
                      </c:pt>
                      <c:pt idx="229">
                        <c:v>5.357694114701442</c:v>
                      </c:pt>
                      <c:pt idx="230">
                        <c:v>5.377685695868597</c:v>
                      </c:pt>
                      <c:pt idx="231">
                        <c:v>5.417228922568802</c:v>
                      </c:pt>
                      <c:pt idx="232">
                        <c:v>5.436785875300191</c:v>
                      </c:pt>
                      <c:pt idx="233">
                        <c:v>5.456203132531618</c:v>
                      </c:pt>
                      <c:pt idx="234">
                        <c:v>5.47548316246436</c:v>
                      </c:pt>
                      <c:pt idx="235">
                        <c:v>5.494628364255989</c:v>
                      </c:pt>
                      <c:pt idx="236">
                        <c:v>5.513641070648447</c:v>
                      </c:pt>
                      <c:pt idx="237">
                        <c:v>5.532523550470136</c:v>
                      </c:pt>
                      <c:pt idx="238">
                        <c:v>5.55127801101929</c:v>
                      </c:pt>
                      <c:pt idx="239">
                        <c:v>5.569906600335335</c:v>
                      </c:pt>
                      <c:pt idx="240">
                        <c:v>5.588411409364602</c:v>
                      </c:pt>
                      <c:pt idx="241">
                        <c:v>5.60679447402631</c:v>
                      </c:pt>
                      <c:pt idx="242">
                        <c:v>5.31725714603236</c:v>
                      </c:pt>
                      <c:pt idx="243">
                        <c:v>5.337552217366354</c:v>
                      </c:pt>
                      <c:pt idx="244">
                        <c:v>5.357694114701442</c:v>
                      </c:pt>
                      <c:pt idx="245">
                        <c:v>5.377685695868597</c:v>
                      </c:pt>
                      <c:pt idx="246">
                        <c:v>5.397529734330495</c:v>
                      </c:pt>
                      <c:pt idx="247">
                        <c:v>5.417228922568802</c:v>
                      </c:pt>
                      <c:pt idx="248">
                        <c:v>5.456203132531618</c:v>
                      </c:pt>
                      <c:pt idx="249">
                        <c:v>5.494628364255989</c:v>
                      </c:pt>
                      <c:pt idx="250">
                        <c:v>5.513641070648447</c:v>
                      </c:pt>
                      <c:pt idx="251">
                        <c:v>5.532523550470136</c:v>
                      </c:pt>
                      <c:pt idx="252">
                        <c:v>5.55127801101929</c:v>
                      </c:pt>
                      <c:pt idx="253">
                        <c:v>5.569906600335335</c:v>
                      </c:pt>
                      <c:pt idx="254">
                        <c:v>5.588411409364602</c:v>
                      </c:pt>
                      <c:pt idx="255">
                        <c:v>5.60679447402631</c:v>
                      </c:pt>
                      <c:pt idx="256">
                        <c:v>5.377685695868597</c:v>
                      </c:pt>
                      <c:pt idx="257">
                        <c:v>5.397529734330495</c:v>
                      </c:pt>
                      <c:pt idx="258">
                        <c:v>5.417228922568802</c:v>
                      </c:pt>
                      <c:pt idx="259">
                        <c:v>5.436785875300191</c:v>
                      </c:pt>
                      <c:pt idx="260">
                        <c:v>5.55127801101929</c:v>
                      </c:pt>
                      <c:pt idx="261">
                        <c:v>5.588411409364602</c:v>
                      </c:pt>
                      <c:pt idx="262">
                        <c:v>5.625057777184315</c:v>
                      </c:pt>
                      <c:pt idx="263">
                        <c:v>5.377685695868597</c:v>
                      </c:pt>
                      <c:pt idx="264">
                        <c:v>5.397529734330495</c:v>
                      </c:pt>
                      <c:pt idx="265">
                        <c:v>5.417228922568802</c:v>
                      </c:pt>
                      <c:pt idx="266">
                        <c:v>5.456203132531618</c:v>
                      </c:pt>
                      <c:pt idx="267">
                        <c:v>5.47548316246436</c:v>
                      </c:pt>
                      <c:pt idx="268">
                        <c:v>5.494628364255989</c:v>
                      </c:pt>
                      <c:pt idx="269">
                        <c:v>5.513641070648447</c:v>
                      </c:pt>
                      <c:pt idx="270">
                        <c:v>5.532523550470136</c:v>
                      </c:pt>
                      <c:pt idx="271">
                        <c:v>5.569906600335335</c:v>
                      </c:pt>
                      <c:pt idx="272">
                        <c:v>5.60679447402631</c:v>
                      </c:pt>
                      <c:pt idx="273">
                        <c:v>5.625057777184315</c:v>
                      </c:pt>
                      <c:pt idx="274">
                        <c:v>5.643203250529816</c:v>
                      </c:pt>
                      <c:pt idx="275">
                        <c:v>5.661232776379839</c:v>
                      </c:pt>
                      <c:pt idx="276">
                        <c:v>5.679148189396042</c:v>
                      </c:pt>
                      <c:pt idx="277">
                        <c:v>5.714643787085517</c:v>
                      </c:pt>
                      <c:pt idx="278">
                        <c:v>5.494628364255989</c:v>
                      </c:pt>
                      <c:pt idx="279">
                        <c:v>5.532523550470136</c:v>
                      </c:pt>
                      <c:pt idx="280">
                        <c:v>5.55127801101929</c:v>
                      </c:pt>
                      <c:pt idx="281">
                        <c:v>5.569906600335335</c:v>
                      </c:pt>
                      <c:pt idx="282">
                        <c:v>5.588411409364602</c:v>
                      </c:pt>
                      <c:pt idx="283">
                        <c:v>5.60679447402631</c:v>
                      </c:pt>
                      <c:pt idx="284">
                        <c:v>5.643203250529816</c:v>
                      </c:pt>
                      <c:pt idx="285">
                        <c:v>5.625057777184315</c:v>
                      </c:pt>
                      <c:pt idx="286">
                        <c:v>5.60679447402631</c:v>
                      </c:pt>
                      <c:pt idx="287">
                        <c:v>5.643203250529816</c:v>
                      </c:pt>
                      <c:pt idx="288">
                        <c:v>5.661232776379839</c:v>
                      </c:pt>
                      <c:pt idx="289">
                        <c:v>5.679148189396042</c:v>
                      </c:pt>
                      <c:pt idx="290">
                        <c:v>5.714643787085517</c:v>
                      </c:pt>
                      <c:pt idx="291">
                        <c:v>5.74970382847534</c:v>
                      </c:pt>
                      <c:pt idx="292">
                        <c:v>5.588411409364602</c:v>
                      </c:pt>
                      <c:pt idx="293">
                        <c:v>5.625057777184315</c:v>
                      </c:pt>
                      <c:pt idx="294">
                        <c:v>5.643203250529816</c:v>
                      </c:pt>
                      <c:pt idx="295">
                        <c:v>5.661232776379839</c:v>
                      </c:pt>
                      <c:pt idx="296">
                        <c:v>5.696951278228075</c:v>
                      </c:pt>
                      <c:pt idx="297">
                        <c:v>5.73222741724202</c:v>
                      </c:pt>
                      <c:pt idx="298">
                        <c:v>5.60679447402631</c:v>
                      </c:pt>
                      <c:pt idx="299">
                        <c:v>5.625057777184315</c:v>
                      </c:pt>
                      <c:pt idx="300">
                        <c:v>5.643203250529816</c:v>
                      </c:pt>
                      <c:pt idx="301">
                        <c:v>5.661232776379839</c:v>
                      </c:pt>
                      <c:pt idx="302">
                        <c:v>5.679148189396042</c:v>
                      </c:pt>
                      <c:pt idx="303">
                        <c:v>5.696951278228075</c:v>
                      </c:pt>
                      <c:pt idx="304">
                        <c:v>5.714643787085517</c:v>
                      </c:pt>
                      <c:pt idx="305">
                        <c:v>5.73222741724202</c:v>
                      </c:pt>
                      <c:pt idx="306">
                        <c:v>5.74970382847534</c:v>
                      </c:pt>
                      <c:pt idx="307">
                        <c:v>5.767074640446394</c:v>
                      </c:pt>
                      <c:pt idx="308">
                        <c:v>5.78434143402055</c:v>
                      </c:pt>
                      <c:pt idx="309">
                        <c:v>5.801505752533966</c:v>
                      </c:pt>
                      <c:pt idx="310">
                        <c:v>5.818569103007854</c:v>
                      </c:pt>
                      <c:pt idx="311">
                        <c:v>5.835532957313136</c:v>
                      </c:pt>
                      <c:pt idx="312">
                        <c:v>5.852398753287974</c:v>
                      </c:pt>
                      <c:pt idx="313">
                        <c:v>5.869167895810498</c:v>
                      </c:pt>
                      <c:pt idx="314">
                        <c:v>5.88584175782882</c:v>
                      </c:pt>
                      <c:pt idx="315">
                        <c:v>5.918908978393128</c:v>
                      </c:pt>
                      <c:pt idx="316">
                        <c:v>5.643203250529816</c:v>
                      </c:pt>
                      <c:pt idx="317">
                        <c:v>5.661232776379839</c:v>
                      </c:pt>
                      <c:pt idx="318">
                        <c:v>5.679148189396042</c:v>
                      </c:pt>
                      <c:pt idx="319">
                        <c:v>5.696951278228075</c:v>
                      </c:pt>
                      <c:pt idx="320">
                        <c:v>5.714643787085517</c:v>
                      </c:pt>
                      <c:pt idx="321">
                        <c:v>5.73222741724202</c:v>
                      </c:pt>
                      <c:pt idx="322">
                        <c:v>5.74970382847534</c:v>
                      </c:pt>
                      <c:pt idx="323">
                        <c:v>5.767074640446394</c:v>
                      </c:pt>
                      <c:pt idx="324">
                        <c:v>5.78434143402055</c:v>
                      </c:pt>
                      <c:pt idx="325">
                        <c:v>5.801505752533966</c:v>
                      </c:pt>
                      <c:pt idx="326">
                        <c:v>5.818569103007854</c:v>
                      </c:pt>
                      <c:pt idx="327">
                        <c:v>5.835532957313136</c:v>
                      </c:pt>
                      <c:pt idx="328">
                        <c:v>5.852398753287974</c:v>
                      </c:pt>
                      <c:pt idx="329">
                        <c:v>5.869167895810498</c:v>
                      </c:pt>
                      <c:pt idx="330">
                        <c:v>5.88584175782882</c:v>
                      </c:pt>
                      <c:pt idx="331">
                        <c:v>5.902421681350475</c:v>
                      </c:pt>
                      <c:pt idx="332">
                        <c:v>5.918908978393128</c:v>
                      </c:pt>
                      <c:pt idx="333">
                        <c:v>5.935304931898441</c:v>
                      </c:pt>
                      <c:pt idx="334">
                        <c:v>5.951610796610761</c:v>
                      </c:pt>
                      <c:pt idx="335">
                        <c:v>5.967827799922308</c:v>
                      </c:pt>
                      <c:pt idx="336">
                        <c:v>5.983957142686375</c:v>
                      </c:pt>
                      <c:pt idx="337">
                        <c:v>6.000000000000001</c:v>
                      </c:pt>
                      <c:pt idx="338">
                        <c:v>6.015957521957497</c:v>
                      </c:pt>
                      <c:pt idx="339">
                        <c:v>6.031830834376175</c:v>
                      </c:pt>
                      <c:pt idx="340">
                        <c:v>5.714643787085517</c:v>
                      </c:pt>
                      <c:pt idx="341">
                        <c:v>5.73222741724202</c:v>
                      </c:pt>
                      <c:pt idx="342">
                        <c:v>5.74970382847534</c:v>
                      </c:pt>
                      <c:pt idx="343">
                        <c:v>5.767074640446394</c:v>
                      </c:pt>
                      <c:pt idx="344">
                        <c:v>5.78434143402055</c:v>
                      </c:pt>
                      <c:pt idx="345">
                        <c:v>5.801505752533966</c:v>
                      </c:pt>
                      <c:pt idx="346">
                        <c:v>5.818569103007854</c:v>
                      </c:pt>
                      <c:pt idx="347">
                        <c:v>5.835532957313136</c:v>
                      </c:pt>
                      <c:pt idx="348">
                        <c:v>5.852398753287974</c:v>
                      </c:pt>
                      <c:pt idx="349">
                        <c:v>5.869167895810498</c:v>
                      </c:pt>
                      <c:pt idx="350">
                        <c:v>5.88584175782882</c:v>
                      </c:pt>
                      <c:pt idx="351">
                        <c:v>5.902421681350475</c:v>
                      </c:pt>
                      <c:pt idx="352">
                        <c:v>5.918908978393128</c:v>
                      </c:pt>
                      <c:pt idx="353">
                        <c:v>5.935304931898441</c:v>
                      </c:pt>
                      <c:pt idx="354">
                        <c:v>5.951610796610761</c:v>
                      </c:pt>
                      <c:pt idx="355">
                        <c:v>5.967827799922308</c:v>
                      </c:pt>
                      <c:pt idx="356">
                        <c:v>5.983957142686375</c:v>
                      </c:pt>
                      <c:pt idx="357">
                        <c:v>6.000000000000001</c:v>
                      </c:pt>
                      <c:pt idx="358">
                        <c:v>6.015957521957497</c:v>
                      </c:pt>
                      <c:pt idx="359">
                        <c:v>6.031830834376175</c:v>
                      </c:pt>
                      <c:pt idx="360">
                        <c:v>6.04762103949539</c:v>
                      </c:pt>
                      <c:pt idx="361">
                        <c:v>6.063329216650271</c:v>
                      </c:pt>
                      <c:pt idx="362">
                        <c:v>6.078956422921062</c:v>
                      </c:pt>
                      <c:pt idx="363">
                        <c:v>6.094503693759239</c:v>
                      </c:pt>
                      <c:pt idx="364">
                        <c:v>6.109972043591386</c:v>
                      </c:pt>
                      <c:pt idx="365">
                        <c:v>5.935304931898441</c:v>
                      </c:pt>
                      <c:pt idx="366">
                        <c:v>5.967827799922308</c:v>
                      </c:pt>
                      <c:pt idx="367">
                        <c:v>5.852398753287974</c:v>
                      </c:pt>
                      <c:pt idx="368">
                        <c:v>5.88584175782882</c:v>
                      </c:pt>
                      <c:pt idx="369">
                        <c:v>5.918908978393128</c:v>
                      </c:pt>
                      <c:pt idx="370">
                        <c:v>5.951610796610761</c:v>
                      </c:pt>
                      <c:pt idx="371">
                        <c:v>5.967827799922308</c:v>
                      </c:pt>
                      <c:pt idx="372">
                        <c:v>5.983957142686375</c:v>
                      </c:pt>
                      <c:pt idx="373">
                        <c:v>6.000000000000001</c:v>
                      </c:pt>
                      <c:pt idx="374">
                        <c:v>6.015957521957497</c:v>
                      </c:pt>
                      <c:pt idx="375">
                        <c:v>6.04762103949539</c:v>
                      </c:pt>
                      <c:pt idx="376">
                        <c:v>6.078956422921062</c:v>
                      </c:pt>
                      <c:pt idx="377">
                        <c:v>6.109972043591386</c:v>
                      </c:pt>
                      <c:pt idx="378">
                        <c:v>6.140675936294455</c:v>
                      </c:pt>
                      <c:pt idx="379">
                        <c:v>6.171075817579764</c:v>
                      </c:pt>
                      <c:pt idx="380">
                        <c:v>6.031830834376175</c:v>
                      </c:pt>
                      <c:pt idx="381">
                        <c:v>5.852398753287974</c:v>
                      </c:pt>
                      <c:pt idx="382">
                        <c:v>5.88584175782882</c:v>
                      </c:pt>
                      <c:pt idx="383">
                        <c:v>5.918908978393128</c:v>
                      </c:pt>
                      <c:pt idx="384">
                        <c:v>5.951610796610761</c:v>
                      </c:pt>
                      <c:pt idx="385">
                        <c:v>5.983957142686375</c:v>
                      </c:pt>
                      <c:pt idx="386">
                        <c:v>6.015957521957497</c:v>
                      </c:pt>
                      <c:pt idx="387">
                        <c:v>6.031830834376175</c:v>
                      </c:pt>
                      <c:pt idx="388">
                        <c:v>6.04762103949539</c:v>
                      </c:pt>
                      <c:pt idx="389">
                        <c:v>6.063329216650271</c:v>
                      </c:pt>
                      <c:pt idx="390">
                        <c:v>6.078956422921062</c:v>
                      </c:pt>
                      <c:pt idx="391">
                        <c:v>6.094503693759239</c:v>
                      </c:pt>
                      <c:pt idx="392">
                        <c:v>6.109972043591386</c:v>
                      </c:pt>
                      <c:pt idx="393">
                        <c:v>6.125362466401755</c:v>
                      </c:pt>
                      <c:pt idx="394">
                        <c:v>6.140675936294455</c:v>
                      </c:pt>
                      <c:pt idx="395">
                        <c:v>6.171075817579764</c:v>
                      </c:pt>
                      <c:pt idx="396">
                        <c:v>6.186164082570927</c:v>
                      </c:pt>
                      <c:pt idx="397">
                        <c:v>6.201179102836348</c:v>
                      </c:pt>
                      <c:pt idx="398">
                        <c:v>6.21612176085635</c:v>
                      </c:pt>
                      <c:pt idx="399">
                        <c:v>6.230992922221323</c:v>
                      </c:pt>
                      <c:pt idx="400">
                        <c:v>6.245793436073041</c:v>
                      </c:pt>
                      <c:pt idx="401">
                        <c:v>6.260524135531401</c:v>
                      </c:pt>
                      <c:pt idx="402">
                        <c:v>6.275185838107177</c:v>
                      </c:pt>
                      <c:pt idx="403">
                        <c:v>6.289779346101352</c:v>
                      </c:pt>
                      <c:pt idx="404">
                        <c:v>6.318764913805724</c:v>
                      </c:pt>
                      <c:pt idx="405">
                        <c:v>5.88584175782882</c:v>
                      </c:pt>
                      <c:pt idx="406">
                        <c:v>5.902421681350475</c:v>
                      </c:pt>
                      <c:pt idx="407">
                        <c:v>5.918908978393128</c:v>
                      </c:pt>
                      <c:pt idx="408">
                        <c:v>5.935304931898441</c:v>
                      </c:pt>
                      <c:pt idx="409">
                        <c:v>5.951610796610761</c:v>
                      </c:pt>
                      <c:pt idx="410">
                        <c:v>5.967827799922308</c:v>
                      </c:pt>
                      <c:pt idx="411">
                        <c:v>5.983957142686375</c:v>
                      </c:pt>
                      <c:pt idx="412">
                        <c:v>6.000000000000001</c:v>
                      </c:pt>
                      <c:pt idx="413">
                        <c:v>6.015957521957497</c:v>
                      </c:pt>
                      <c:pt idx="414">
                        <c:v>6.031830834376175</c:v>
                      </c:pt>
                      <c:pt idx="415">
                        <c:v>6.04762103949539</c:v>
                      </c:pt>
                      <c:pt idx="416">
                        <c:v>6.063329216650271</c:v>
                      </c:pt>
                      <c:pt idx="417">
                        <c:v>6.078956422921062</c:v>
                      </c:pt>
                      <c:pt idx="418">
                        <c:v>6.094503693759239</c:v>
                      </c:pt>
                      <c:pt idx="419">
                        <c:v>6.109972043591386</c:v>
                      </c:pt>
                      <c:pt idx="420">
                        <c:v>6.125362466401755</c:v>
                      </c:pt>
                      <c:pt idx="421">
                        <c:v>6.140675936294455</c:v>
                      </c:pt>
                      <c:pt idx="422">
                        <c:v>6.155913408036106</c:v>
                      </c:pt>
                      <c:pt idx="423">
                        <c:v>6.171075817579764</c:v>
                      </c:pt>
                      <c:pt idx="424">
                        <c:v>6.186164082570927</c:v>
                      </c:pt>
                      <c:pt idx="425">
                        <c:v>6.201179102836348</c:v>
                      </c:pt>
                      <c:pt idx="426">
                        <c:v>6.21612176085635</c:v>
                      </c:pt>
                      <c:pt idx="427">
                        <c:v>6.230992922221323</c:v>
                      </c:pt>
                      <c:pt idx="428">
                        <c:v>6.245793436073041</c:v>
                      </c:pt>
                      <c:pt idx="429">
                        <c:v>6.260524135531401</c:v>
                      </c:pt>
                      <c:pt idx="430">
                        <c:v>6.275185838107177</c:v>
                      </c:pt>
                      <c:pt idx="431">
                        <c:v>6.289779346101352</c:v>
                      </c:pt>
                      <c:pt idx="432">
                        <c:v>6.304305446991478</c:v>
                      </c:pt>
                      <c:pt idx="433">
                        <c:v>6.318764913805724</c:v>
                      </c:pt>
                      <c:pt idx="434">
                        <c:v>5.918908978393128</c:v>
                      </c:pt>
                      <c:pt idx="435">
                        <c:v>5.935304931898441</c:v>
                      </c:pt>
                      <c:pt idx="436">
                        <c:v>5.951610796610761</c:v>
                      </c:pt>
                      <c:pt idx="437">
                        <c:v>5.967827799922308</c:v>
                      </c:pt>
                      <c:pt idx="438">
                        <c:v>5.983957142686375</c:v>
                      </c:pt>
                      <c:pt idx="439">
                        <c:v>6.000000000000001</c:v>
                      </c:pt>
                      <c:pt idx="440">
                        <c:v>6.015957521957497</c:v>
                      </c:pt>
                      <c:pt idx="441">
                        <c:v>6.031830834376175</c:v>
                      </c:pt>
                      <c:pt idx="442">
                        <c:v>6.04762103949539</c:v>
                      </c:pt>
                      <c:pt idx="443">
                        <c:v>6.063329216650271</c:v>
                      </c:pt>
                      <c:pt idx="444">
                        <c:v>6.078956422921062</c:v>
                      </c:pt>
                      <c:pt idx="445">
                        <c:v>6.094503693759239</c:v>
                      </c:pt>
                      <c:pt idx="446">
                        <c:v>6.109972043591386</c:v>
                      </c:pt>
                      <c:pt idx="447">
                        <c:v>6.125362466401755</c:v>
                      </c:pt>
                      <c:pt idx="448">
                        <c:v>6.140675936294455</c:v>
                      </c:pt>
                      <c:pt idx="449">
                        <c:v>6.155913408036106</c:v>
                      </c:pt>
                      <c:pt idx="450">
                        <c:v>6.171075817579764</c:v>
                      </c:pt>
                      <c:pt idx="451">
                        <c:v>6.186164082570927</c:v>
                      </c:pt>
                      <c:pt idx="452">
                        <c:v>6.201179102836348</c:v>
                      </c:pt>
                      <c:pt idx="453">
                        <c:v>6.21612176085635</c:v>
                      </c:pt>
                      <c:pt idx="454">
                        <c:v>6.230992922221323</c:v>
                      </c:pt>
                      <c:pt idx="455">
                        <c:v>6.245793436073041</c:v>
                      </c:pt>
                      <c:pt idx="456">
                        <c:v>6.260524135531401</c:v>
                      </c:pt>
                      <c:pt idx="457">
                        <c:v>6.275185838107177</c:v>
                      </c:pt>
                      <c:pt idx="458">
                        <c:v>6.289779346101352</c:v>
                      </c:pt>
                      <c:pt idx="459">
                        <c:v>6.304305446991478</c:v>
                      </c:pt>
                      <c:pt idx="460">
                        <c:v>6.318764913805724</c:v>
                      </c:pt>
                      <c:pt idx="461">
                        <c:v>6.347486967233044</c:v>
                      </c:pt>
                      <c:pt idx="462">
                        <c:v>6.155913408036106</c:v>
                      </c:pt>
                      <c:pt idx="463">
                        <c:v>6.186164082570927</c:v>
                      </c:pt>
                      <c:pt idx="464">
                        <c:v>6.201179102836348</c:v>
                      </c:pt>
                      <c:pt idx="465">
                        <c:v>6.21612176085635</c:v>
                      </c:pt>
                      <c:pt idx="466">
                        <c:v>6.171075817579764</c:v>
                      </c:pt>
                      <c:pt idx="467">
                        <c:v>6.201179102836348</c:v>
                      </c:pt>
                      <c:pt idx="468">
                        <c:v>6.230992922221323</c:v>
                      </c:pt>
                      <c:pt idx="469">
                        <c:v>6.260524135531401</c:v>
                      </c:pt>
                      <c:pt idx="470">
                        <c:v>6.289779346101352</c:v>
                      </c:pt>
                      <c:pt idx="471">
                        <c:v>6.318764913805724</c:v>
                      </c:pt>
                      <c:pt idx="472">
                        <c:v>6.347486967233044</c:v>
                      </c:pt>
                      <c:pt idx="473">
                        <c:v>6.245793436073041</c:v>
                      </c:pt>
                      <c:pt idx="474">
                        <c:v>6.109972043591386</c:v>
                      </c:pt>
                      <c:pt idx="475">
                        <c:v>6.140675936294455</c:v>
                      </c:pt>
                      <c:pt idx="476">
                        <c:v>6.155913408036106</c:v>
                      </c:pt>
                      <c:pt idx="477">
                        <c:v>6.171075817579764</c:v>
                      </c:pt>
                      <c:pt idx="478">
                        <c:v>6.186164082570927</c:v>
                      </c:pt>
                      <c:pt idx="479">
                        <c:v>6.201179102836348</c:v>
                      </c:pt>
                      <c:pt idx="480">
                        <c:v>6.21612176085635</c:v>
                      </c:pt>
                      <c:pt idx="481">
                        <c:v>6.230992922221323</c:v>
                      </c:pt>
                      <c:pt idx="482">
                        <c:v>6.245793436073041</c:v>
                      </c:pt>
                      <c:pt idx="483">
                        <c:v>6.260524135531401</c:v>
                      </c:pt>
                      <c:pt idx="484">
                        <c:v>6.275185838107177</c:v>
                      </c:pt>
                      <c:pt idx="485">
                        <c:v>6.289779346101352</c:v>
                      </c:pt>
                      <c:pt idx="486">
                        <c:v>6.304305446991478</c:v>
                      </c:pt>
                      <c:pt idx="487">
                        <c:v>6.318764913805724</c:v>
                      </c:pt>
                      <c:pt idx="488">
                        <c:v>6.347486967233044</c:v>
                      </c:pt>
                      <c:pt idx="489">
                        <c:v>6.375951415095666</c:v>
                      </c:pt>
                      <c:pt idx="490">
                        <c:v>6.201179102836348</c:v>
                      </c:pt>
                      <c:pt idx="491">
                        <c:v>6.21612176085635</c:v>
                      </c:pt>
                      <c:pt idx="492">
                        <c:v>6.230992922221323</c:v>
                      </c:pt>
                      <c:pt idx="493">
                        <c:v>6.245793436073041</c:v>
                      </c:pt>
                      <c:pt idx="494">
                        <c:v>6.260524135531401</c:v>
                      </c:pt>
                      <c:pt idx="495">
                        <c:v>6.275185838107177</c:v>
                      </c:pt>
                      <c:pt idx="496">
                        <c:v>6.289779346101352</c:v>
                      </c:pt>
                      <c:pt idx="497">
                        <c:v>6.304305446991478</c:v>
                      </c:pt>
                      <c:pt idx="498">
                        <c:v>6.318764913805724</c:v>
                      </c:pt>
                      <c:pt idx="499">
                        <c:v>6.333158505484891</c:v>
                      </c:pt>
                      <c:pt idx="500">
                        <c:v>6.347486967233044</c:v>
                      </c:pt>
                      <c:pt idx="501">
                        <c:v>6.361751030857085</c:v>
                      </c:pt>
                      <c:pt idx="502">
                        <c:v>6.375951415095666</c:v>
                      </c:pt>
                      <c:pt idx="503">
                        <c:v>6.390088825937979</c:v>
                      </c:pt>
                      <c:pt idx="504">
                        <c:v>6.404163956932668</c:v>
                      </c:pt>
                      <c:pt idx="505">
                        <c:v>6.418177489487235</c:v>
                      </c:pt>
                      <c:pt idx="506">
                        <c:v>6.432130093158436</c:v>
                      </c:pt>
                      <c:pt idx="507">
                        <c:v>6.186164082570927</c:v>
                      </c:pt>
                      <c:pt idx="508">
                        <c:v>6.201179102836348</c:v>
                      </c:pt>
                      <c:pt idx="509">
                        <c:v>6.21612176085635</c:v>
                      </c:pt>
                      <c:pt idx="510">
                        <c:v>6.230992922221323</c:v>
                      </c:pt>
                      <c:pt idx="511">
                        <c:v>6.245793436073041</c:v>
                      </c:pt>
                      <c:pt idx="512">
                        <c:v>6.260524135531401</c:v>
                      </c:pt>
                      <c:pt idx="513">
                        <c:v>6.275185838107177</c:v>
                      </c:pt>
                      <c:pt idx="514">
                        <c:v>6.289779346101352</c:v>
                      </c:pt>
                      <c:pt idx="515">
                        <c:v>6.304305446991478</c:v>
                      </c:pt>
                      <c:pt idx="516">
                        <c:v>6.318764913805724</c:v>
                      </c:pt>
                      <c:pt idx="517">
                        <c:v>6.333158505484891</c:v>
                      </c:pt>
                      <c:pt idx="518">
                        <c:v>6.347486967233044</c:v>
                      </c:pt>
                      <c:pt idx="519">
                        <c:v>6.361751030857085</c:v>
                      </c:pt>
                      <c:pt idx="520">
                        <c:v>6.375951415095666</c:v>
                      </c:pt>
                      <c:pt idx="521">
                        <c:v>6.390088825937979</c:v>
                      </c:pt>
                      <c:pt idx="522">
                        <c:v>6.404163956932668</c:v>
                      </c:pt>
                      <c:pt idx="523">
                        <c:v>6.418177489487235</c:v>
                      </c:pt>
                      <c:pt idx="524">
                        <c:v>6.432130093158436</c:v>
                      </c:pt>
                      <c:pt idx="525">
                        <c:v>6.4460224259338</c:v>
                      </c:pt>
                      <c:pt idx="526">
                        <c:v>6.45985513450474</c:v>
                      </c:pt>
                      <c:pt idx="527">
                        <c:v>6.47362885453151</c:v>
                      </c:pt>
                      <c:pt idx="528">
                        <c:v>6.487344210900268</c:v>
                      </c:pt>
                      <c:pt idx="529">
                        <c:v>6.501001817972615</c:v>
                      </c:pt>
                      <c:pt idx="530">
                        <c:v>6.304305446991478</c:v>
                      </c:pt>
                      <c:pt idx="531">
                        <c:v>6.318764913805724</c:v>
                      </c:pt>
                      <c:pt idx="532">
                        <c:v>6.347486967233044</c:v>
                      </c:pt>
                      <c:pt idx="533">
                        <c:v>6.375951415095666</c:v>
                      </c:pt>
                      <c:pt idx="534">
                        <c:v>6.404163956932668</c:v>
                      </c:pt>
                      <c:pt idx="535">
                        <c:v>6.432130093158436</c:v>
                      </c:pt>
                      <c:pt idx="536">
                        <c:v>6.4460224259338</c:v>
                      </c:pt>
                      <c:pt idx="537">
                        <c:v>6.45985513450474</c:v>
                      </c:pt>
                      <c:pt idx="538">
                        <c:v>6.47362885453151</c:v>
                      </c:pt>
                      <c:pt idx="539">
                        <c:v>6.487344210900268</c:v>
                      </c:pt>
                      <c:pt idx="540">
                        <c:v>6.514602279827772</c:v>
                      </c:pt>
                      <c:pt idx="541">
                        <c:v>6.333158505484891</c:v>
                      </c:pt>
                      <c:pt idx="542">
                        <c:v>6.347486967233044</c:v>
                      </c:pt>
                      <c:pt idx="543">
                        <c:v>6.361751030857085</c:v>
                      </c:pt>
                      <c:pt idx="544">
                        <c:v>6.375951415095666</c:v>
                      </c:pt>
                      <c:pt idx="545">
                        <c:v>6.390088825937979</c:v>
                      </c:pt>
                      <c:pt idx="546">
                        <c:v>6.404163956932668</c:v>
                      </c:pt>
                      <c:pt idx="547">
                        <c:v>6.418177489487235</c:v>
                      </c:pt>
                      <c:pt idx="548">
                        <c:v>6.432130093158436</c:v>
                      </c:pt>
                      <c:pt idx="549">
                        <c:v>6.4460224259338</c:v>
                      </c:pt>
                      <c:pt idx="550">
                        <c:v>6.47362885453151</c:v>
                      </c:pt>
                      <c:pt idx="551">
                        <c:v>6.501001817972615</c:v>
                      </c:pt>
                      <c:pt idx="552">
                        <c:v>6.318764913805724</c:v>
                      </c:pt>
                      <c:pt idx="553">
                        <c:v>6.347486967233044</c:v>
                      </c:pt>
                      <c:pt idx="554">
                        <c:v>6.361751030857085</c:v>
                      </c:pt>
                      <c:pt idx="555">
                        <c:v>6.375951415095666</c:v>
                      </c:pt>
                      <c:pt idx="556">
                        <c:v>6.390088825937979</c:v>
                      </c:pt>
                      <c:pt idx="557">
                        <c:v>6.404163956932668</c:v>
                      </c:pt>
                      <c:pt idx="558">
                        <c:v>6.418177489487235</c:v>
                      </c:pt>
                      <c:pt idx="559">
                        <c:v>6.432130093158436</c:v>
                      </c:pt>
                      <c:pt idx="560">
                        <c:v>6.4460224259338</c:v>
                      </c:pt>
                      <c:pt idx="561">
                        <c:v>6.45985513450474</c:v>
                      </c:pt>
                      <c:pt idx="562">
                        <c:v>6.47362885453151</c:v>
                      </c:pt>
                      <c:pt idx="563">
                        <c:v>6.487344210900268</c:v>
                      </c:pt>
                      <c:pt idx="564">
                        <c:v>6.501001817972615</c:v>
                      </c:pt>
                      <c:pt idx="565">
                        <c:v>6.514602279827772</c:v>
                      </c:pt>
                      <c:pt idx="566">
                        <c:v>6.528146190497757</c:v>
                      </c:pt>
                      <c:pt idx="567">
                        <c:v>6.5416341341957</c:v>
                      </c:pt>
                      <c:pt idx="568">
                        <c:v>6.55506668553768</c:v>
                      </c:pt>
                      <c:pt idx="569">
                        <c:v>6.568444409758114</c:v>
                      </c:pt>
                      <c:pt idx="570">
                        <c:v>6.390088825937979</c:v>
                      </c:pt>
                      <c:pt idx="571">
                        <c:v>6.404163956932668</c:v>
                      </c:pt>
                      <c:pt idx="572">
                        <c:v>6.418177489487235</c:v>
                      </c:pt>
                      <c:pt idx="573">
                        <c:v>6.432130093158436</c:v>
                      </c:pt>
                      <c:pt idx="574">
                        <c:v>6.4460224259338</c:v>
                      </c:pt>
                      <c:pt idx="575">
                        <c:v>6.45985513450474</c:v>
                      </c:pt>
                      <c:pt idx="576">
                        <c:v>6.47362885453151</c:v>
                      </c:pt>
                      <c:pt idx="577">
                        <c:v>6.487344210900268</c:v>
                      </c:pt>
                      <c:pt idx="578">
                        <c:v>6.501001817972615</c:v>
                      </c:pt>
                      <c:pt idx="579">
                        <c:v>6.514602279827772</c:v>
                      </c:pt>
                      <c:pt idx="580">
                        <c:v>6.528146190497757</c:v>
                      </c:pt>
                      <c:pt idx="581">
                        <c:v>6.5416341341957</c:v>
                      </c:pt>
                      <c:pt idx="582">
                        <c:v>6.55506668553768</c:v>
                      </c:pt>
                      <c:pt idx="583">
                        <c:v>6.581767862919141</c:v>
                      </c:pt>
                      <c:pt idx="584">
                        <c:v>6.375951415095666</c:v>
                      </c:pt>
                      <c:pt idx="585">
                        <c:v>6.404163956932668</c:v>
                      </c:pt>
                      <c:pt idx="586">
                        <c:v>6.432130093158436</c:v>
                      </c:pt>
                      <c:pt idx="587">
                        <c:v>6.45985513450474</c:v>
                      </c:pt>
                      <c:pt idx="588">
                        <c:v>6.487344210900268</c:v>
                      </c:pt>
                      <c:pt idx="589">
                        <c:v>6.514602279827772</c:v>
                      </c:pt>
                      <c:pt idx="590">
                        <c:v>6.5416341341957</c:v>
                      </c:pt>
                      <c:pt idx="591">
                        <c:v>6.568444409758114</c:v>
                      </c:pt>
                      <c:pt idx="592">
                        <c:v>6.595037592114016</c:v>
                      </c:pt>
                      <c:pt idx="593">
                        <c:v>6.608254135664826</c:v>
                      </c:pt>
                      <c:pt idx="594">
                        <c:v>6.621418023314688</c:v>
                      </c:pt>
                      <c:pt idx="595">
                        <c:v>6.647589908105351</c:v>
                      </c:pt>
                      <c:pt idx="596">
                        <c:v>6.418177489487235</c:v>
                      </c:pt>
                      <c:pt idx="597">
                        <c:v>6.432130093158436</c:v>
                      </c:pt>
                      <c:pt idx="598">
                        <c:v>6.45985513450474</c:v>
                      </c:pt>
                      <c:pt idx="599">
                        <c:v>6.47362885453151</c:v>
                      </c:pt>
                      <c:pt idx="600">
                        <c:v>6.487344210900268</c:v>
                      </c:pt>
                      <c:pt idx="601">
                        <c:v>6.501001817972615</c:v>
                      </c:pt>
                      <c:pt idx="602">
                        <c:v>6.514602279827772</c:v>
                      </c:pt>
                      <c:pt idx="603">
                        <c:v>6.528146190497757</c:v>
                      </c:pt>
                      <c:pt idx="604">
                        <c:v>6.5416341341957</c:v>
                      </c:pt>
                      <c:pt idx="605">
                        <c:v>6.55506668553768</c:v>
                      </c:pt>
                      <c:pt idx="606">
                        <c:v>6.568444409758114</c:v>
                      </c:pt>
                      <c:pt idx="607">
                        <c:v>6.581767862919141</c:v>
                      </c:pt>
                      <c:pt idx="608">
                        <c:v>6.595037592114016</c:v>
                      </c:pt>
                      <c:pt idx="609">
                        <c:v>6.608254135664826</c:v>
                      </c:pt>
                      <c:pt idx="610">
                        <c:v>6.621418023314688</c:v>
                      </c:pt>
                      <c:pt idx="611">
                        <c:v>6.634529776414645</c:v>
                      </c:pt>
                      <c:pt idx="612">
                        <c:v>6.647589908105351</c:v>
                      </c:pt>
                      <c:pt idx="613">
                        <c:v>6.660598923493857</c:v>
                      </c:pt>
                      <c:pt idx="614">
                        <c:v>6.673557319825478</c:v>
                      </c:pt>
                      <c:pt idx="615">
                        <c:v>6.404163956932668</c:v>
                      </c:pt>
                      <c:pt idx="616">
                        <c:v>6.432130093158436</c:v>
                      </c:pt>
                      <c:pt idx="617">
                        <c:v>6.4460224259338</c:v>
                      </c:pt>
                      <c:pt idx="618">
                        <c:v>6.45985513450474</c:v>
                      </c:pt>
                      <c:pt idx="619">
                        <c:v>6.47362885453151</c:v>
                      </c:pt>
                      <c:pt idx="620">
                        <c:v>6.487344210900268</c:v>
                      </c:pt>
                      <c:pt idx="621">
                        <c:v>6.501001817972615</c:v>
                      </c:pt>
                      <c:pt idx="622">
                        <c:v>6.514602279827772</c:v>
                      </c:pt>
                      <c:pt idx="623">
                        <c:v>6.528146190497757</c:v>
                      </c:pt>
                      <c:pt idx="624">
                        <c:v>6.5416341341957</c:v>
                      </c:pt>
                      <c:pt idx="625">
                        <c:v>6.55506668553768</c:v>
                      </c:pt>
                      <c:pt idx="626">
                        <c:v>6.568444409758114</c:v>
                      </c:pt>
                      <c:pt idx="627">
                        <c:v>6.581767862919141</c:v>
                      </c:pt>
                      <c:pt idx="628">
                        <c:v>6.595037592114016</c:v>
                      </c:pt>
                      <c:pt idx="629">
                        <c:v>6.608254135664826</c:v>
                      </c:pt>
                      <c:pt idx="630">
                        <c:v>6.621418023314688</c:v>
                      </c:pt>
                      <c:pt idx="631">
                        <c:v>6.634529776414645</c:v>
                      </c:pt>
                      <c:pt idx="632">
                        <c:v>6.647589908105351</c:v>
                      </c:pt>
                      <c:pt idx="633">
                        <c:v>6.660598923493857</c:v>
                      </c:pt>
                      <c:pt idx="634">
                        <c:v>6.673557319825478</c:v>
                      </c:pt>
                      <c:pt idx="635">
                        <c:v>6.686465586651148</c:v>
                      </c:pt>
                      <c:pt idx="636">
                        <c:v>6.69932420599011</c:v>
                      </c:pt>
                      <c:pt idx="637">
                        <c:v>6.712133652488378</c:v>
                      </c:pt>
                      <c:pt idx="638">
                        <c:v>6.724894393572927</c:v>
                      </c:pt>
                      <c:pt idx="639">
                        <c:v>6.528146190497757</c:v>
                      </c:pt>
                      <c:pt idx="640">
                        <c:v>6.5416341341957</c:v>
                      </c:pt>
                      <c:pt idx="641">
                        <c:v>6.55506668553768</c:v>
                      </c:pt>
                      <c:pt idx="642">
                        <c:v>6.568444409758114</c:v>
                      </c:pt>
                      <c:pt idx="643">
                        <c:v>6.581767862919141</c:v>
                      </c:pt>
                      <c:pt idx="644">
                        <c:v>6.595037592114016</c:v>
                      </c:pt>
                      <c:pt idx="645">
                        <c:v>6.608254135664826</c:v>
                      </c:pt>
                      <c:pt idx="646">
                        <c:v>6.621418023314688</c:v>
                      </c:pt>
                      <c:pt idx="647">
                        <c:v>6.634529776414645</c:v>
                      </c:pt>
                      <c:pt idx="648">
                        <c:v>6.647589908105351</c:v>
                      </c:pt>
                      <c:pt idx="649">
                        <c:v>6.660598923493857</c:v>
                      </c:pt>
                      <c:pt idx="650">
                        <c:v>6.673557319825478</c:v>
                      </c:pt>
                      <c:pt idx="651">
                        <c:v>6.686465586651148</c:v>
                      </c:pt>
                      <c:pt idx="652">
                        <c:v>6.69932420599011</c:v>
                      </c:pt>
                      <c:pt idx="653">
                        <c:v>6.712133652488378</c:v>
                      </c:pt>
                      <c:pt idx="654">
                        <c:v>6.724894393572927</c:v>
                      </c:pt>
                      <c:pt idx="655">
                        <c:v>6.737606889601788</c:v>
                      </c:pt>
                      <c:pt idx="656">
                        <c:v>6.75027159401023</c:v>
                      </c:pt>
                      <c:pt idx="657">
                        <c:v>6.762888953453081</c:v>
                      </c:pt>
                      <c:pt idx="658">
                        <c:v>6.647589908105351</c:v>
                      </c:pt>
                      <c:pt idx="659">
                        <c:v>6.660598923493857</c:v>
                      </c:pt>
                      <c:pt idx="660">
                        <c:v>6.673557319825478</c:v>
                      </c:pt>
                      <c:pt idx="661">
                        <c:v>6.686465586651148</c:v>
                      </c:pt>
                      <c:pt idx="662">
                        <c:v>6.69932420599011</c:v>
                      </c:pt>
                      <c:pt idx="663">
                        <c:v>6.712133652488378</c:v>
                      </c:pt>
                      <c:pt idx="664">
                        <c:v>6.724894393572927</c:v>
                      </c:pt>
                      <c:pt idx="665">
                        <c:v>6.737606889601788</c:v>
                      </c:pt>
                      <c:pt idx="666">
                        <c:v>6.75027159401023</c:v>
                      </c:pt>
                      <c:pt idx="667">
                        <c:v>6.762888953453081</c:v>
                      </c:pt>
                      <c:pt idx="668">
                        <c:v>6.775459407943405</c:v>
                      </c:pt>
                      <c:pt idx="669">
                        <c:v>6.800461329716475</c:v>
                      </c:pt>
                      <c:pt idx="670">
                        <c:v>6.78798339098749</c:v>
                      </c:pt>
                      <c:pt idx="671">
                        <c:v>6.775459407943405</c:v>
                      </c:pt>
                      <c:pt idx="672">
                        <c:v>6.800461329716475</c:v>
                      </c:pt>
                      <c:pt idx="673">
                        <c:v>6.81289364501452</c:v>
                      </c:pt>
                      <c:pt idx="674">
                        <c:v>6.825280751643755</c:v>
                      </c:pt>
                      <c:pt idx="675">
                        <c:v>6.849920968061834</c:v>
                      </c:pt>
                      <c:pt idx="676">
                        <c:v>6.837623058366075</c:v>
                      </c:pt>
                      <c:pt idx="677">
                        <c:v>6.862174877845572</c:v>
                      </c:pt>
                      <c:pt idx="678">
                        <c:v>6.825280751643755</c:v>
                      </c:pt>
                      <c:pt idx="679">
                        <c:v>6.849920968061834</c:v>
                      </c:pt>
                      <c:pt idx="680">
                        <c:v>6.862174877845572</c:v>
                      </c:pt>
                      <c:pt idx="681">
                        <c:v>6.874385179178921</c:v>
                      </c:pt>
                      <c:pt idx="682">
                        <c:v>6.886552257980597</c:v>
                      </c:pt>
                      <c:pt idx="683">
                        <c:v>6.898676494733797</c:v>
                      </c:pt>
                      <c:pt idx="684">
                        <c:v>6.922797937475556</c:v>
                      </c:pt>
                      <c:pt idx="685">
                        <c:v>6.800461329716475</c:v>
                      </c:pt>
                      <c:pt idx="686">
                        <c:v>6.81289364501452</c:v>
                      </c:pt>
                      <c:pt idx="687">
                        <c:v>6.825280751643755</c:v>
                      </c:pt>
                      <c:pt idx="688">
                        <c:v>6.837623058366075</c:v>
                      </c:pt>
                      <c:pt idx="689">
                        <c:v>6.849920968061834</c:v>
                      </c:pt>
                      <c:pt idx="690">
                        <c:v>6.862174877845572</c:v>
                      </c:pt>
                      <c:pt idx="691">
                        <c:v>6.874385179178921</c:v>
                      </c:pt>
                      <c:pt idx="692">
                        <c:v>6.886552257980597</c:v>
                      </c:pt>
                      <c:pt idx="693">
                        <c:v>6.91075826459088</c:v>
                      </c:pt>
                      <c:pt idx="694">
                        <c:v>6.934795878182554</c:v>
                      </c:pt>
                      <c:pt idx="695">
                        <c:v>6.75027159401023</c:v>
                      </c:pt>
                      <c:pt idx="696">
                        <c:v>6.762888953453081</c:v>
                      </c:pt>
                      <c:pt idx="697">
                        <c:v>6.775459407943405</c:v>
                      </c:pt>
                      <c:pt idx="698">
                        <c:v>6.78798339098749</c:v>
                      </c:pt>
                      <c:pt idx="699">
                        <c:v>6.800461329716475</c:v>
                      </c:pt>
                      <c:pt idx="700">
                        <c:v>6.81289364501452</c:v>
                      </c:pt>
                      <c:pt idx="701">
                        <c:v>6.825280751643755</c:v>
                      </c:pt>
                      <c:pt idx="702">
                        <c:v>6.837623058366075</c:v>
                      </c:pt>
                      <c:pt idx="703">
                        <c:v>6.849920968061834</c:v>
                      </c:pt>
                      <c:pt idx="704">
                        <c:v>6.862174877845572</c:v>
                      </c:pt>
                      <c:pt idx="705">
                        <c:v>6.874385179178921</c:v>
                      </c:pt>
                      <c:pt idx="706">
                        <c:v>6.886552257980597</c:v>
                      </c:pt>
                      <c:pt idx="707">
                        <c:v>6.898676494733797</c:v>
                      </c:pt>
                      <c:pt idx="708">
                        <c:v>6.91075826459088</c:v>
                      </c:pt>
                      <c:pt idx="709">
                        <c:v>6.922797937475556</c:v>
                      </c:pt>
                      <c:pt idx="710">
                        <c:v>6.934795878182554</c:v>
                      </c:pt>
                      <c:pt idx="711">
                        <c:v>6.946752446474886</c:v>
                      </c:pt>
                      <c:pt idx="712">
                        <c:v>6.958667997178797</c:v>
                      </c:pt>
                      <c:pt idx="713">
                        <c:v>6.970542880276443</c:v>
                      </c:pt>
                      <c:pt idx="714">
                        <c:v>6.994172019901746</c:v>
                      </c:pt>
                      <c:pt idx="715">
                        <c:v>6.81289364501452</c:v>
                      </c:pt>
                      <c:pt idx="716">
                        <c:v>6.825280751643755</c:v>
                      </c:pt>
                      <c:pt idx="717">
                        <c:v>6.837623058366075</c:v>
                      </c:pt>
                      <c:pt idx="718">
                        <c:v>6.849920968061834</c:v>
                      </c:pt>
                      <c:pt idx="719">
                        <c:v>6.862174877845572</c:v>
                      </c:pt>
                      <c:pt idx="720">
                        <c:v>6.874385179178921</c:v>
                      </c:pt>
                      <c:pt idx="721">
                        <c:v>6.886552257980597</c:v>
                      </c:pt>
                      <c:pt idx="722">
                        <c:v>6.898676494733797</c:v>
                      </c:pt>
                      <c:pt idx="723">
                        <c:v>6.91075826459088</c:v>
                      </c:pt>
                      <c:pt idx="724">
                        <c:v>6.922797937475556</c:v>
                      </c:pt>
                      <c:pt idx="725">
                        <c:v>6.934795878182554</c:v>
                      </c:pt>
                      <c:pt idx="726">
                        <c:v>6.946752446474886</c:v>
                      </c:pt>
                      <c:pt idx="727">
                        <c:v>6.958667997178797</c:v>
                      </c:pt>
                      <c:pt idx="728">
                        <c:v>6.970542880276443</c:v>
                      </c:pt>
                      <c:pt idx="729">
                        <c:v>6.982377440996352</c:v>
                      </c:pt>
                      <c:pt idx="730">
                        <c:v>6.994172019901746</c:v>
                      </c:pt>
                      <c:pt idx="731">
                        <c:v>7.005926952976798</c:v>
                      </c:pt>
                      <c:pt idx="732">
                        <c:v>6.78798339098749</c:v>
                      </c:pt>
                      <c:pt idx="733">
                        <c:v>6.800461329716475</c:v>
                      </c:pt>
                      <c:pt idx="734">
                        <c:v>6.81289364501452</c:v>
                      </c:pt>
                      <c:pt idx="735">
                        <c:v>6.825280751643755</c:v>
                      </c:pt>
                      <c:pt idx="736">
                        <c:v>6.837623058366075</c:v>
                      </c:pt>
                      <c:pt idx="737">
                        <c:v>6.849920968061834</c:v>
                      </c:pt>
                      <c:pt idx="738">
                        <c:v>6.862174877845572</c:v>
                      </c:pt>
                      <c:pt idx="739">
                        <c:v>6.874385179178921</c:v>
                      </c:pt>
                      <c:pt idx="740">
                        <c:v>6.886552257980597</c:v>
                      </c:pt>
                      <c:pt idx="741">
                        <c:v>6.898676494733797</c:v>
                      </c:pt>
                      <c:pt idx="742">
                        <c:v>6.91075826459088</c:v>
                      </c:pt>
                      <c:pt idx="743">
                        <c:v>6.922797937475556</c:v>
                      </c:pt>
                      <c:pt idx="744">
                        <c:v>6.934795878182554</c:v>
                      </c:pt>
                      <c:pt idx="745">
                        <c:v>6.946752446474886</c:v>
                      </c:pt>
                      <c:pt idx="746">
                        <c:v>6.958667997178797</c:v>
                      </c:pt>
                      <c:pt idx="747">
                        <c:v>6.970542880276443</c:v>
                      </c:pt>
                      <c:pt idx="748">
                        <c:v>6.982377440996352</c:v>
                      </c:pt>
                      <c:pt idx="749">
                        <c:v>6.994172019901746</c:v>
                      </c:pt>
                      <c:pt idx="750">
                        <c:v>7.005926952976798</c:v>
                      </c:pt>
                      <c:pt idx="751">
                        <c:v>7.017642571710877</c:v>
                      </c:pt>
                      <c:pt idx="752">
                        <c:v>7.029319203180781</c:v>
                      </c:pt>
                      <c:pt idx="753">
                        <c:v>7.040957170131138</c:v>
                      </c:pt>
                      <c:pt idx="754">
                        <c:v>7.052556791052886</c:v>
                      </c:pt>
                      <c:pt idx="755">
                        <c:v>7.06411838026</c:v>
                      </c:pt>
                      <c:pt idx="756">
                        <c:v>7.07564224796444</c:v>
                      </c:pt>
                      <c:pt idx="757">
                        <c:v>7.087128700349386</c:v>
                      </c:pt>
                      <c:pt idx="758">
                        <c:v>6.874385179178921</c:v>
                      </c:pt>
                      <c:pt idx="759">
                        <c:v>6.898676494733797</c:v>
                      </c:pt>
                      <c:pt idx="760">
                        <c:v>6.91075826459088</c:v>
                      </c:pt>
                      <c:pt idx="761">
                        <c:v>6.922797937475556</c:v>
                      </c:pt>
                      <c:pt idx="762">
                        <c:v>6.934795878182554</c:v>
                      </c:pt>
                      <c:pt idx="763">
                        <c:v>6.946752446474886</c:v>
                      </c:pt>
                      <c:pt idx="764">
                        <c:v>6.958667997178797</c:v>
                      </c:pt>
                      <c:pt idx="765">
                        <c:v>6.970542880276443</c:v>
                      </c:pt>
                      <c:pt idx="766">
                        <c:v>6.982377440996352</c:v>
                      </c:pt>
                      <c:pt idx="767">
                        <c:v>6.994172019901746</c:v>
                      </c:pt>
                      <c:pt idx="768">
                        <c:v>7.005926952976798</c:v>
                      </c:pt>
                      <c:pt idx="769">
                        <c:v>7.017642571710877</c:v>
                      </c:pt>
                      <c:pt idx="770">
                        <c:v>7.029319203180781</c:v>
                      </c:pt>
                      <c:pt idx="771">
                        <c:v>7.040957170131138</c:v>
                      </c:pt>
                      <c:pt idx="772">
                        <c:v>7.052556791052886</c:v>
                      </c:pt>
                      <c:pt idx="773">
                        <c:v>7.06411838026</c:v>
                      </c:pt>
                      <c:pt idx="774">
                        <c:v>7.07564224796444</c:v>
                      </c:pt>
                      <c:pt idx="775">
                        <c:v>7.098578039640858</c:v>
                      </c:pt>
                      <c:pt idx="776">
                        <c:v>7.109990564177687</c:v>
                      </c:pt>
                      <c:pt idx="777">
                        <c:v>6.800461329716475</c:v>
                      </c:pt>
                      <c:pt idx="778">
                        <c:v>6.81289364501452</c:v>
                      </c:pt>
                      <c:pt idx="779">
                        <c:v>6.825280751643755</c:v>
                      </c:pt>
                      <c:pt idx="780">
                        <c:v>6.837623058366075</c:v>
                      </c:pt>
                      <c:pt idx="781">
                        <c:v>6.849920968061834</c:v>
                      </c:pt>
                      <c:pt idx="782">
                        <c:v>6.862174877845572</c:v>
                      </c:pt>
                      <c:pt idx="783">
                        <c:v>6.874385179178921</c:v>
                      </c:pt>
                      <c:pt idx="784">
                        <c:v>6.886552257980597</c:v>
                      </c:pt>
                      <c:pt idx="785">
                        <c:v>6.898676494733797</c:v>
                      </c:pt>
                      <c:pt idx="786">
                        <c:v>6.91075826459088</c:v>
                      </c:pt>
                      <c:pt idx="787">
                        <c:v>6.922797937475556</c:v>
                      </c:pt>
                      <c:pt idx="788">
                        <c:v>6.934795878182554</c:v>
                      </c:pt>
                      <c:pt idx="789">
                        <c:v>6.946752446474886</c:v>
                      </c:pt>
                      <c:pt idx="790">
                        <c:v>6.958667997178797</c:v>
                      </c:pt>
                      <c:pt idx="791">
                        <c:v>6.970542880276443</c:v>
                      </c:pt>
                      <c:pt idx="792">
                        <c:v>6.982377440996352</c:v>
                      </c:pt>
                      <c:pt idx="793">
                        <c:v>6.994172019901746</c:v>
                      </c:pt>
                      <c:pt idx="794">
                        <c:v>7.005926952976798</c:v>
                      </c:pt>
                      <c:pt idx="795">
                        <c:v>7.017642571710877</c:v>
                      </c:pt>
                      <c:pt idx="796">
                        <c:v>7.029319203180781</c:v>
                      </c:pt>
                      <c:pt idx="797">
                        <c:v>7.040957170131138</c:v>
                      </c:pt>
                      <c:pt idx="798">
                        <c:v>7.052556791052886</c:v>
                      </c:pt>
                      <c:pt idx="799">
                        <c:v>7.06411838026</c:v>
                      </c:pt>
                      <c:pt idx="800">
                        <c:v>7.07564224796444</c:v>
                      </c:pt>
                      <c:pt idx="801">
                        <c:v>7.087128700349386</c:v>
                      </c:pt>
                      <c:pt idx="802">
                        <c:v>7.098578039640858</c:v>
                      </c:pt>
                      <c:pt idx="803">
                        <c:v>7.109990564177687</c:v>
                      </c:pt>
                      <c:pt idx="804">
                        <c:v>7.121366568479927</c:v>
                      </c:pt>
                      <c:pt idx="805">
                        <c:v>7.132706343315752</c:v>
                      </c:pt>
                      <c:pt idx="806">
                        <c:v>7.144010175766858</c:v>
                      </c:pt>
                      <c:pt idx="807">
                        <c:v>7.155278349292428</c:v>
                      </c:pt>
                      <c:pt idx="808">
                        <c:v>7.177708835665062</c:v>
                      </c:pt>
                      <c:pt idx="809">
                        <c:v>7.040957170131138</c:v>
                      </c:pt>
                      <c:pt idx="810">
                        <c:v>7.052556791052886</c:v>
                      </c:pt>
                      <c:pt idx="811">
                        <c:v>7.06411838026</c:v>
                      </c:pt>
                      <c:pt idx="812">
                        <c:v>7.07564224796444</c:v>
                      </c:pt>
                      <c:pt idx="813">
                        <c:v>7.087128700349386</c:v>
                      </c:pt>
                      <c:pt idx="814">
                        <c:v>7.098578039640858</c:v>
                      </c:pt>
                      <c:pt idx="815">
                        <c:v>7.109990564177687</c:v>
                      </c:pt>
                      <c:pt idx="816">
                        <c:v>7.121366568479927</c:v>
                      </c:pt>
                      <c:pt idx="817">
                        <c:v>7.132706343315752</c:v>
                      </c:pt>
                      <c:pt idx="818">
                        <c:v>7.155278349292428</c:v>
                      </c:pt>
                      <c:pt idx="819">
                        <c:v>7.166511143791681</c:v>
                      </c:pt>
                      <c:pt idx="820">
                        <c:v>6.922797937475556</c:v>
                      </c:pt>
                      <c:pt idx="821">
                        <c:v>6.946752446474886</c:v>
                      </c:pt>
                      <c:pt idx="822">
                        <c:v>6.970542880276443</c:v>
                      </c:pt>
                      <c:pt idx="823">
                        <c:v>6.994172019901746</c:v>
                      </c:pt>
                      <c:pt idx="824">
                        <c:v>7.017642571710877</c:v>
                      </c:pt>
                      <c:pt idx="825">
                        <c:v>7.040957170131138</c:v>
                      </c:pt>
                      <c:pt idx="826">
                        <c:v>7.06411838026</c:v>
                      </c:pt>
                      <c:pt idx="827">
                        <c:v>7.07564224796444</c:v>
                      </c:pt>
                      <c:pt idx="828">
                        <c:v>7.087128700349386</c:v>
                      </c:pt>
                      <c:pt idx="829">
                        <c:v>7.098578039640858</c:v>
                      </c:pt>
                      <c:pt idx="830">
                        <c:v>7.109990564177687</c:v>
                      </c:pt>
                      <c:pt idx="831">
                        <c:v>7.121366568479927</c:v>
                      </c:pt>
                      <c:pt idx="832">
                        <c:v>7.132706343315752</c:v>
                      </c:pt>
                      <c:pt idx="833">
                        <c:v>7.199999999999997</c:v>
                      </c:pt>
                      <c:pt idx="834">
                        <c:v>7.222153985767742</c:v>
                      </c:pt>
                      <c:pt idx="835">
                        <c:v>7.040957170131138</c:v>
                      </c:pt>
                      <c:pt idx="836">
                        <c:v>7.06411838026</c:v>
                      </c:pt>
                      <c:pt idx="837">
                        <c:v>7.07564224796444</c:v>
                      </c:pt>
                      <c:pt idx="838">
                        <c:v>7.087128700349386</c:v>
                      </c:pt>
                      <c:pt idx="839">
                        <c:v>7.098578039640858</c:v>
                      </c:pt>
                      <c:pt idx="840">
                        <c:v>7.109990564177687</c:v>
                      </c:pt>
                      <c:pt idx="841">
                        <c:v>7.121366568479927</c:v>
                      </c:pt>
                      <c:pt idx="842">
                        <c:v>7.132706343315752</c:v>
                      </c:pt>
                      <c:pt idx="843">
                        <c:v>7.144010175766858</c:v>
                      </c:pt>
                      <c:pt idx="844">
                        <c:v>7.155278349292428</c:v>
                      </c:pt>
                      <c:pt idx="845">
                        <c:v>7.222153985767742</c:v>
                      </c:pt>
                      <c:pt idx="846">
                        <c:v>7.233180192179688</c:v>
                      </c:pt>
                      <c:pt idx="847">
                        <c:v>7.244172884157224</c:v>
                      </c:pt>
                      <c:pt idx="848">
                        <c:v>7.255132315215016</c:v>
                      </c:pt>
                      <c:pt idx="849">
                        <c:v>7.266058735813328</c:v>
                      </c:pt>
                      <c:pt idx="850">
                        <c:v>7.098578039640858</c:v>
                      </c:pt>
                      <c:pt idx="851">
                        <c:v>7.109990564177687</c:v>
                      </c:pt>
                      <c:pt idx="852">
                        <c:v>7.121366568479927</c:v>
                      </c:pt>
                      <c:pt idx="853">
                        <c:v>7.132706343315752</c:v>
                      </c:pt>
                      <c:pt idx="854">
                        <c:v>7.144010175766858</c:v>
                      </c:pt>
                      <c:pt idx="855">
                        <c:v>7.155278349292428</c:v>
                      </c:pt>
                      <c:pt idx="856">
                        <c:v>7.166511143791681</c:v>
                      </c:pt>
                      <c:pt idx="857">
                        <c:v>7.244172884157224</c:v>
                      </c:pt>
                      <c:pt idx="858">
                        <c:v>7.255132315215016</c:v>
                      </c:pt>
                      <c:pt idx="859">
                        <c:v>7.266058735813328</c:v>
                      </c:pt>
                      <c:pt idx="860">
                        <c:v>7.276952393408357</c:v>
                      </c:pt>
                      <c:pt idx="861">
                        <c:v>7.287813532501588</c:v>
                      </c:pt>
                      <c:pt idx="862">
                        <c:v>7.29864239468808</c:v>
                      </c:pt>
                      <c:pt idx="863">
                        <c:v>7.309439218703742</c:v>
                      </c:pt>
                      <c:pt idx="864">
                        <c:v>7.32020424047167</c:v>
                      </c:pt>
                      <c:pt idx="865">
                        <c:v>7.330937693147527</c:v>
                      </c:pt>
                      <c:pt idx="866">
                        <c:v>7.109990564177687</c:v>
                      </c:pt>
                      <c:pt idx="867">
                        <c:v>7.121366568479927</c:v>
                      </c:pt>
                      <c:pt idx="868">
                        <c:v>7.132706343315752</c:v>
                      </c:pt>
                      <c:pt idx="869">
                        <c:v>7.144010175766858</c:v>
                      </c:pt>
                      <c:pt idx="870">
                        <c:v>7.155278349292428</c:v>
                      </c:pt>
                      <c:pt idx="871">
                        <c:v>7.166511143791681</c:v>
                      </c:pt>
                      <c:pt idx="872">
                        <c:v>7.177708835665062</c:v>
                      </c:pt>
                      <c:pt idx="873">
                        <c:v>7.244172884157224</c:v>
                      </c:pt>
                      <c:pt idx="874">
                        <c:v>7.255132315215016</c:v>
                      </c:pt>
                      <c:pt idx="875">
                        <c:v>7.266058735813328</c:v>
                      </c:pt>
                      <c:pt idx="876">
                        <c:v>7.276952393408357</c:v>
                      </c:pt>
                      <c:pt idx="877">
                        <c:v>7.287813532501588</c:v>
                      </c:pt>
                      <c:pt idx="878">
                        <c:v>7.29864239468808</c:v>
                      </c:pt>
                      <c:pt idx="879">
                        <c:v>7.309439218703742</c:v>
                      </c:pt>
                      <c:pt idx="880">
                        <c:v>7.32020424047167</c:v>
                      </c:pt>
                      <c:pt idx="881">
                        <c:v>7.330937693147527</c:v>
                      </c:pt>
                      <c:pt idx="882">
                        <c:v>7.341639807163945</c:v>
                      </c:pt>
                      <c:pt idx="883">
                        <c:v>7.352310810274097</c:v>
                      </c:pt>
                      <c:pt idx="884">
                        <c:v>7.373560381646032</c:v>
                      </c:pt>
                      <c:pt idx="885">
                        <c:v>7.32020424047167</c:v>
                      </c:pt>
                      <c:pt idx="886">
                        <c:v>7.330937693147527</c:v>
                      </c:pt>
                      <c:pt idx="887">
                        <c:v>7.341639807163945</c:v>
                      </c:pt>
                      <c:pt idx="888">
                        <c:v>7.352310810274097</c:v>
                      </c:pt>
                      <c:pt idx="889">
                        <c:v>7.373560381646032</c:v>
                      </c:pt>
                      <c:pt idx="890">
                        <c:v>7.384139392396415</c:v>
                      </c:pt>
                      <c:pt idx="891">
                        <c:v>7.394688177298844</c:v>
                      </c:pt>
                      <c:pt idx="892">
                        <c:v>7.40520695133206</c:v>
                      </c:pt>
                      <c:pt idx="893">
                        <c:v>7.415695927038771</c:v>
                      </c:pt>
                      <c:pt idx="894">
                        <c:v>7.436585321689351</c:v>
                      </c:pt>
                      <c:pt idx="895">
                        <c:v>7.436585321689351</c:v>
                      </c:pt>
                      <c:pt idx="896">
                        <c:v>7.446986153874903</c:v>
                      </c:pt>
                      <c:pt idx="897">
                        <c:v>7.457358014289259</c:v>
                      </c:pt>
                      <c:pt idx="898">
                        <c:v>7.46770110384727</c:v>
                      </c:pt>
                      <c:pt idx="899">
                        <c:v>7.478015621243702</c:v>
                      </c:pt>
                      <c:pt idx="900">
                        <c:v>7.498559723431492</c:v>
                      </c:pt>
                      <c:pt idx="901">
                        <c:v>7.46770110384727</c:v>
                      </c:pt>
                      <c:pt idx="902">
                        <c:v>7.488301762986853</c:v>
                      </c:pt>
                      <c:pt idx="903">
                        <c:v>7.478015621243702</c:v>
                      </c:pt>
                      <c:pt idx="904">
                        <c:v>7.498559723431492</c:v>
                      </c:pt>
                      <c:pt idx="905">
                        <c:v>7.50878969481117</c:v>
                      </c:pt>
                      <c:pt idx="906">
                        <c:v>7.51899186726992</c:v>
                      </c:pt>
                      <c:pt idx="907">
                        <c:v>7.539313565739342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-1082236752"/>
        <c:scaling>
          <c:orientation val="minMax"/>
          <c:max val="25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Mass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7463040"/>
        <c:crosses val="autoZero"/>
        <c:crossBetween val="midCat"/>
      </c:valAx>
      <c:valAx>
        <c:axId val="-104746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Nuclear Radius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223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3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7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4038-A72B-4766-829D-20E396FAF19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885"/>
                <a:ext cx="10605380" cy="44475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Assuming the </a:t>
                </a:r>
                <a:r>
                  <a:rPr lang="en-US" dirty="0"/>
                  <a:t>nucleus </a:t>
                </a:r>
                <a:r>
                  <a:rPr lang="en-US" dirty="0" smtClean="0"/>
                  <a:t>of </a:t>
                </a:r>
                <a:r>
                  <a:rPr lang="en-US" dirty="0"/>
                  <a:t>mass number </a:t>
                </a:r>
                <a:r>
                  <a:rPr lang="en-US" dirty="0" smtClean="0"/>
                  <a:t>A to </a:t>
                </a:r>
                <a:r>
                  <a:rPr lang="en-US" dirty="0"/>
                  <a:t>be a </a:t>
                </a:r>
                <a:r>
                  <a:rPr lang="en-US" dirty="0" smtClean="0"/>
                  <a:t>spherical object </a:t>
                </a:r>
                <a:r>
                  <a:rPr lang="en-US" dirty="0"/>
                  <a:t>with a sharp surface and constant nucleonic </a:t>
                </a:r>
                <a:r>
                  <a:rPr lang="en-US" dirty="0" smtClean="0"/>
                  <a:t>density </a:t>
                </a:r>
                <a:r>
                  <a:rPr lang="el-GR" dirty="0" smtClean="0"/>
                  <a:t>ρ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= 0.16 nucleons/fm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, find </a:t>
                </a:r>
                <a:r>
                  <a:rPr lang="en-US" dirty="0"/>
                  <a:t>the relation between nuclear radius and </a:t>
                </a:r>
                <a:r>
                  <a:rPr lang="en-US" dirty="0" smtClean="0"/>
                  <a:t>A. </a:t>
                </a:r>
                <a:r>
                  <a:rPr lang="en-US" dirty="0"/>
                  <a:t>Test the performance of the resulting expression by comparing </a:t>
                </a:r>
                <a:r>
                  <a:rPr lang="en-US" dirty="0" smtClean="0"/>
                  <a:t>with </a:t>
                </a:r>
                <a:r>
                  <a:rPr lang="en-US" dirty="0"/>
                  <a:t>experimental data for charge </a:t>
                </a:r>
                <a:r>
                  <a:rPr lang="en-US" dirty="0" smtClean="0"/>
                  <a:t>radii.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=1.14×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Transform to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rms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radius: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rms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∙4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nary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rms</m:t>
                        </m:r>
                      </m:sub>
                    </m:sSub>
                  </m:oMath>
                </a14:m>
                <a:r>
                  <a:rPr lang="en-US" dirty="0" smtClean="0"/>
                  <a:t> with the experimental data (for different A) and discuss how good our approximation is.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885"/>
                <a:ext cx="10605380" cy="4447563"/>
              </a:xfrm>
              <a:blipFill rotWithShape="0">
                <a:blip r:embed="rId2"/>
                <a:stretch>
                  <a:fillRect l="-920" t="-2055" r="-805" b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977035"/>
              </p:ext>
            </p:extLst>
          </p:nvPr>
        </p:nvGraphicFramePr>
        <p:xfrm>
          <a:off x="1667435" y="229983"/>
          <a:ext cx="9778701" cy="5546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5" y="5776544"/>
            <a:ext cx="6049260" cy="9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0.9299"/>
  <p:tag name="ORIGINALWIDTH" val="3583.052"/>
  <p:tag name="OUTPUTDPI" val="1200"/>
  <p:tag name="LATEXADDIN" val="\documentclass{article}&#10;\usepackage{amsmath}&#10;\pagestyle{empty}&#10;\begin{document}&#10;&#10;\noindent Our model \textbf{underpredicts} the nuclear radius for almost\\&#10;every nucleus.  This is not surprising given our assumptions about \\&#10;shape diffuseness, and density.  The proportionality constant is \\&#10;often given as 1.2 fm as opposed to 1.14 fm.&#10;&#10;&#10;\end{document}"/>
  <p:tag name="IGUANATEXSIZE" val="20"/>
  <p:tag name="IGUANATEXCURSOR" val="337"/>
  <p:tag name="TRANSPARENCY" val="True"/>
  <p:tag name="FILENAME" val=""/>
  <p:tag name="INPUTTYPE" val="0"/>
  <p:tag name="LATEXENGINEID" val="0"/>
  <p:tag name="TEMPFOLDER" val="C:\Users\poxonpea\Desktop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Homework 4</vt:lpstr>
      <vt:lpstr>PowerPoint Presentation</vt:lpstr>
    </vt:vector>
  </TitlesOfParts>
  <Company>NSCL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</dc:title>
  <dc:creator>Li, Tong</dc:creator>
  <cp:lastModifiedBy>Witold Nazarewicz</cp:lastModifiedBy>
  <cp:revision>98</cp:revision>
  <dcterms:created xsi:type="dcterms:W3CDTF">2018-01-23T15:41:27Z</dcterms:created>
  <dcterms:modified xsi:type="dcterms:W3CDTF">2018-02-12T18:22:50Z</dcterms:modified>
</cp:coreProperties>
</file>