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7578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936" algn="l" defTabSz="7578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873" algn="l" defTabSz="7578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808" algn="l" defTabSz="7578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745" algn="l" defTabSz="7578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4681" algn="l" defTabSz="7578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3617" algn="l" defTabSz="7578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2553" algn="l" defTabSz="7578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1488" algn="l" defTabSz="7578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3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2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1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681-8149-422C-ABE4-C7658C5A4B9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345E-98A8-4AAC-AFE0-325B9EF3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79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681-8149-422C-ABE4-C7658C5A4B9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345E-98A8-4AAC-AFE0-325B9EF3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89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82117" y="384177"/>
            <a:ext cx="2879725" cy="81930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9763" y="384177"/>
            <a:ext cx="8489950" cy="81930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681-8149-422C-ABE4-C7658C5A4B9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345E-98A8-4AAC-AFE0-325B9EF3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0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681-8149-422C-ABE4-C7658C5A4B9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345E-98A8-4AAC-AFE0-325B9EF3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76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9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8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368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51574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9468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736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5255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30314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681-8149-422C-ABE4-C7658C5A4B9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345E-98A8-4AAC-AFE0-325B9EF3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81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9765" y="2239965"/>
            <a:ext cx="5684838" cy="63373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77001" y="2239965"/>
            <a:ext cx="5684838" cy="633730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681-8149-422C-ABE4-C7658C5A4B9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345E-98A8-4AAC-AFE0-325B9EF3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00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936" indent="0">
              <a:buNone/>
              <a:defRPr sz="1700" b="1"/>
            </a:lvl2pPr>
            <a:lvl3pPr marL="757873" indent="0">
              <a:buNone/>
              <a:defRPr sz="1500" b="1"/>
            </a:lvl3pPr>
            <a:lvl4pPr marL="1136808" indent="0">
              <a:buNone/>
              <a:defRPr sz="1400" b="1"/>
            </a:lvl4pPr>
            <a:lvl5pPr marL="1515745" indent="0">
              <a:buNone/>
              <a:defRPr sz="1400" b="1"/>
            </a:lvl5pPr>
            <a:lvl6pPr marL="1894681" indent="0">
              <a:buNone/>
              <a:defRPr sz="1400" b="1"/>
            </a:lvl6pPr>
            <a:lvl7pPr marL="2273617" indent="0">
              <a:buNone/>
              <a:defRPr sz="1400" b="1"/>
            </a:lvl7pPr>
            <a:lvl8pPr marL="2652553" indent="0">
              <a:buNone/>
              <a:defRPr sz="1400" b="1"/>
            </a:lvl8pPr>
            <a:lvl9pPr marL="3031488" indent="0">
              <a:buNone/>
              <a:defRPr sz="1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0" y="1535115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936" indent="0">
              <a:buNone/>
              <a:defRPr sz="1700" b="1"/>
            </a:lvl2pPr>
            <a:lvl3pPr marL="757873" indent="0">
              <a:buNone/>
              <a:defRPr sz="1500" b="1"/>
            </a:lvl3pPr>
            <a:lvl4pPr marL="1136808" indent="0">
              <a:buNone/>
              <a:defRPr sz="1400" b="1"/>
            </a:lvl4pPr>
            <a:lvl5pPr marL="1515745" indent="0">
              <a:buNone/>
              <a:defRPr sz="1400" b="1"/>
            </a:lvl5pPr>
            <a:lvl6pPr marL="1894681" indent="0">
              <a:buNone/>
              <a:defRPr sz="1400" b="1"/>
            </a:lvl6pPr>
            <a:lvl7pPr marL="2273617" indent="0">
              <a:buNone/>
              <a:defRPr sz="1400" b="1"/>
            </a:lvl7pPr>
            <a:lvl8pPr marL="2652553" indent="0">
              <a:buNone/>
              <a:defRPr sz="1400" b="1"/>
            </a:lvl8pPr>
            <a:lvl9pPr marL="3031488" indent="0">
              <a:buNone/>
              <a:defRPr sz="1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681-8149-422C-ABE4-C7658C5A4B9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345E-98A8-4AAC-AFE0-325B9EF3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24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681-8149-422C-ABE4-C7658C5A4B9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345E-98A8-4AAC-AFE0-325B9EF3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56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681-8149-422C-ABE4-C7658C5A4B9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345E-98A8-4AAC-AFE0-325B9EF3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19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4" y="273051"/>
            <a:ext cx="3008313" cy="116205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78936" indent="0">
              <a:buNone/>
              <a:defRPr sz="900"/>
            </a:lvl2pPr>
            <a:lvl3pPr marL="757873" indent="0">
              <a:buNone/>
              <a:defRPr sz="900"/>
            </a:lvl3pPr>
            <a:lvl4pPr marL="1136808" indent="0">
              <a:buNone/>
              <a:defRPr sz="900"/>
            </a:lvl4pPr>
            <a:lvl5pPr marL="1515745" indent="0">
              <a:buNone/>
              <a:defRPr sz="900"/>
            </a:lvl5pPr>
            <a:lvl6pPr marL="1894681" indent="0">
              <a:buNone/>
              <a:defRPr sz="900"/>
            </a:lvl6pPr>
            <a:lvl7pPr marL="2273617" indent="0">
              <a:buNone/>
              <a:defRPr sz="900"/>
            </a:lvl7pPr>
            <a:lvl8pPr marL="2652553" indent="0">
              <a:buNone/>
              <a:defRPr sz="900"/>
            </a:lvl8pPr>
            <a:lvl9pPr marL="3031488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681-8149-422C-ABE4-C7658C5A4B9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345E-98A8-4AAC-AFE0-325B9EF3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9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8936" indent="0">
              <a:buNone/>
              <a:defRPr sz="2300"/>
            </a:lvl2pPr>
            <a:lvl3pPr marL="757873" indent="0">
              <a:buNone/>
              <a:defRPr sz="2000"/>
            </a:lvl3pPr>
            <a:lvl4pPr marL="1136808" indent="0">
              <a:buNone/>
              <a:defRPr sz="1700"/>
            </a:lvl4pPr>
            <a:lvl5pPr marL="1515745" indent="0">
              <a:buNone/>
              <a:defRPr sz="1700"/>
            </a:lvl5pPr>
            <a:lvl6pPr marL="1894681" indent="0">
              <a:buNone/>
              <a:defRPr sz="1700"/>
            </a:lvl6pPr>
            <a:lvl7pPr marL="2273617" indent="0">
              <a:buNone/>
              <a:defRPr sz="1700"/>
            </a:lvl7pPr>
            <a:lvl8pPr marL="2652553" indent="0">
              <a:buNone/>
              <a:defRPr sz="1700"/>
            </a:lvl8pPr>
            <a:lvl9pPr marL="3031488" indent="0">
              <a:buNone/>
              <a:defRPr sz="17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100"/>
            </a:lvl1pPr>
            <a:lvl2pPr marL="378936" indent="0">
              <a:buNone/>
              <a:defRPr sz="900"/>
            </a:lvl2pPr>
            <a:lvl3pPr marL="757873" indent="0">
              <a:buNone/>
              <a:defRPr sz="900"/>
            </a:lvl3pPr>
            <a:lvl4pPr marL="1136808" indent="0">
              <a:buNone/>
              <a:defRPr sz="900"/>
            </a:lvl4pPr>
            <a:lvl5pPr marL="1515745" indent="0">
              <a:buNone/>
              <a:defRPr sz="900"/>
            </a:lvl5pPr>
            <a:lvl6pPr marL="1894681" indent="0">
              <a:buNone/>
              <a:defRPr sz="900"/>
            </a:lvl6pPr>
            <a:lvl7pPr marL="2273617" indent="0">
              <a:buNone/>
              <a:defRPr sz="900"/>
            </a:lvl7pPr>
            <a:lvl8pPr marL="2652553" indent="0">
              <a:buNone/>
              <a:defRPr sz="900"/>
            </a:lvl8pPr>
            <a:lvl9pPr marL="3031488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6681-8149-422C-ABE4-C7658C5A4B9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345E-98A8-4AAC-AFE0-325B9EF3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1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75787" tIns="37894" rIns="75787" bIns="37894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75787" tIns="37894" rIns="75787" bIns="37894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75787" tIns="37894" rIns="75787" bIns="3789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46681-8149-422C-ABE4-C7658C5A4B94}" type="datetimeFigureOut">
              <a:rPr lang="de-DE" smtClean="0"/>
              <a:t>05.07.2019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75787" tIns="37894" rIns="75787" bIns="3789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75787" tIns="37894" rIns="75787" bIns="3789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345E-98A8-4AAC-AFE0-325B9EF3C5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81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873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202" indent="-284202" algn="l" defTabSz="7578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5772" indent="-236835" algn="l" defTabSz="7578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7340" indent="-189468" algn="l" defTabSz="7578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6277" indent="-189468" algn="l" defTabSz="757873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5213" indent="-189468" algn="l" defTabSz="757873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4149" indent="-189468" algn="l" defTabSz="7578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3086" indent="-189468" algn="l" defTabSz="7578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2021" indent="-189468" algn="l" defTabSz="7578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20957" indent="-189468" algn="l" defTabSz="75787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578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936" algn="l" defTabSz="7578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873" algn="l" defTabSz="7578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808" algn="l" defTabSz="7578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algn="l" defTabSz="7578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4681" algn="l" defTabSz="7578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617" algn="l" defTabSz="7578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2553" algn="l" defTabSz="7578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488" algn="l" defTabSz="7578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5368" y="4638734"/>
            <a:ext cx="1440160" cy="1739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5" tIns="40813" rIns="81625" bIns="40813"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835696" y="4638734"/>
            <a:ext cx="2592288" cy="1739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81625" tIns="40813" rIns="81625" bIns="40813" rtlCol="0" anchor="ctr"/>
          <a:lstStyle/>
          <a:p>
            <a:pPr algn="ctr"/>
            <a:endParaRPr lang="de-DE"/>
          </a:p>
        </p:txBody>
      </p:sp>
      <p:sp>
        <p:nvSpPr>
          <p:cNvPr id="24" name="Flussdiagramm: Prozess 23"/>
          <p:cNvSpPr/>
          <p:nvPr/>
        </p:nvSpPr>
        <p:spPr>
          <a:xfrm>
            <a:off x="1912920" y="4726842"/>
            <a:ext cx="1542933" cy="156484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1625" tIns="40813" rIns="81625" bIns="40813" rtlCol="0" anchor="t"/>
          <a:lstStyle/>
          <a:p>
            <a:r>
              <a:rPr lang="de-DE" sz="900" dirty="0"/>
              <a:t>Tests</a:t>
            </a:r>
          </a:p>
        </p:txBody>
      </p:sp>
      <p:sp>
        <p:nvSpPr>
          <p:cNvPr id="6" name="Rechteck 5"/>
          <p:cNvSpPr/>
          <p:nvPr/>
        </p:nvSpPr>
        <p:spPr>
          <a:xfrm>
            <a:off x="4565071" y="4650528"/>
            <a:ext cx="1440160" cy="17281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45368" y="1556792"/>
            <a:ext cx="5760640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25" tIns="40813" rIns="81625" bIns="40813" rtlCol="0" anchor="ctr"/>
          <a:lstStyle/>
          <a:p>
            <a:pPr algn="ctr"/>
            <a:endParaRPr lang="de-DE"/>
          </a:p>
        </p:txBody>
      </p:sp>
      <p:sp>
        <p:nvSpPr>
          <p:cNvPr id="8" name="Gefaltete Ecke 7"/>
          <p:cNvSpPr/>
          <p:nvPr/>
        </p:nvSpPr>
        <p:spPr>
          <a:xfrm rot="16200000">
            <a:off x="683885" y="5627051"/>
            <a:ext cx="561600" cy="658800"/>
          </a:xfrm>
          <a:prstGeom prst="foldedCorner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lIns="81625" tIns="40813" rIns="81625" bIns="40813" rtlCol="0" anchor="ctr"/>
          <a:lstStyle/>
          <a:p>
            <a:pPr algn="ctr"/>
            <a:r>
              <a:rPr lang="de-DE" sz="1200" dirty="0"/>
              <a:t>CMT.xlsx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35287" y="4811555"/>
            <a:ext cx="660325" cy="56235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1100" dirty="0"/>
              <a:t>CMT </a:t>
            </a:r>
            <a:r>
              <a:rPr lang="de-DE" sz="1100" dirty="0" err="1"/>
              <a:t>to</a:t>
            </a:r>
            <a:r>
              <a:rPr lang="de-DE" sz="1100" dirty="0"/>
              <a:t> JSON</a:t>
            </a:r>
          </a:p>
        </p:txBody>
      </p:sp>
      <p:sp>
        <p:nvSpPr>
          <p:cNvPr id="13" name="Gefaltete Ecke 12"/>
          <p:cNvSpPr/>
          <p:nvPr/>
        </p:nvSpPr>
        <p:spPr>
          <a:xfrm rot="16200000">
            <a:off x="683885" y="3099600"/>
            <a:ext cx="561600" cy="658800"/>
          </a:xfrm>
          <a:prstGeom prst="foldedCorner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lIns="81625" tIns="40813" rIns="81625" bIns="40813" rtlCol="0" anchor="ctr"/>
          <a:lstStyle/>
          <a:p>
            <a:pPr algn="ctr"/>
            <a:r>
              <a:rPr lang="de-DE" sz="900" dirty="0"/>
              <a:t>Test Suite     .</a:t>
            </a:r>
            <a:r>
              <a:rPr lang="de-DE" sz="900" dirty="0" err="1"/>
              <a:t>json</a:t>
            </a:r>
            <a:endParaRPr lang="de-DE" sz="900" dirty="0"/>
          </a:p>
        </p:txBody>
      </p:sp>
      <p:sp>
        <p:nvSpPr>
          <p:cNvPr id="14" name="Flussdiagramm: Prozess 13"/>
          <p:cNvSpPr/>
          <p:nvPr/>
        </p:nvSpPr>
        <p:spPr>
          <a:xfrm>
            <a:off x="2795527" y="3148201"/>
            <a:ext cx="660325" cy="56235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 err="1"/>
              <a:t>Testing</a:t>
            </a:r>
            <a:r>
              <a:rPr lang="de-DE" sz="900" dirty="0"/>
              <a:t> Controller</a:t>
            </a:r>
          </a:p>
        </p:txBody>
      </p:sp>
      <p:sp>
        <p:nvSpPr>
          <p:cNvPr id="19" name="Gefaltete Ecke 18"/>
          <p:cNvSpPr/>
          <p:nvPr/>
        </p:nvSpPr>
        <p:spPr>
          <a:xfrm rot="16200000">
            <a:off x="5003586" y="3099600"/>
            <a:ext cx="561600" cy="658800"/>
          </a:xfrm>
          <a:prstGeom prst="foldedCorner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lIns="81625" tIns="40813" rIns="81625" bIns="40813" rtlCol="0" anchor="ctr"/>
          <a:lstStyle/>
          <a:p>
            <a:pPr algn="ctr"/>
            <a:r>
              <a:rPr lang="de-DE" sz="900" dirty="0"/>
              <a:t>Test </a:t>
            </a:r>
            <a:r>
              <a:rPr lang="de-DE" sz="900" dirty="0" err="1"/>
              <a:t>Result.json</a:t>
            </a:r>
            <a:endParaRPr lang="de-DE" sz="90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2202979" y="3861052"/>
            <a:ext cx="422914" cy="27458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/>
              <a:t>Test </a:t>
            </a:r>
            <a:r>
              <a:rPr lang="de-DE" sz="900" dirty="0" err="1"/>
              <a:t>Step</a:t>
            </a:r>
            <a:endParaRPr lang="de-DE" sz="900" dirty="0"/>
          </a:p>
        </p:txBody>
      </p:sp>
      <p:sp>
        <p:nvSpPr>
          <p:cNvPr id="23" name="Flussdiagramm: Prozess 22"/>
          <p:cNvSpPr/>
          <p:nvPr/>
        </p:nvSpPr>
        <p:spPr>
          <a:xfrm>
            <a:off x="2795527" y="2448287"/>
            <a:ext cx="660325" cy="56235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Handler</a:t>
            </a:r>
          </a:p>
        </p:txBody>
      </p:sp>
      <p:sp>
        <p:nvSpPr>
          <p:cNvPr id="25" name="Flussdiagramm: Prozess 24"/>
          <p:cNvSpPr/>
          <p:nvPr/>
        </p:nvSpPr>
        <p:spPr>
          <a:xfrm>
            <a:off x="2795527" y="1787218"/>
            <a:ext cx="660325" cy="56235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/>
              <a:t>Main GUI</a:t>
            </a:r>
          </a:p>
        </p:txBody>
      </p:sp>
      <p:sp>
        <p:nvSpPr>
          <p:cNvPr id="26" name="Flussdiagramm: Prozess 25"/>
          <p:cNvSpPr/>
          <p:nvPr/>
        </p:nvSpPr>
        <p:spPr>
          <a:xfrm>
            <a:off x="1983839" y="5044018"/>
            <a:ext cx="660325" cy="56235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/>
              <a:t>Test Power Graphs</a:t>
            </a:r>
          </a:p>
        </p:txBody>
      </p:sp>
      <p:sp>
        <p:nvSpPr>
          <p:cNvPr id="27" name="Flussdiagramm: Prozess 26"/>
          <p:cNvSpPr/>
          <p:nvPr/>
        </p:nvSpPr>
        <p:spPr>
          <a:xfrm>
            <a:off x="2699795" y="5044018"/>
            <a:ext cx="660325" cy="56235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/>
              <a:t>Test </a:t>
            </a:r>
            <a:r>
              <a:rPr lang="de-DE" sz="900" dirty="0" err="1"/>
              <a:t>Leakage</a:t>
            </a:r>
            <a:r>
              <a:rPr lang="de-DE" sz="900" dirty="0"/>
              <a:t> </a:t>
            </a:r>
            <a:r>
              <a:rPr lang="de-DE" sz="900" dirty="0" err="1"/>
              <a:t>Current</a:t>
            </a:r>
            <a:endParaRPr lang="de-DE" sz="900" dirty="0"/>
          </a:p>
        </p:txBody>
      </p:sp>
      <p:sp>
        <p:nvSpPr>
          <p:cNvPr id="28" name="Flussdiagramm: Prozess 27"/>
          <p:cNvSpPr/>
          <p:nvPr/>
        </p:nvSpPr>
        <p:spPr>
          <a:xfrm>
            <a:off x="1983838" y="5660369"/>
            <a:ext cx="660325" cy="56235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/>
              <a:t>Test </a:t>
            </a:r>
            <a:r>
              <a:rPr lang="de-DE" sz="900" dirty="0" err="1"/>
              <a:t>BurnIn</a:t>
            </a:r>
            <a:endParaRPr lang="de-DE" sz="900" dirty="0"/>
          </a:p>
        </p:txBody>
      </p:sp>
      <p:sp>
        <p:nvSpPr>
          <p:cNvPr id="29" name="Flussdiagramm: Prozess 28"/>
          <p:cNvSpPr/>
          <p:nvPr/>
        </p:nvSpPr>
        <p:spPr>
          <a:xfrm>
            <a:off x="2699795" y="5660369"/>
            <a:ext cx="660325" cy="56235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/>
              <a:t>Test XXX</a:t>
            </a:r>
          </a:p>
        </p:txBody>
      </p:sp>
      <p:sp>
        <p:nvSpPr>
          <p:cNvPr id="30" name="Flussdiagramm: Prozess 29"/>
          <p:cNvSpPr/>
          <p:nvPr/>
        </p:nvSpPr>
        <p:spPr>
          <a:xfrm>
            <a:off x="3638119" y="5233446"/>
            <a:ext cx="684102" cy="56235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/>
              <a:t>Hardware Interfaces</a:t>
            </a:r>
          </a:p>
        </p:txBody>
      </p:sp>
      <p:sp>
        <p:nvSpPr>
          <p:cNvPr id="2" name="Rechteck 1"/>
          <p:cNvSpPr/>
          <p:nvPr/>
        </p:nvSpPr>
        <p:spPr>
          <a:xfrm>
            <a:off x="7884368" y="1700808"/>
            <a:ext cx="1152128" cy="25649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1625" tIns="40813" rIns="81625" bIns="40813" rtlCol="0" anchor="ctr"/>
          <a:lstStyle/>
          <a:p>
            <a:pPr algn="ctr"/>
            <a:endParaRPr lang="de-DE"/>
          </a:p>
        </p:txBody>
      </p:sp>
      <p:sp>
        <p:nvSpPr>
          <p:cNvPr id="31" name="Flussdiagramm: Prozess 30"/>
          <p:cNvSpPr/>
          <p:nvPr/>
        </p:nvSpPr>
        <p:spPr>
          <a:xfrm>
            <a:off x="4954989" y="5221653"/>
            <a:ext cx="660325" cy="56235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/>
              <a:t>Graph Viewer</a:t>
            </a:r>
          </a:p>
        </p:txBody>
      </p:sp>
      <p:sp>
        <p:nvSpPr>
          <p:cNvPr id="3" name="Rechteck 2"/>
          <p:cNvSpPr/>
          <p:nvPr/>
        </p:nvSpPr>
        <p:spPr>
          <a:xfrm>
            <a:off x="6147454" y="2850123"/>
            <a:ext cx="1592898" cy="3531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25" tIns="40813" rIns="81625" bIns="40813" rtlCol="0" anchor="ctr"/>
          <a:lstStyle/>
          <a:p>
            <a:pPr algn="ctr"/>
            <a:endParaRPr lang="de-DE"/>
          </a:p>
        </p:txBody>
      </p:sp>
      <p:sp>
        <p:nvSpPr>
          <p:cNvPr id="34" name="Flussdiagramm: Prozess 33"/>
          <p:cNvSpPr/>
          <p:nvPr/>
        </p:nvSpPr>
        <p:spPr>
          <a:xfrm>
            <a:off x="8130268" y="2408400"/>
            <a:ext cx="660325" cy="562359"/>
          </a:xfrm>
          <a:prstGeom prst="flowChartProcess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/>
              <a:t>Golden Device Generator</a:t>
            </a:r>
          </a:p>
        </p:txBody>
      </p:sp>
      <p:cxnSp>
        <p:nvCxnSpPr>
          <p:cNvPr id="47" name="Gerade Verbindung mit Pfeil 46"/>
          <p:cNvCxnSpPr>
            <a:stCxn id="8" idx="3"/>
            <a:endCxn id="10" idx="2"/>
          </p:cNvCxnSpPr>
          <p:nvPr/>
        </p:nvCxnSpPr>
        <p:spPr>
          <a:xfrm flipV="1">
            <a:off x="964687" y="5373912"/>
            <a:ext cx="762" cy="301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0" idx="0"/>
            <a:endCxn id="13" idx="1"/>
          </p:cNvCxnSpPr>
          <p:nvPr/>
        </p:nvCxnSpPr>
        <p:spPr>
          <a:xfrm flipH="1" flipV="1">
            <a:off x="964687" y="3709800"/>
            <a:ext cx="762" cy="1101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3" idx="2"/>
            <a:endCxn id="14" idx="1"/>
          </p:cNvCxnSpPr>
          <p:nvPr/>
        </p:nvCxnSpPr>
        <p:spPr>
          <a:xfrm>
            <a:off x="1294085" y="3429001"/>
            <a:ext cx="1501440" cy="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endCxn id="22" idx="2"/>
          </p:cNvCxnSpPr>
          <p:nvPr/>
        </p:nvCxnSpPr>
        <p:spPr>
          <a:xfrm flipV="1">
            <a:off x="2414436" y="4135635"/>
            <a:ext cx="0" cy="591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endCxn id="14" idx="2"/>
          </p:cNvCxnSpPr>
          <p:nvPr/>
        </p:nvCxnSpPr>
        <p:spPr>
          <a:xfrm flipH="1" flipV="1">
            <a:off x="3125689" y="3710560"/>
            <a:ext cx="6152" cy="1016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23" idx="0"/>
            <a:endCxn id="25" idx="2"/>
          </p:cNvCxnSpPr>
          <p:nvPr/>
        </p:nvCxnSpPr>
        <p:spPr>
          <a:xfrm flipH="1" flipV="1">
            <a:off x="3125690" y="2349577"/>
            <a:ext cx="1" cy="98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23" idx="2"/>
            <a:endCxn id="14" idx="0"/>
          </p:cNvCxnSpPr>
          <p:nvPr/>
        </p:nvCxnSpPr>
        <p:spPr>
          <a:xfrm>
            <a:off x="3125688" y="3010645"/>
            <a:ext cx="0" cy="137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14" idx="3"/>
            <a:endCxn id="19" idx="0"/>
          </p:cNvCxnSpPr>
          <p:nvPr/>
        </p:nvCxnSpPr>
        <p:spPr>
          <a:xfrm flipV="1">
            <a:off x="3455850" y="3429001"/>
            <a:ext cx="1499136" cy="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Gefaltete Ecke 69"/>
          <p:cNvSpPr/>
          <p:nvPr/>
        </p:nvSpPr>
        <p:spPr>
          <a:xfrm rot="16200000">
            <a:off x="6663103" y="5699120"/>
            <a:ext cx="561600" cy="658800"/>
          </a:xfrm>
          <a:prstGeom prst="foldedCorner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81625" tIns="40813" rIns="81625" bIns="40813" rtlCol="0" anchor="ctr"/>
          <a:lstStyle/>
          <a:p>
            <a:pPr algn="ctr"/>
            <a:r>
              <a:rPr lang="de-DE" sz="900" dirty="0"/>
              <a:t>GA</a:t>
            </a:r>
          </a:p>
        </p:txBody>
      </p:sp>
      <p:sp>
        <p:nvSpPr>
          <p:cNvPr id="71" name="Flussdiagramm: Prozess 70"/>
          <p:cNvSpPr/>
          <p:nvPr/>
        </p:nvSpPr>
        <p:spPr>
          <a:xfrm>
            <a:off x="6300192" y="2970759"/>
            <a:ext cx="1296144" cy="252097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1625" tIns="40813" rIns="81625" bIns="40813" rtlCol="0" anchor="t"/>
          <a:lstStyle/>
          <a:p>
            <a:r>
              <a:rPr lang="de-DE" sz="900" dirty="0" err="1"/>
              <a:t>Generate</a:t>
            </a:r>
            <a:r>
              <a:rPr lang="de-DE" sz="900" dirty="0"/>
              <a:t> GA </a:t>
            </a:r>
            <a:r>
              <a:rPr lang="de-DE" sz="900" dirty="0" err="1"/>
              <a:t>Diagrams</a:t>
            </a:r>
            <a:endParaRPr lang="de-DE" sz="900" dirty="0"/>
          </a:p>
        </p:txBody>
      </p:sp>
      <p:cxnSp>
        <p:nvCxnSpPr>
          <p:cNvPr id="75" name="Gerade Verbindung mit Pfeil 74"/>
          <p:cNvCxnSpPr>
            <a:stCxn id="19" idx="1"/>
            <a:endCxn id="31" idx="0"/>
          </p:cNvCxnSpPr>
          <p:nvPr/>
        </p:nvCxnSpPr>
        <p:spPr>
          <a:xfrm>
            <a:off x="5284389" y="3709801"/>
            <a:ext cx="762" cy="1511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71" idx="2"/>
            <a:endCxn id="70" idx="3"/>
          </p:cNvCxnSpPr>
          <p:nvPr/>
        </p:nvCxnSpPr>
        <p:spPr>
          <a:xfrm flipH="1">
            <a:off x="6943903" y="5491737"/>
            <a:ext cx="4361" cy="255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24" idx="3"/>
            <a:endCxn id="30" idx="1"/>
          </p:cNvCxnSpPr>
          <p:nvPr/>
        </p:nvCxnSpPr>
        <p:spPr>
          <a:xfrm>
            <a:off x="3455852" y="5509266"/>
            <a:ext cx="182267" cy="5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Gefaltete Ecke 92"/>
          <p:cNvSpPr/>
          <p:nvPr/>
        </p:nvSpPr>
        <p:spPr>
          <a:xfrm rot="16200000">
            <a:off x="8178868" y="3099599"/>
            <a:ext cx="561600" cy="658800"/>
          </a:xfrm>
          <a:prstGeom prst="foldedCorner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lIns="81625" tIns="40813" rIns="81625" bIns="40813" rtlCol="0" anchor="ctr"/>
          <a:lstStyle/>
          <a:p>
            <a:pPr algn="ctr"/>
            <a:r>
              <a:rPr lang="de-DE" sz="700" dirty="0"/>
              <a:t>Golden Device</a:t>
            </a:r>
          </a:p>
        </p:txBody>
      </p:sp>
      <p:cxnSp>
        <p:nvCxnSpPr>
          <p:cNvPr id="97" name="Gerade Verbindung mit Pfeil 96"/>
          <p:cNvCxnSpPr>
            <a:stCxn id="34" idx="2"/>
            <a:endCxn id="93" idx="3"/>
          </p:cNvCxnSpPr>
          <p:nvPr/>
        </p:nvCxnSpPr>
        <p:spPr>
          <a:xfrm flipH="1">
            <a:off x="8459668" y="2970759"/>
            <a:ext cx="763" cy="177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Gefaltete Ecke 43"/>
          <p:cNvSpPr/>
          <p:nvPr/>
        </p:nvSpPr>
        <p:spPr>
          <a:xfrm rot="16200000">
            <a:off x="4968436" y="2360558"/>
            <a:ext cx="561600" cy="658800"/>
          </a:xfrm>
          <a:prstGeom prst="foldedCorner">
            <a:avLst>
              <a:gd name="adj" fmla="val 50000"/>
            </a:avLst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lIns="81625" tIns="40813" rIns="81625" bIns="40813" rtlCol="0" anchor="ctr"/>
          <a:lstStyle/>
          <a:p>
            <a:pPr algn="ctr"/>
            <a:r>
              <a:rPr lang="de-DE" sz="900" dirty="0"/>
              <a:t>Test </a:t>
            </a:r>
            <a:r>
              <a:rPr lang="de-DE" sz="900" dirty="0" err="1"/>
              <a:t>Result.json</a:t>
            </a:r>
            <a:endParaRPr lang="de-DE" sz="900" dirty="0"/>
          </a:p>
        </p:txBody>
      </p:sp>
      <p:sp>
        <p:nvSpPr>
          <p:cNvPr id="45" name="Gefaltete Ecke 44"/>
          <p:cNvSpPr/>
          <p:nvPr/>
        </p:nvSpPr>
        <p:spPr>
          <a:xfrm rot="16200000">
            <a:off x="4980640" y="1652208"/>
            <a:ext cx="561600" cy="658800"/>
          </a:xfrm>
          <a:prstGeom prst="foldedCorner">
            <a:avLst>
              <a:gd name="adj" fmla="val 50000"/>
            </a:avLst>
          </a:prstGeo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lIns="81625" tIns="40813" rIns="81625" bIns="40813" rtlCol="0" anchor="ctr"/>
          <a:lstStyle/>
          <a:p>
            <a:pPr algn="ctr"/>
            <a:r>
              <a:rPr lang="de-DE" sz="900" dirty="0"/>
              <a:t>Test </a:t>
            </a:r>
            <a:r>
              <a:rPr lang="de-DE" sz="900" dirty="0" err="1" smtClean="0"/>
              <a:t>Result.json</a:t>
            </a:r>
            <a:endParaRPr lang="de-DE" sz="900" dirty="0"/>
          </a:p>
        </p:txBody>
      </p:sp>
      <p:sp>
        <p:nvSpPr>
          <p:cNvPr id="15" name="Flussdiagramm: Zusammenführung 14"/>
          <p:cNvSpPr/>
          <p:nvPr/>
        </p:nvSpPr>
        <p:spPr>
          <a:xfrm>
            <a:off x="5759702" y="2604410"/>
            <a:ext cx="180450" cy="171096"/>
          </a:xfrm>
          <a:prstGeom prst="flowChartSummingJunc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Gerade Verbindung mit Pfeil 20"/>
          <p:cNvCxnSpPr>
            <a:stCxn id="44" idx="2"/>
            <a:endCxn id="15" idx="2"/>
          </p:cNvCxnSpPr>
          <p:nvPr/>
        </p:nvCxnSpPr>
        <p:spPr>
          <a:xfrm>
            <a:off x="5578636" y="2689958"/>
            <a:ext cx="181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45" idx="2"/>
          </p:cNvCxnSpPr>
          <p:nvPr/>
        </p:nvCxnSpPr>
        <p:spPr>
          <a:xfrm>
            <a:off x="5590840" y="1981608"/>
            <a:ext cx="259087" cy="7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19" idx="2"/>
          </p:cNvCxnSpPr>
          <p:nvPr/>
        </p:nvCxnSpPr>
        <p:spPr>
          <a:xfrm flipV="1">
            <a:off x="5613786" y="3428999"/>
            <a:ext cx="2361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15" idx="0"/>
          </p:cNvCxnSpPr>
          <p:nvPr/>
        </p:nvCxnSpPr>
        <p:spPr>
          <a:xfrm>
            <a:off x="5849927" y="1981608"/>
            <a:ext cx="0" cy="622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endCxn id="15" idx="4"/>
          </p:cNvCxnSpPr>
          <p:nvPr/>
        </p:nvCxnSpPr>
        <p:spPr>
          <a:xfrm flipV="1">
            <a:off x="5849927" y="2775506"/>
            <a:ext cx="0" cy="653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5" idx="6"/>
            <a:endCxn id="34" idx="1"/>
          </p:cNvCxnSpPr>
          <p:nvPr/>
        </p:nvCxnSpPr>
        <p:spPr>
          <a:xfrm flipV="1">
            <a:off x="5940152" y="2689580"/>
            <a:ext cx="2190116" cy="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5849927" y="3428999"/>
            <a:ext cx="450265" cy="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93" idx="0"/>
          </p:cNvCxnSpPr>
          <p:nvPr/>
        </p:nvCxnSpPr>
        <p:spPr>
          <a:xfrm flipH="1">
            <a:off x="7596336" y="3428999"/>
            <a:ext cx="533932" cy="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ussdiagramm: Prozess 51"/>
          <p:cNvSpPr/>
          <p:nvPr/>
        </p:nvSpPr>
        <p:spPr>
          <a:xfrm>
            <a:off x="6655075" y="3279080"/>
            <a:ext cx="576064" cy="2745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 smtClean="0"/>
              <a:t>Load Power</a:t>
            </a:r>
            <a:endParaRPr lang="de-DE" sz="900" dirty="0"/>
          </a:p>
        </p:txBody>
      </p:sp>
      <p:sp>
        <p:nvSpPr>
          <p:cNvPr id="54" name="Flussdiagramm: Prozess 53"/>
          <p:cNvSpPr/>
          <p:nvPr/>
        </p:nvSpPr>
        <p:spPr>
          <a:xfrm>
            <a:off x="6655075" y="3638959"/>
            <a:ext cx="576063" cy="2745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600" dirty="0" err="1" smtClean="0"/>
              <a:t>Effect</a:t>
            </a:r>
            <a:r>
              <a:rPr lang="de-DE" sz="600" dirty="0"/>
              <a:t> </a:t>
            </a:r>
            <a:r>
              <a:rPr lang="de-DE" sz="600" dirty="0" smtClean="0"/>
              <a:t>Setting </a:t>
            </a:r>
            <a:r>
              <a:rPr lang="de-DE" sz="600" dirty="0" err="1" smtClean="0"/>
              <a:t>Voltage</a:t>
            </a:r>
            <a:endParaRPr lang="de-DE" sz="600" dirty="0"/>
          </a:p>
        </p:txBody>
      </p:sp>
      <p:sp>
        <p:nvSpPr>
          <p:cNvPr id="55" name="Flussdiagramm: Prozess 54"/>
          <p:cNvSpPr/>
          <p:nvPr/>
        </p:nvSpPr>
        <p:spPr>
          <a:xfrm>
            <a:off x="6655075" y="3998999"/>
            <a:ext cx="576063" cy="2745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 smtClean="0"/>
              <a:t>Setting Power</a:t>
            </a:r>
            <a:endParaRPr lang="de-DE" sz="900" dirty="0"/>
          </a:p>
        </p:txBody>
      </p:sp>
      <p:sp>
        <p:nvSpPr>
          <p:cNvPr id="56" name="Flussdiagramm: Prozess 55"/>
          <p:cNvSpPr/>
          <p:nvPr/>
        </p:nvSpPr>
        <p:spPr>
          <a:xfrm>
            <a:off x="6655075" y="4359039"/>
            <a:ext cx="576063" cy="2745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 smtClean="0"/>
              <a:t>Load </a:t>
            </a:r>
            <a:r>
              <a:rPr lang="de-DE" sz="900" dirty="0" err="1" smtClean="0"/>
              <a:t>Crest</a:t>
            </a:r>
            <a:endParaRPr lang="de-DE" sz="900" dirty="0"/>
          </a:p>
        </p:txBody>
      </p:sp>
      <p:sp>
        <p:nvSpPr>
          <p:cNvPr id="60" name="Flussdiagramm: Prozess 59"/>
          <p:cNvSpPr/>
          <p:nvPr/>
        </p:nvSpPr>
        <p:spPr>
          <a:xfrm>
            <a:off x="6655075" y="4719079"/>
            <a:ext cx="576063" cy="2745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 smtClean="0"/>
              <a:t>Load </a:t>
            </a:r>
            <a:r>
              <a:rPr lang="de-DE" sz="900" dirty="0" err="1" smtClean="0"/>
              <a:t>Current</a:t>
            </a:r>
            <a:endParaRPr lang="de-DE" sz="1100" dirty="0"/>
          </a:p>
        </p:txBody>
      </p:sp>
      <p:sp>
        <p:nvSpPr>
          <p:cNvPr id="64" name="Flussdiagramm: Prozess 63"/>
          <p:cNvSpPr/>
          <p:nvPr/>
        </p:nvSpPr>
        <p:spPr>
          <a:xfrm>
            <a:off x="6655075" y="5065672"/>
            <a:ext cx="576063" cy="2745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81625" tIns="40813" rIns="81625" bIns="40813" rtlCol="0" anchor="ctr"/>
          <a:lstStyle/>
          <a:p>
            <a:pPr algn="ctr"/>
            <a:r>
              <a:rPr lang="de-DE" sz="900" dirty="0" smtClean="0"/>
              <a:t>Word Gen</a:t>
            </a:r>
            <a:endParaRPr lang="de-DE" sz="900" dirty="0"/>
          </a:p>
        </p:txBody>
      </p:sp>
      <p:cxnSp>
        <p:nvCxnSpPr>
          <p:cNvPr id="16" name="Gerade Verbindung 15"/>
          <p:cNvCxnSpPr>
            <a:stCxn id="52" idx="2"/>
            <a:endCxn id="54" idx="0"/>
          </p:cNvCxnSpPr>
          <p:nvPr/>
        </p:nvCxnSpPr>
        <p:spPr>
          <a:xfrm>
            <a:off x="6943107" y="3553665"/>
            <a:ext cx="0" cy="8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54" idx="2"/>
            <a:endCxn id="55" idx="0"/>
          </p:cNvCxnSpPr>
          <p:nvPr/>
        </p:nvCxnSpPr>
        <p:spPr>
          <a:xfrm>
            <a:off x="6943107" y="3913544"/>
            <a:ext cx="0" cy="8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55" idx="2"/>
            <a:endCxn id="56" idx="0"/>
          </p:cNvCxnSpPr>
          <p:nvPr/>
        </p:nvCxnSpPr>
        <p:spPr>
          <a:xfrm>
            <a:off x="6943107" y="4273584"/>
            <a:ext cx="0" cy="8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56" idx="2"/>
            <a:endCxn id="60" idx="0"/>
          </p:cNvCxnSpPr>
          <p:nvPr/>
        </p:nvCxnSpPr>
        <p:spPr>
          <a:xfrm>
            <a:off x="6943107" y="4633624"/>
            <a:ext cx="0" cy="8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60" idx="2"/>
            <a:endCxn id="64" idx="0"/>
          </p:cNvCxnSpPr>
          <p:nvPr/>
        </p:nvCxnSpPr>
        <p:spPr>
          <a:xfrm>
            <a:off x="6943107" y="4993664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760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Bildschirmpräsentation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b8_stud_hw</dc:creator>
  <cp:lastModifiedBy>b8_stud_hw</cp:lastModifiedBy>
  <cp:revision>18</cp:revision>
  <dcterms:created xsi:type="dcterms:W3CDTF">2019-06-11T13:50:31Z</dcterms:created>
  <dcterms:modified xsi:type="dcterms:W3CDTF">2019-07-05T15:56:01Z</dcterms:modified>
</cp:coreProperties>
</file>