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2F47-E297-134F-84FC-6CD6F52C5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AD5F4-F67C-7445-8558-BA4B1788C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61A1-19E1-2240-8B21-6F1B426A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6F91-E20C-2549-B6E9-E608482E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998D-E3D9-CE4F-AA22-CC4B6603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FF40-B174-B145-A4B3-0134C83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0B189-68AF-7C4F-B998-ABC3058F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14B2-ACF4-274C-BD91-76FCBC0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44CC-5519-FC43-9B92-73CE8F9B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C37A-E0C5-354C-8F4A-BFABEB09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AC784-4AD1-2147-86D4-608441974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8CC4-B4A7-0C43-A252-A52754859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021E-BAAE-FF46-93B5-5CC6CB25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F1E8-4654-A043-9FEF-2B91E680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3627-FE7B-6446-B27F-19BA7D02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DE27-9FD0-454D-8184-87E4A285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5727-D3D5-9D4F-A293-2ABB4308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803B-C238-5F47-B0C9-C10A10D5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C9F6-E7CD-FA4A-AB96-9425445C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FECD-0C80-A948-87D3-4B687540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900-909B-1842-B6AC-3A8277EC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B265-5A75-164B-8680-7E44AA69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0F08-3AA7-2F4A-A9F7-602005E7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5B6D-C973-1741-8E9A-3B47782C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1269-4B07-7341-A996-5FACAC75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BEAB-C3C6-0B47-8EC4-8A0D1A3A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1D8D-965F-B045-8EEA-F5725B252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4EBC-9221-A143-B5BE-B853C896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27E8-A27B-C241-B542-2C34080D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B923-637A-3F47-B4E1-334B710F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5F002-6785-FA44-AE64-FE190CD1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7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86F7-B7D6-9749-A081-D51E7061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F692-3752-2349-9F72-AC9064AE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E1C52-0948-984B-B6E2-5526E7D9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72C02-53F5-6E4F-93D3-F5E1744AB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0F0BD-F1B2-5846-98A4-B840CC30F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9F75B-8358-974A-B3A0-555A6937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A405D-F3C8-9D48-B836-540CF9CB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FC67C-6A8C-1D4C-BABE-6F57AAD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0754-00DE-9E4F-8FD3-305119A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0FE6-144C-B44D-93DB-CF9A50FA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CC0C7-6CDA-9E40-9B2C-C0AD89C0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A307C-9C2C-F247-8572-2AB2D0CC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A647-0443-7240-BB3F-BDECC89D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E73ED-567C-3D49-9062-DE174D2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F9D10-A090-5A4A-8480-E02866BD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BD0C-797A-D141-B85E-A76331FE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24EF-4CE3-B64C-9A26-AE6687B7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D321D-1313-1341-8AF1-782AB1F1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9EC1-A38F-7A49-A873-E7FDE487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4287-3918-8E4E-A8C9-8D7462D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10D8-A5FB-A143-AED3-5E6EAC3A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F527-EB32-6543-BBEC-B6417584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BD8C5-2E10-354B-B155-6E4C1076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80F5F-4A4F-7241-9D63-D4B55FED1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EB576-1D43-544B-845A-E0440D64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233C-F5D9-1346-9C7B-C7B237E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CC6EC-9ABE-0549-8694-BDD08B1C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D51AF-3B21-454D-B953-3A81D7F4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CBC53-F84D-3F47-8D12-223379BD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1F7C-D423-3046-A3BE-0B8C0CB1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B47F-F91F-1448-9B5F-2FB52A1AF5BB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711E-3CA1-254C-834F-19ABE4A3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4234-FF6B-A64E-A32F-F103C65FD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5E11-4243-0A48-AB85-E536D45E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73w5AAcAAAAJ&amp;hl=en" TargetMode="External"/><Relationship Id="rId3" Type="http://schemas.openxmlformats.org/officeDocument/2006/relationships/hyperlink" Target="https://www.linkedin.com/in/siying-wang-637612117" TargetMode="External"/><Relationship Id="rId7" Type="http://schemas.openxmlformats.org/officeDocument/2006/relationships/hyperlink" Target="https://www.linkedin.com/in/xiaojima" TargetMode="External"/><Relationship Id="rId2" Type="http://schemas.openxmlformats.org/officeDocument/2006/relationships/hyperlink" Target="https://www.linkedin.com/in/yixuan-max-wang-443752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yuke-lin-087131197" TargetMode="External"/><Relationship Id="rId5" Type="http://schemas.openxmlformats.org/officeDocument/2006/relationships/hyperlink" Target="https://www.gccglobal.org/people/board-of-trustees.html" TargetMode="External"/><Relationship Id="rId4" Type="http://schemas.openxmlformats.org/officeDocument/2006/relationships/hyperlink" Target="https://scholar.google.com/citations?user=6Gv0VwYAAAAJ&amp;hl=en" TargetMode="External"/><Relationship Id="rId9" Type="http://schemas.openxmlformats.org/officeDocument/2006/relationships/hyperlink" Target="https://www.linkedin.com/in/haiyang-zh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60929-5CDA-9A43-B60D-C7366BC5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2E6D-E499-1341-9D9F-4D40F23C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 Social Network on WeChat – “Anonymous, Learn and Live” (TBD)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5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3F11-6D95-CB4C-9165-7DFD1F3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4DAC-C577-AF41-BC8B-6FF7BC1B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Chinese? American? It shouldn’t matter.</a:t>
            </a:r>
          </a:p>
          <a:p>
            <a:r>
              <a:rPr lang="en-US" dirty="0"/>
              <a:t>Age of 18-45. Mean around 25-30.</a:t>
            </a:r>
          </a:p>
          <a:p>
            <a:r>
              <a:rPr lang="en-US" dirty="0"/>
              <a:t>Currently working or studying in the US.</a:t>
            </a:r>
          </a:p>
          <a:p>
            <a:r>
              <a:rPr lang="en-US" dirty="0"/>
              <a:t>Opportunity seeking.</a:t>
            </a:r>
          </a:p>
          <a:p>
            <a:r>
              <a:rPr lang="en-US" dirty="0"/>
              <a:t>Fun loving.</a:t>
            </a:r>
          </a:p>
        </p:txBody>
      </p:sp>
    </p:spTree>
    <p:extLst>
      <p:ext uri="{BB962C8B-B14F-4D97-AF65-F5344CB8AC3E}">
        <p14:creationId xmlns:p14="http://schemas.microsoft.com/office/powerpoint/2010/main" val="182440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3494-54B2-834E-87B3-071FE5C8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7144-77D0-B14E-A0F6-8080A652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network, socially and professionally.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Share social experiences and concerns.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Collaborate legally on professional information and opportunities.</a:t>
            </a:r>
          </a:p>
          <a:p>
            <a:r>
              <a:rPr lang="en-US" sz="2200" dirty="0"/>
              <a:t>In particular, someone might possess useful info that can also be helpful to the others and wants to share it.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Career events.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Academic resources.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Socially valuable info such as Covid-19 alerts.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Travel guidance for leisure and business.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Even fun places to visit and eat, anything goes.</a:t>
            </a:r>
          </a:p>
          <a:p>
            <a:r>
              <a:rPr lang="en-US" sz="2200" dirty="0"/>
              <a:t>Ultimately, maybe live a happier life?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60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A91C-6B5A-C94F-8684-B6C38395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NOT do 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7584-F466-E843-BB3A-A7C5A396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 commercial interest.</a:t>
            </a:r>
          </a:p>
          <a:p>
            <a:r>
              <a:rPr lang="en-US" dirty="0"/>
              <a:t>We respect people’s privacy and free wills.</a:t>
            </a:r>
          </a:p>
          <a:p>
            <a:r>
              <a:rPr lang="en-US" dirty="0"/>
              <a:t>We do not personalize communications with each other.</a:t>
            </a:r>
          </a:p>
          <a:p>
            <a:r>
              <a:rPr lang="en-US" dirty="0"/>
              <a:t>We don’t BS when we don’t have to and try not to be annoying.</a:t>
            </a:r>
          </a:p>
        </p:txBody>
      </p:sp>
    </p:spTree>
    <p:extLst>
      <p:ext uri="{BB962C8B-B14F-4D97-AF65-F5344CB8AC3E}">
        <p14:creationId xmlns:p14="http://schemas.microsoft.com/office/powerpoint/2010/main" val="66056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83C6-2EB8-6D43-98B3-60C188DE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–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E5A56-F6CB-2644-951A-D5E6EF072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43199"/>
              </p:ext>
            </p:extLst>
          </p:nvPr>
        </p:nvGraphicFramePr>
        <p:xfrm>
          <a:off x="838200" y="2839403"/>
          <a:ext cx="105156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593">
                  <a:extLst>
                    <a:ext uri="{9D8B030D-6E8A-4147-A177-3AD203B41FA5}">
                      <a16:colId xmlns:a16="http://schemas.microsoft.com/office/drawing/2014/main" val="1833458599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1154665929"/>
                    </a:ext>
                  </a:extLst>
                </a:gridCol>
                <a:gridCol w="6571593">
                  <a:extLst>
                    <a:ext uri="{9D8B030D-6E8A-4147-A177-3AD203B41FA5}">
                      <a16:colId xmlns:a16="http://schemas.microsoft.com/office/drawing/2014/main" val="1286229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4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https://www.linkedin.com/in/yixuan-max-wang-44375262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8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Siying</a:t>
                      </a:r>
                      <a:r>
                        <a:rPr lang="en-US" dirty="0"/>
                        <a:t>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https://www.linkedin.com/in/siying-wang-637612117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8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Zhen 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https://scholar.google.com/citations?user=6Gv0VwYAAAAJ&amp;hl=en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6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Yihao</a:t>
                      </a:r>
                      <a:r>
                        <a:rPr lang="en-US" dirty="0"/>
                        <a:t>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https://www.gccglobal.org/people/board-of-trustees.html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3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Yuke</a:t>
                      </a:r>
                      <a:r>
                        <a:rPr lang="en-US" dirty="0"/>
                        <a:t> 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https://www.linkedin.com/in/yuke-lin-087131197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3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https://www.linkedin.com/in/xiaojima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Tao Gao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https://scholar.google.com/citations?user=73w5AAcAAAAJ&amp;hl=en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0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Haiyang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https://www.linkedin.com/in/haiyang-zhang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473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48E72B-AC1D-A14E-8049-7A84EF98E443}"/>
              </a:ext>
            </a:extLst>
          </p:cNvPr>
          <p:cNvSpPr txBox="1"/>
          <p:nvPr/>
        </p:nvSpPr>
        <p:spPr>
          <a:xfrm>
            <a:off x="2774731" y="2238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C8CD5A-2313-EB4B-BF11-DD15348A5B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Should anything require the attention of the admin team, these are the points of contacts. </a:t>
            </a:r>
          </a:p>
        </p:txBody>
      </p:sp>
    </p:spTree>
    <p:extLst>
      <p:ext uri="{BB962C8B-B14F-4D97-AF65-F5344CB8AC3E}">
        <p14:creationId xmlns:p14="http://schemas.microsoft.com/office/powerpoint/2010/main" val="73836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330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Intro</vt:lpstr>
      <vt:lpstr>Who we are -</vt:lpstr>
      <vt:lpstr>What we do –</vt:lpstr>
      <vt:lpstr>What we do NOT do –</vt:lpstr>
      <vt:lpstr>Management 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Wang, Max</dc:creator>
  <cp:lastModifiedBy>Wang, Max</cp:lastModifiedBy>
  <cp:revision>23</cp:revision>
  <dcterms:created xsi:type="dcterms:W3CDTF">2020-03-27T20:45:24Z</dcterms:created>
  <dcterms:modified xsi:type="dcterms:W3CDTF">2020-03-29T16:45:40Z</dcterms:modified>
</cp:coreProperties>
</file>