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5080000" cy="380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7"/>
  </p:normalViewPr>
  <p:slideViewPr>
    <p:cSldViewPr snapToGrid="0" snapToObjects="1">
      <p:cViewPr varScale="1">
        <p:scale>
          <a:sx n="240" d="100"/>
          <a:sy n="24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23275"/>
            <a:ext cx="4318000" cy="1325892"/>
          </a:xfrm>
        </p:spPr>
        <p:txBody>
          <a:bodyPr anchor="b"/>
          <a:lstStyle>
            <a:lvl1pPr algn="ctr">
              <a:defRPr sz="33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0" y="2000298"/>
            <a:ext cx="3810000" cy="919485"/>
          </a:xfrm>
        </p:spPr>
        <p:txBody>
          <a:bodyPr/>
          <a:lstStyle>
            <a:lvl1pPr marL="0" indent="0" algn="ctr">
              <a:buNone/>
              <a:defRPr sz="1333"/>
            </a:lvl1pPr>
            <a:lvl2pPr marL="253883" indent="0" algn="ctr">
              <a:buNone/>
              <a:defRPr sz="1111"/>
            </a:lvl2pPr>
            <a:lvl3pPr marL="507766" indent="0" algn="ctr">
              <a:buNone/>
              <a:defRPr sz="1000"/>
            </a:lvl3pPr>
            <a:lvl4pPr marL="761649" indent="0" algn="ctr">
              <a:buNone/>
              <a:defRPr sz="888"/>
            </a:lvl4pPr>
            <a:lvl5pPr marL="1015533" indent="0" algn="ctr">
              <a:buNone/>
              <a:defRPr sz="888"/>
            </a:lvl5pPr>
            <a:lvl6pPr marL="1269416" indent="0" algn="ctr">
              <a:buNone/>
              <a:defRPr sz="888"/>
            </a:lvl6pPr>
            <a:lvl7pPr marL="1523299" indent="0" algn="ctr">
              <a:buNone/>
              <a:defRPr sz="888"/>
            </a:lvl7pPr>
            <a:lvl8pPr marL="1777182" indent="0" algn="ctr">
              <a:buNone/>
              <a:defRPr sz="888"/>
            </a:lvl8pPr>
            <a:lvl9pPr marL="2031065" indent="0" algn="ctr">
              <a:buNone/>
              <a:defRPr sz="8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5375" y="202763"/>
            <a:ext cx="1095375" cy="322745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202763"/>
            <a:ext cx="3222625" cy="322745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3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4" y="949459"/>
            <a:ext cx="4381500" cy="1584194"/>
          </a:xfrm>
        </p:spPr>
        <p:txBody>
          <a:bodyPr anchor="b"/>
          <a:lstStyle>
            <a:lvl1pPr>
              <a:defRPr sz="33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604" y="2548640"/>
            <a:ext cx="4381500" cy="833090"/>
          </a:xfrm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  <a:lvl2pPr marL="253883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2pPr>
            <a:lvl3pPr marL="5077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61649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4pPr>
            <a:lvl5pPr marL="1015533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5pPr>
            <a:lvl6pPr marL="1269416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6pPr>
            <a:lvl7pPr marL="1523299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7pPr>
            <a:lvl8pPr marL="1777182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8pPr>
            <a:lvl9pPr marL="2031065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5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013814"/>
            <a:ext cx="2159000" cy="2416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0" y="1013814"/>
            <a:ext cx="2159000" cy="2416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2" y="202764"/>
            <a:ext cx="4381500" cy="7361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912" y="933591"/>
            <a:ext cx="2149078" cy="457538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3883" indent="0">
              <a:buNone/>
              <a:defRPr sz="1111" b="1"/>
            </a:lvl2pPr>
            <a:lvl3pPr marL="507766" indent="0">
              <a:buNone/>
              <a:defRPr sz="1000" b="1"/>
            </a:lvl3pPr>
            <a:lvl4pPr marL="761649" indent="0">
              <a:buNone/>
              <a:defRPr sz="888" b="1"/>
            </a:lvl4pPr>
            <a:lvl5pPr marL="1015533" indent="0">
              <a:buNone/>
              <a:defRPr sz="888" b="1"/>
            </a:lvl5pPr>
            <a:lvl6pPr marL="1269416" indent="0">
              <a:buNone/>
              <a:defRPr sz="888" b="1"/>
            </a:lvl6pPr>
            <a:lvl7pPr marL="1523299" indent="0">
              <a:buNone/>
              <a:defRPr sz="888" b="1"/>
            </a:lvl7pPr>
            <a:lvl8pPr marL="1777182" indent="0">
              <a:buNone/>
              <a:defRPr sz="888" b="1"/>
            </a:lvl8pPr>
            <a:lvl9pPr marL="2031065" indent="0">
              <a:buNone/>
              <a:defRPr sz="8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2" y="1391128"/>
            <a:ext cx="2149078" cy="20461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1750" y="933591"/>
            <a:ext cx="2159662" cy="457538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3883" indent="0">
              <a:buNone/>
              <a:defRPr sz="1111" b="1"/>
            </a:lvl2pPr>
            <a:lvl3pPr marL="507766" indent="0">
              <a:buNone/>
              <a:defRPr sz="1000" b="1"/>
            </a:lvl3pPr>
            <a:lvl4pPr marL="761649" indent="0">
              <a:buNone/>
              <a:defRPr sz="888" b="1"/>
            </a:lvl4pPr>
            <a:lvl5pPr marL="1015533" indent="0">
              <a:buNone/>
              <a:defRPr sz="888" b="1"/>
            </a:lvl5pPr>
            <a:lvl6pPr marL="1269416" indent="0">
              <a:buNone/>
              <a:defRPr sz="888" b="1"/>
            </a:lvl6pPr>
            <a:lvl7pPr marL="1523299" indent="0">
              <a:buNone/>
              <a:defRPr sz="888" b="1"/>
            </a:lvl7pPr>
            <a:lvl8pPr marL="1777182" indent="0">
              <a:buNone/>
              <a:defRPr sz="888" b="1"/>
            </a:lvl8pPr>
            <a:lvl9pPr marL="2031065" indent="0">
              <a:buNone/>
              <a:defRPr sz="8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1750" y="1391128"/>
            <a:ext cx="2159662" cy="20461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69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3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3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2" y="253894"/>
            <a:ext cx="1638432" cy="888630"/>
          </a:xfrm>
        </p:spPr>
        <p:txBody>
          <a:bodyPr anchor="b"/>
          <a:lstStyle>
            <a:lvl1pPr>
              <a:defRPr sz="177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662" y="548342"/>
            <a:ext cx="2571750" cy="2706442"/>
          </a:xfrm>
        </p:spPr>
        <p:txBody>
          <a:bodyPr/>
          <a:lstStyle>
            <a:lvl1pPr>
              <a:defRPr sz="1777"/>
            </a:lvl1pPr>
            <a:lvl2pPr>
              <a:defRPr sz="1555"/>
            </a:lvl2pPr>
            <a:lvl3pPr>
              <a:defRPr sz="1333"/>
            </a:lvl3pPr>
            <a:lvl4pPr>
              <a:defRPr sz="1111"/>
            </a:lvl4pPr>
            <a:lvl5pPr>
              <a:defRPr sz="1111"/>
            </a:lvl5pPr>
            <a:lvl6pPr>
              <a:defRPr sz="1111"/>
            </a:lvl6pPr>
            <a:lvl7pPr>
              <a:defRPr sz="1111"/>
            </a:lvl7pPr>
            <a:lvl8pPr>
              <a:defRPr sz="1111"/>
            </a:lvl8pPr>
            <a:lvl9pPr>
              <a:defRPr sz="11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912" y="1142524"/>
            <a:ext cx="1638432" cy="2116667"/>
          </a:xfrm>
        </p:spPr>
        <p:txBody>
          <a:bodyPr/>
          <a:lstStyle>
            <a:lvl1pPr marL="0" indent="0">
              <a:buNone/>
              <a:defRPr sz="888"/>
            </a:lvl1pPr>
            <a:lvl2pPr marL="253883" indent="0">
              <a:buNone/>
              <a:defRPr sz="777"/>
            </a:lvl2pPr>
            <a:lvl3pPr marL="507766" indent="0">
              <a:buNone/>
              <a:defRPr sz="666"/>
            </a:lvl3pPr>
            <a:lvl4pPr marL="761649" indent="0">
              <a:buNone/>
              <a:defRPr sz="555"/>
            </a:lvl4pPr>
            <a:lvl5pPr marL="1015533" indent="0">
              <a:buNone/>
              <a:defRPr sz="555"/>
            </a:lvl5pPr>
            <a:lvl6pPr marL="1269416" indent="0">
              <a:buNone/>
              <a:defRPr sz="555"/>
            </a:lvl6pPr>
            <a:lvl7pPr marL="1523299" indent="0">
              <a:buNone/>
              <a:defRPr sz="555"/>
            </a:lvl7pPr>
            <a:lvl8pPr marL="1777182" indent="0">
              <a:buNone/>
              <a:defRPr sz="555"/>
            </a:lvl8pPr>
            <a:lvl9pPr marL="2031065" indent="0">
              <a:buNone/>
              <a:defRPr sz="5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5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2" y="253894"/>
            <a:ext cx="1638432" cy="888630"/>
          </a:xfrm>
        </p:spPr>
        <p:txBody>
          <a:bodyPr anchor="b"/>
          <a:lstStyle>
            <a:lvl1pPr>
              <a:defRPr sz="177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9662" y="548342"/>
            <a:ext cx="2571750" cy="2706442"/>
          </a:xfrm>
        </p:spPr>
        <p:txBody>
          <a:bodyPr anchor="t"/>
          <a:lstStyle>
            <a:lvl1pPr marL="0" indent="0">
              <a:buNone/>
              <a:defRPr sz="1777"/>
            </a:lvl1pPr>
            <a:lvl2pPr marL="253883" indent="0">
              <a:buNone/>
              <a:defRPr sz="1555"/>
            </a:lvl2pPr>
            <a:lvl3pPr marL="507766" indent="0">
              <a:buNone/>
              <a:defRPr sz="1333"/>
            </a:lvl3pPr>
            <a:lvl4pPr marL="761649" indent="0">
              <a:buNone/>
              <a:defRPr sz="1111"/>
            </a:lvl4pPr>
            <a:lvl5pPr marL="1015533" indent="0">
              <a:buNone/>
              <a:defRPr sz="1111"/>
            </a:lvl5pPr>
            <a:lvl6pPr marL="1269416" indent="0">
              <a:buNone/>
              <a:defRPr sz="1111"/>
            </a:lvl6pPr>
            <a:lvl7pPr marL="1523299" indent="0">
              <a:buNone/>
              <a:defRPr sz="1111"/>
            </a:lvl7pPr>
            <a:lvl8pPr marL="1777182" indent="0">
              <a:buNone/>
              <a:defRPr sz="1111"/>
            </a:lvl8pPr>
            <a:lvl9pPr marL="2031065" indent="0">
              <a:buNone/>
              <a:defRPr sz="11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912" y="1142524"/>
            <a:ext cx="1638432" cy="2116667"/>
          </a:xfrm>
        </p:spPr>
        <p:txBody>
          <a:bodyPr/>
          <a:lstStyle>
            <a:lvl1pPr marL="0" indent="0">
              <a:buNone/>
              <a:defRPr sz="888"/>
            </a:lvl1pPr>
            <a:lvl2pPr marL="253883" indent="0">
              <a:buNone/>
              <a:defRPr sz="777"/>
            </a:lvl2pPr>
            <a:lvl3pPr marL="507766" indent="0">
              <a:buNone/>
              <a:defRPr sz="666"/>
            </a:lvl3pPr>
            <a:lvl4pPr marL="761649" indent="0">
              <a:buNone/>
              <a:defRPr sz="555"/>
            </a:lvl4pPr>
            <a:lvl5pPr marL="1015533" indent="0">
              <a:buNone/>
              <a:defRPr sz="555"/>
            </a:lvl5pPr>
            <a:lvl6pPr marL="1269416" indent="0">
              <a:buNone/>
              <a:defRPr sz="555"/>
            </a:lvl6pPr>
            <a:lvl7pPr marL="1523299" indent="0">
              <a:buNone/>
              <a:defRPr sz="555"/>
            </a:lvl7pPr>
            <a:lvl8pPr marL="1777182" indent="0">
              <a:buNone/>
              <a:defRPr sz="555"/>
            </a:lvl8pPr>
            <a:lvl9pPr marL="2031065" indent="0">
              <a:buNone/>
              <a:defRPr sz="5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7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250" y="202764"/>
            <a:ext cx="4381500" cy="736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1013814"/>
            <a:ext cx="4381500" cy="2416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250" y="3529835"/>
            <a:ext cx="1143000" cy="202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B735-AFE0-234C-98D0-A7D384BFAF1C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2750" y="3529835"/>
            <a:ext cx="1714500" cy="202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7750" y="3529835"/>
            <a:ext cx="1143000" cy="202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0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7766" rtl="0" eaLnBrk="1" latinLnBrk="0" hangingPunct="1">
        <a:lnSpc>
          <a:spcPct val="90000"/>
        </a:lnSpc>
        <a:spcBef>
          <a:spcPct val="0"/>
        </a:spcBef>
        <a:buNone/>
        <a:defRPr sz="24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942" indent="-126942" algn="l" defTabSz="507766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1pPr>
      <a:lvl2pPr marL="380825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34708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1" kern="1200">
          <a:solidFill>
            <a:schemeClr val="tx1"/>
          </a:solidFill>
          <a:latin typeface="+mn-lt"/>
          <a:ea typeface="+mn-ea"/>
          <a:cs typeface="+mn-cs"/>
        </a:defRPr>
      </a:lvl3pPr>
      <a:lvl4pPr marL="888591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474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357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50241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04124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58007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3883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7766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1649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5533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9416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3299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7182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1065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149E8E-EFEF-C940-A627-F16FEF875A1A}"/>
              </a:ext>
            </a:extLst>
          </p:cNvPr>
          <p:cNvSpPr/>
          <p:nvPr/>
        </p:nvSpPr>
        <p:spPr>
          <a:xfrm>
            <a:off x="1701209" y="2780414"/>
            <a:ext cx="2509284" cy="212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0B3612B-1C38-CC4E-9F93-0F9518A207A3}"/>
              </a:ext>
            </a:extLst>
          </p:cNvPr>
          <p:cNvSpPr/>
          <p:nvPr/>
        </p:nvSpPr>
        <p:spPr>
          <a:xfrm>
            <a:off x="1701209" y="2780414"/>
            <a:ext cx="2509284" cy="212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555FF2-8165-9440-A863-B16E0DB7CB6A}"/>
              </a:ext>
            </a:extLst>
          </p:cNvPr>
          <p:cNvSpPr/>
          <p:nvPr/>
        </p:nvSpPr>
        <p:spPr>
          <a:xfrm rot="16200000">
            <a:off x="3484822" y="2267392"/>
            <a:ext cx="1238693" cy="212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07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9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Wörner</dc:creator>
  <cp:lastModifiedBy>Maximilian Wörner</cp:lastModifiedBy>
  <cp:revision>1</cp:revision>
  <dcterms:created xsi:type="dcterms:W3CDTF">2022-03-29T10:32:37Z</dcterms:created>
  <dcterms:modified xsi:type="dcterms:W3CDTF">2022-03-29T10:34:06Z</dcterms:modified>
</cp:coreProperties>
</file>