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sldIdLst>
    <p:sldId id="443" r:id="rId2"/>
    <p:sldId id="444" r:id="rId3"/>
    <p:sldId id="445" r:id="rId4"/>
    <p:sldId id="446" r:id="rId5"/>
    <p:sldId id="447" r:id="rId6"/>
    <p:sldId id="449" r:id="rId7"/>
    <p:sldId id="455" r:id="rId8"/>
    <p:sldId id="452" r:id="rId9"/>
    <p:sldId id="456" r:id="rId10"/>
    <p:sldId id="453" r:id="rId11"/>
    <p:sldId id="454" r:id="rId12"/>
    <p:sldId id="45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hizm" id="{E27952E7-20F1-46AA-9777-DAABA49BC41D}">
          <p14:sldIdLst>
            <p14:sldId id="443"/>
            <p14:sldId id="444"/>
            <p14:sldId id="445"/>
            <p14:sldId id="446"/>
            <p14:sldId id="447"/>
            <p14:sldId id="449"/>
            <p14:sldId id="455"/>
            <p14:sldId id="452"/>
            <p14:sldId id="456"/>
            <p14:sldId id="453"/>
            <p14:sldId id="454"/>
            <p14:sldId id="451"/>
          </p14:sldIdLst>
        </p14:section>
        <p14:section name="Standardabschnitt" id="{54564AE5-F5B8-462C-A303-04431E119CD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050"/>
    <a:srgbClr val="2E4DE6"/>
    <a:srgbClr val="000000"/>
    <a:srgbClr val="D7F6FC"/>
    <a:srgbClr val="CF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4" autoAdjust="0"/>
    <p:restoredTop sz="77607" autoAdjust="0"/>
  </p:normalViewPr>
  <p:slideViewPr>
    <p:cSldViewPr snapToGrid="0">
      <p:cViewPr>
        <p:scale>
          <a:sx n="100" d="100"/>
          <a:sy n="100" d="100"/>
        </p:scale>
        <p:origin x="176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3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93FBA3-A929-478F-8DE2-A669BB54CE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73280-9B07-46A8-A033-6A4890A572E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75556F5-037A-479F-83D8-69BDE9B5E673}" type="datetime1">
              <a:rPr lang="de-DE"/>
              <a:pPr lvl="0"/>
              <a:t>19.04.2018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E2C6FA3A-B334-45F6-832B-A415E7139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8371DC0-45CF-4EED-B676-5A0397EC925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31979-BFC6-4114-A99B-A767279D132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081134-2AC4-4612-B0ED-BF248156AC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79E0A79-605F-4071-8E2A-B6AA700675A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342900" marR="0" lvl="1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685800" marR="0" lvl="2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028700" marR="0" lvl="3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371600" marR="0" lvl="4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9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 have created an enterprise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Milestone reached</a:t>
            </a:r>
          </a:p>
          <a:p>
            <a:r>
              <a:rPr lang="en-US" dirty="0"/>
              <a:t>Small batch production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Publicity</a:t>
            </a:r>
          </a:p>
          <a:p>
            <a:r>
              <a:rPr lang="en-US" dirty="0"/>
              <a:t>Mass Production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 and </a:t>
            </a:r>
            <a:r>
              <a:rPr lang="de-DE" dirty="0" err="1"/>
              <a:t>supervisors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3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us give you the core idea in two sentences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7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in?</a:t>
            </a:r>
          </a:p>
          <a:p>
            <a:r>
              <a:rPr lang="de-DE" dirty="0"/>
              <a:t>Motivation </a:t>
            </a:r>
            <a:r>
              <a:rPr lang="de-DE" dirty="0" err="1"/>
              <a:t>talk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device itself is a custom designed PCB with the latest technology available on the market.</a:t>
            </a:r>
          </a:p>
          <a:p>
            <a:r>
              <a:rPr lang="en-US" dirty="0"/>
              <a:t>* Secure &amp; encrypted</a:t>
            </a:r>
          </a:p>
          <a:p>
            <a:r>
              <a:rPr lang="en-US" dirty="0"/>
              <a:t>*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* Supercapacitor Power Supply</a:t>
            </a:r>
          </a:p>
          <a:p>
            <a:r>
              <a:rPr lang="en-US" dirty="0"/>
              <a:t>* USB-C</a:t>
            </a:r>
          </a:p>
          <a:p>
            <a:r>
              <a:rPr lang="en-US" dirty="0"/>
              <a:t>* IoT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7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9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Sandbox – This is what we do.</a:t>
            </a:r>
          </a:p>
          <a:p>
            <a:r>
              <a:rPr lang="en-US" dirty="0"/>
              <a:t>Explain possible use cases: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Collectible /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Offline interaction secure data transfer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social network (you have to keep track of the hashes)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Social tiers for very well connected people (like in Black Mirror)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Everything involving mesh network connections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9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offer.</a:t>
            </a:r>
          </a:p>
          <a:p>
            <a:r>
              <a:rPr lang="en-US" dirty="0"/>
              <a:t>Explain components and manufacturing process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8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comes with </a:t>
            </a:r>
            <a:r>
              <a:rPr lang="en-US"/>
              <a:t>the product.</a:t>
            </a:r>
          </a:p>
          <a:p>
            <a:r>
              <a:rPr lang="en-US" dirty="0"/>
              <a:t>Eco system</a:t>
            </a:r>
          </a:p>
          <a:p>
            <a:r>
              <a:rPr lang="en-US" dirty="0"/>
              <a:t>Pricing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9E0A79-605F-4071-8E2A-B6AA700675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8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C528C4-31A4-4682-AB73-75392B88C6AE}"/>
              </a:ext>
            </a:extLst>
          </p:cNvPr>
          <p:cNvCxnSpPr>
            <a:cxnSpLocks/>
          </p:cNvCxnSpPr>
          <p:nvPr userDrawn="1"/>
        </p:nvCxnSpPr>
        <p:spPr>
          <a:xfrm>
            <a:off x="249242" y="930279"/>
            <a:ext cx="682625" cy="0"/>
          </a:xfrm>
          <a:prstGeom prst="line">
            <a:avLst/>
          </a:prstGeom>
          <a:ln w="28575">
            <a:solidFill>
              <a:srgbClr val="CFCFD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8ECBA3-8481-4848-9D35-FF47365C84DE}"/>
              </a:ext>
            </a:extLst>
          </p:cNvPr>
          <p:cNvCxnSpPr>
            <a:cxnSpLocks/>
          </p:cNvCxnSpPr>
          <p:nvPr userDrawn="1"/>
        </p:nvCxnSpPr>
        <p:spPr>
          <a:xfrm>
            <a:off x="236538" y="917575"/>
            <a:ext cx="682625" cy="0"/>
          </a:xfrm>
          <a:prstGeom prst="line">
            <a:avLst/>
          </a:prstGeom>
          <a:ln w="28575">
            <a:solidFill>
              <a:srgbClr val="E55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388731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7" y="1571624"/>
            <a:ext cx="4306887" cy="669925"/>
          </a:xfrm>
          <a:prstGeom prst="rect">
            <a:avLst/>
          </a:prstGeom>
        </p:spPr>
        <p:txBody>
          <a:bodyPr/>
          <a:lstStyle>
            <a:lvl1pPr>
              <a:defRPr lang="de-DE" sz="3400" b="1" kern="1200" dirty="0" smtClean="0">
                <a:solidFill>
                  <a:schemeClr val="tx1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E5DB2D7-FD73-49C6-9CF8-7D96B5BD3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537" y="2241550"/>
            <a:ext cx="5032376" cy="200183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Normaler Text für die Folien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C76C6-8C71-4EC4-ACF5-AF3B6E42D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258" y="186736"/>
            <a:ext cx="3660092" cy="218410"/>
          </a:xfrm>
          <a:prstGeom prst="rect">
            <a:avLst/>
          </a:prstGeom>
        </p:spPr>
        <p:txBody>
          <a:bodyPr/>
          <a:lstStyle>
            <a:lvl1pPr algn="l">
              <a:defRPr sz="1100" b="1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Thema des Abschnitts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6C21172-7096-4E7C-BAA6-C6E00F0D4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58" y="392660"/>
            <a:ext cx="3660092" cy="229952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31002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ierte Farb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08ECBA3-8481-4848-9D35-FF47365C84DE}"/>
              </a:ext>
            </a:extLst>
          </p:cNvPr>
          <p:cNvCxnSpPr>
            <a:cxnSpLocks/>
          </p:cNvCxnSpPr>
          <p:nvPr userDrawn="1"/>
        </p:nvCxnSpPr>
        <p:spPr>
          <a:xfrm>
            <a:off x="236538" y="917575"/>
            <a:ext cx="6826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8" y="4758519"/>
            <a:ext cx="3402244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7" y="1571624"/>
            <a:ext cx="4306887" cy="669925"/>
          </a:xfrm>
          <a:prstGeom prst="rect">
            <a:avLst/>
          </a:prstGeom>
        </p:spPr>
        <p:txBody>
          <a:bodyPr/>
          <a:lstStyle>
            <a:lvl1pPr>
              <a:defRPr lang="de-DE" sz="3400" b="1" kern="1200" dirty="0" smtClean="0">
                <a:solidFill>
                  <a:schemeClr val="tx1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E5DB2D7-FD73-49C6-9CF8-7D96B5BD3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537" y="2241550"/>
            <a:ext cx="5032376" cy="200183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Normaler Text für die Folien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C76C6-8C71-4EC4-ACF5-AF3B6E42D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258" y="186736"/>
            <a:ext cx="3660092" cy="218410"/>
          </a:xfrm>
          <a:prstGeom prst="rect">
            <a:avLst/>
          </a:prstGeom>
        </p:spPr>
        <p:txBody>
          <a:bodyPr/>
          <a:lstStyle>
            <a:lvl1pPr algn="l">
              <a:defRPr sz="1100" b="1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Thema des Abschnitts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6C21172-7096-4E7C-BAA6-C6E00F0D4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58" y="392660"/>
            <a:ext cx="3660092" cy="229952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Neurial Grotesk" panose="00000500000000000000" pitchFamily="50" charset="0"/>
              </a:defRPr>
            </a:lvl1pPr>
          </a:lstStyle>
          <a:p>
            <a:pPr lvl="0"/>
            <a:r>
              <a:rPr lang="de-DE" dirty="0"/>
              <a:t>Titel der Folie</a:t>
            </a:r>
          </a:p>
        </p:txBody>
      </p:sp>
    </p:spTree>
    <p:extLst>
      <p:ext uri="{BB962C8B-B14F-4D97-AF65-F5344CB8AC3E}">
        <p14:creationId xmlns:p14="http://schemas.microsoft.com/office/powerpoint/2010/main" val="84981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511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8342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555395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2571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457041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4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18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anc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3AD054-C11E-4917-AC15-410847ACEC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AD7764-3B25-4362-9DEB-BF11AE6EB934}"/>
              </a:ext>
            </a:extLst>
          </p:cNvPr>
          <p:cNvSpPr txBox="1"/>
          <p:nvPr userDrawn="1"/>
        </p:nvSpPr>
        <p:spPr>
          <a:xfrm>
            <a:off x="156257" y="4758519"/>
            <a:ext cx="3154501" cy="3190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###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Rhizomatic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Machines --&gt; </a:t>
            </a:r>
            <a:r>
              <a:rPr kumimoji="0" lang="de-DE" sz="900" b="0" i="0" u="none" strike="noStrike" kern="1200" cap="none" spc="0" normalizeH="0" baseline="30000" noProof="0" dirty="0" err="1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Rhizm</a:t>
            </a:r>
            <a:r>
              <a:rPr kumimoji="0" lang="de-DE" sz="900" b="0" i="0" u="none" strike="noStrike" kern="1200" cap="none" spc="0" normalizeH="0" baseline="30000" noProof="0" dirty="0">
                <a:ln>
                  <a:noFill/>
                </a:ln>
                <a:solidFill>
                  <a:srgbClr val="2223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HFK Bremen Master Project 2018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706370-B939-44CD-A1F0-7798E738B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538" y="1946972"/>
            <a:ext cx="8669337" cy="669925"/>
          </a:xfrm>
          <a:prstGeom prst="rect">
            <a:avLst/>
          </a:prstGeom>
        </p:spPr>
        <p:txBody>
          <a:bodyPr/>
          <a:lstStyle>
            <a:lvl1pPr algn="ctr">
              <a:defRPr lang="de-DE" sz="3200" b="1" kern="1200" dirty="0" smtClean="0">
                <a:solidFill>
                  <a:schemeClr val="tx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8481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15" y="2126634"/>
            <a:ext cx="1290519" cy="669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# 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8" r:id="rId4"/>
    <p:sldLayoutId id="2147483659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ts val="4800"/>
        </a:lnSpc>
        <a:spcBef>
          <a:spcPct val="0"/>
        </a:spcBef>
        <a:buNone/>
        <a:defRPr lang="de-DE" sz="34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68" userDrawn="1">
          <p15:clr>
            <a:srgbClr val="F26B43"/>
          </p15:clr>
        </p15:guide>
        <p15:guide id="2" pos="149" userDrawn="1">
          <p15:clr>
            <a:srgbClr val="F26B43"/>
          </p15:clr>
        </p15:guide>
        <p15:guide id="3" orient="horz" pos="990" userDrawn="1">
          <p15:clr>
            <a:srgbClr val="F26B43"/>
          </p15:clr>
        </p15:guide>
        <p15:guide id="4" orient="horz" pos="1412" userDrawn="1">
          <p15:clr>
            <a:srgbClr val="F26B43"/>
          </p15:clr>
        </p15:guide>
        <p15:guide id="5" orient="horz" pos="1832" userDrawn="1">
          <p15:clr>
            <a:srgbClr val="F26B43"/>
          </p15:clr>
        </p15:guide>
        <p15:guide id="6" orient="horz" pos="2254" userDrawn="1">
          <p15:clr>
            <a:srgbClr val="F26B43"/>
          </p15:clr>
        </p15:guide>
        <p15:guide id="7" orient="horz" pos="2673" userDrawn="1">
          <p15:clr>
            <a:srgbClr val="F26B43"/>
          </p15:clr>
        </p15:guide>
        <p15:guide id="8" orient="horz" pos="3090" userDrawn="1">
          <p15:clr>
            <a:srgbClr val="F26B43"/>
          </p15:clr>
        </p15:guide>
        <p15:guide id="9" orient="horz" pos="149" userDrawn="1">
          <p15:clr>
            <a:srgbClr val="F26B43"/>
          </p15:clr>
        </p15:guide>
        <p15:guide id="10" pos="579" userDrawn="1">
          <p15:clr>
            <a:srgbClr val="F26B43"/>
          </p15:clr>
        </p15:guide>
        <p15:guide id="11" pos="609" userDrawn="1">
          <p15:clr>
            <a:srgbClr val="F26B43"/>
          </p15:clr>
        </p15:guide>
        <p15:guide id="12" pos="1030" userDrawn="1">
          <p15:clr>
            <a:srgbClr val="F26B43"/>
          </p15:clr>
        </p15:guide>
        <p15:guide id="13" pos="1065" userDrawn="1">
          <p15:clr>
            <a:srgbClr val="F26B43"/>
          </p15:clr>
        </p15:guide>
        <p15:guide id="14" pos="1488" userDrawn="1">
          <p15:clr>
            <a:srgbClr val="F26B43"/>
          </p15:clr>
        </p15:guide>
        <p15:guide id="15" pos="1524" userDrawn="1">
          <p15:clr>
            <a:srgbClr val="F26B43"/>
          </p15:clr>
        </p15:guide>
        <p15:guide id="16" pos="1945" userDrawn="1">
          <p15:clr>
            <a:srgbClr val="F26B43"/>
          </p15:clr>
        </p15:guide>
        <p15:guide id="17" pos="1980" userDrawn="1">
          <p15:clr>
            <a:srgbClr val="F26B43"/>
          </p15:clr>
        </p15:guide>
        <p15:guide id="18" pos="2404" userDrawn="1">
          <p15:clr>
            <a:srgbClr val="F26B43"/>
          </p15:clr>
        </p15:guide>
        <p15:guide id="19" pos="2441" userDrawn="1">
          <p15:clr>
            <a:srgbClr val="F26B43"/>
          </p15:clr>
        </p15:guide>
        <p15:guide id="20" pos="2862" userDrawn="1">
          <p15:clr>
            <a:srgbClr val="F26B43"/>
          </p15:clr>
        </p15:guide>
        <p15:guide id="21" pos="2898" userDrawn="1">
          <p15:clr>
            <a:srgbClr val="F26B43"/>
          </p15:clr>
        </p15:guide>
        <p15:guide id="22" pos="3319" userDrawn="1">
          <p15:clr>
            <a:srgbClr val="F26B43"/>
          </p15:clr>
        </p15:guide>
        <p15:guide id="23" pos="3354" userDrawn="1">
          <p15:clr>
            <a:srgbClr val="F26B43"/>
          </p15:clr>
        </p15:guide>
        <p15:guide id="24" pos="3775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26" pos="4234" userDrawn="1">
          <p15:clr>
            <a:srgbClr val="F26B43"/>
          </p15:clr>
        </p15:guide>
        <p15:guide id="27" pos="4271" userDrawn="1">
          <p15:clr>
            <a:srgbClr val="F26B43"/>
          </p15:clr>
        </p15:guide>
        <p15:guide id="28" pos="4693" userDrawn="1">
          <p15:clr>
            <a:srgbClr val="F26B43"/>
          </p15:clr>
        </p15:guide>
        <p15:guide id="29" pos="4728" userDrawn="1">
          <p15:clr>
            <a:srgbClr val="F26B43"/>
          </p15:clr>
        </p15:guide>
        <p15:guide id="30" pos="5151" userDrawn="1">
          <p15:clr>
            <a:srgbClr val="F26B43"/>
          </p15:clr>
        </p15:guide>
        <p15:guide id="31" pos="5189" userDrawn="1">
          <p15:clr>
            <a:srgbClr val="F26B43"/>
          </p15:clr>
        </p15:guide>
        <p15:guide id="32" pos="56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24D24EA-538A-4F00-A82B-CDB8D84D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605350"/>
            <a:ext cx="5904933" cy="3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EC5243-5993-4D64-8711-BF679FD8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 Pouch &amp; Cables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1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0DD7D75-51E1-4526-8DD4-488AD3C18715}"/>
              </a:ext>
            </a:extLst>
          </p:cNvPr>
          <p:cNvSpPr txBox="1">
            <a:spLocks/>
          </p:cNvSpPr>
          <p:nvPr/>
        </p:nvSpPr>
        <p:spPr>
          <a:xfrm>
            <a:off x="236538" y="2400909"/>
            <a:ext cx="8669337" cy="6699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W   E                                                                                                                                                           F   U   T   U   R   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5F675F9-A61C-4BA2-9B2F-91FEBE58B48E}"/>
              </a:ext>
            </a:extLst>
          </p:cNvPr>
          <p:cNvCxnSpPr/>
          <p:nvPr/>
        </p:nvCxnSpPr>
        <p:spPr>
          <a:xfrm>
            <a:off x="966788" y="2538046"/>
            <a:ext cx="62311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booth</a:t>
            </a:r>
            <a:r>
              <a:rPr lang="de-DE" dirty="0"/>
              <a:t> in </a:t>
            </a:r>
            <a:r>
              <a:rPr lang="de-DE" dirty="0">
                <a:solidFill>
                  <a:srgbClr val="E55050"/>
                </a:solidFill>
              </a:rPr>
              <a:t>Segment 7</a:t>
            </a:r>
            <a:r>
              <a:rPr lang="de-DE" dirty="0"/>
              <a:t>.</a:t>
            </a:r>
          </a:p>
          <a:p>
            <a:r>
              <a:rPr lang="en-US" dirty="0"/>
              <a:t>T</a:t>
            </a:r>
            <a:r>
              <a:rPr lang="de-DE" dirty="0" err="1"/>
              <a:t>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028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an </a:t>
            </a:r>
            <a:r>
              <a:rPr lang="de-DE" dirty="0" err="1"/>
              <a:t>interaction</a:t>
            </a:r>
            <a:r>
              <a:rPr lang="de-DE" dirty="0"/>
              <a:t>.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5F3E02B7-519E-45DC-9242-5D0A06A958D2}"/>
              </a:ext>
            </a:extLst>
          </p:cNvPr>
          <p:cNvSpPr txBox="1">
            <a:spLocks/>
          </p:cNvSpPr>
          <p:nvPr/>
        </p:nvSpPr>
        <p:spPr>
          <a:xfrm>
            <a:off x="236537" y="2512786"/>
            <a:ext cx="8669337" cy="6699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de-DE" sz="3400" b="1" kern="1200" dirty="0" smtClean="0">
                <a:solidFill>
                  <a:schemeClr val="bg2"/>
                </a:solidFill>
                <a:latin typeface="Neurial Grotesk" panose="00000500000000000000" pitchFamily="50" charset="0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called intercourse.</a:t>
            </a:r>
          </a:p>
        </p:txBody>
      </p:sp>
    </p:spTree>
    <p:extLst>
      <p:ext uri="{BB962C8B-B14F-4D97-AF65-F5344CB8AC3E}">
        <p14:creationId xmlns:p14="http://schemas.microsoft.com/office/powerpoint/2010/main" val="25814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// Michelangelo </a:t>
            </a:r>
            <a:r>
              <a:rPr lang="de-DE" dirty="0" err="1"/>
              <a:t>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14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bare </a:t>
            </a:r>
            <a:r>
              <a:rPr lang="de-DE" dirty="0" err="1"/>
              <a:t>metal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</a:t>
            </a:r>
          </a:p>
          <a:p>
            <a:r>
              <a:rPr lang="de-DE" dirty="0"/>
              <a:t>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high end design </a:t>
            </a:r>
            <a:r>
              <a:rPr lang="de-DE" dirty="0" err="1"/>
              <a:t>solution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6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92BB116-A538-4666-8CBD-1673177D0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6" y="357188"/>
            <a:ext cx="6421437" cy="4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B2B420-0B9A-47DA-8BA4-24F62A745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Witness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intercourse</a:t>
            </a:r>
            <a:r>
              <a:rPr lang="de-DE" dirty="0"/>
              <a:t>:</a:t>
            </a:r>
          </a:p>
          <a:p>
            <a:r>
              <a:rPr lang="de-DE" dirty="0">
                <a:solidFill>
                  <a:srgbClr val="E55050"/>
                </a:solidFill>
              </a:rPr>
              <a:t>www.rhizomaticmachines.com</a:t>
            </a:r>
          </a:p>
        </p:txBody>
      </p:sp>
    </p:spTree>
    <p:extLst>
      <p:ext uri="{BB962C8B-B14F-4D97-AF65-F5344CB8AC3E}">
        <p14:creationId xmlns:p14="http://schemas.microsoft.com/office/powerpoint/2010/main" val="28896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F67596-0D3A-4067-9017-F7E99B851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talk business for a moment.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EC5243-5993-4D64-8711-BF679FD8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Social sandbox.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3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EC5243-5993-4D64-8711-BF679FD8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 PCB Closeups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4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lex 1">
  <a:themeElements>
    <a:clrScheme name="Alex 1">
      <a:dk1>
        <a:srgbClr val="222326"/>
      </a:dk1>
      <a:lt1>
        <a:srgbClr val="FAFAFA"/>
      </a:lt1>
      <a:dk2>
        <a:srgbClr val="212121"/>
      </a:dk2>
      <a:lt2>
        <a:srgbClr val="FCF9ED"/>
      </a:lt2>
      <a:accent1>
        <a:srgbClr val="8FCCBD"/>
      </a:accent1>
      <a:accent2>
        <a:srgbClr val="BEB8CC"/>
      </a:accent2>
      <a:accent3>
        <a:srgbClr val="D9BB62"/>
      </a:accent3>
      <a:accent4>
        <a:srgbClr val="DA7878"/>
      </a:accent4>
      <a:accent5>
        <a:srgbClr val="8591CC"/>
      </a:accent5>
      <a:accent6>
        <a:srgbClr val="8A8299"/>
      </a:accent6>
      <a:hlink>
        <a:srgbClr val="44546A"/>
      </a:hlink>
      <a:folHlink>
        <a:srgbClr val="44546A"/>
      </a:folHlink>
    </a:clrScheme>
    <a:fontScheme name="Alex 1">
      <a:majorFont>
        <a:latin typeface="Inconsolata"/>
        <a:ea typeface=""/>
        <a:cs typeface=""/>
      </a:majorFont>
      <a:minorFont>
        <a:latin typeface="Inconsol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lnSpc>
            <a:spcPts val="2350"/>
          </a:lnSpc>
          <a:defRPr sz="1800" b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Bildschirmpräsentation (16:9)</PresentationFormat>
  <Paragraphs>55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Inconsolata</vt:lpstr>
      <vt:lpstr>Neurial Grotesk</vt:lpstr>
      <vt:lpstr>Alex 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 Baba</dc:creator>
  <cp:lastModifiedBy>Ali Baba</cp:lastModifiedBy>
  <cp:revision>603</cp:revision>
  <dcterms:created xsi:type="dcterms:W3CDTF">2017-09-29T06:22:13Z</dcterms:created>
  <dcterms:modified xsi:type="dcterms:W3CDTF">2018-04-19T15:06:46Z</dcterms:modified>
</cp:coreProperties>
</file>