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83EB-60A6-4B7E-A2EF-5A1C89B5885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A987C-A9BC-4353-AD53-8D165A2F9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1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83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4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83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6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4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18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58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5A37-9DBB-4196-AC94-BF7F6C2BA01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100230" y="2204864"/>
            <a:ext cx="25202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Player</a:t>
            </a:r>
            <a:endParaRPr lang="de-DE" dirty="0" smtClean="0"/>
          </a:p>
          <a:p>
            <a:r>
              <a:rPr lang="de-DE" dirty="0" smtClean="0"/>
              <a:t>____________________</a:t>
            </a:r>
          </a:p>
          <a:p>
            <a:r>
              <a:rPr lang="de-DE" dirty="0" smtClean="0"/>
              <a:t>Name : </a:t>
            </a:r>
            <a:r>
              <a:rPr lang="de-DE" dirty="0" err="1" smtClean="0"/>
              <a:t>string</a:t>
            </a:r>
            <a:endParaRPr lang="de-DE" dirty="0" smtClean="0"/>
          </a:p>
          <a:p>
            <a:r>
              <a:rPr lang="de-DE" dirty="0" err="1" smtClean="0"/>
              <a:t>WinCount</a:t>
            </a:r>
            <a:r>
              <a:rPr lang="de-DE" dirty="0" smtClean="0"/>
              <a:t> </a:t>
            </a:r>
            <a:r>
              <a:rPr lang="de-DE" dirty="0" smtClean="0"/>
              <a:t>: </a:t>
            </a:r>
            <a:r>
              <a:rPr lang="de-DE" dirty="0" err="1" smtClean="0"/>
              <a:t>int</a:t>
            </a:r>
            <a:endParaRPr lang="de-DE" dirty="0" smtClean="0"/>
          </a:p>
          <a:p>
            <a:r>
              <a:rPr lang="de-DE" dirty="0" err="1" smtClean="0"/>
              <a:t>SeedCount</a:t>
            </a:r>
            <a:r>
              <a:rPr lang="de-DE" dirty="0" smtClean="0"/>
              <a:t> : </a:t>
            </a:r>
            <a:r>
              <a:rPr lang="de-DE" dirty="0" err="1" smtClean="0"/>
              <a:t>int</a:t>
            </a:r>
            <a:endParaRPr lang="de-DE" dirty="0" smtClean="0"/>
          </a:p>
          <a:p>
            <a:r>
              <a:rPr lang="de-DE" dirty="0" smtClean="0"/>
              <a:t>Spielfeldhälfte : </a:t>
            </a:r>
            <a:r>
              <a:rPr lang="de-DE" dirty="0" err="1" smtClean="0"/>
              <a:t>obj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6157690" y="2992027"/>
            <a:ext cx="27112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Spielfeldhälfte</a:t>
            </a:r>
          </a:p>
          <a:p>
            <a:r>
              <a:rPr lang="de-DE" dirty="0" smtClean="0"/>
              <a:t>______________________</a:t>
            </a:r>
          </a:p>
          <a:p>
            <a:r>
              <a:rPr lang="de-DE" dirty="0" err="1" smtClean="0"/>
              <a:t>Kalaha</a:t>
            </a:r>
            <a:r>
              <a:rPr lang="de-DE" dirty="0" smtClean="0"/>
              <a:t> : </a:t>
            </a:r>
            <a:r>
              <a:rPr lang="de-DE" dirty="0" smtClean="0"/>
              <a:t>Mulde</a:t>
            </a:r>
          </a:p>
          <a:p>
            <a:r>
              <a:rPr lang="de-DE" dirty="0" smtClean="0"/>
              <a:t>House : Mulde x6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364826" y="5347200"/>
            <a:ext cx="25202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Mulde</a:t>
            </a:r>
          </a:p>
          <a:p>
            <a:r>
              <a:rPr lang="de-DE" dirty="0" smtClean="0"/>
              <a:t>____________________</a:t>
            </a:r>
          </a:p>
          <a:p>
            <a:r>
              <a:rPr lang="de-DE" dirty="0" err="1" smtClean="0"/>
              <a:t>SeedCount</a:t>
            </a:r>
            <a:r>
              <a:rPr lang="de-DE" dirty="0" smtClean="0"/>
              <a:t> : </a:t>
            </a:r>
            <a:r>
              <a:rPr lang="de-DE" dirty="0" err="1" smtClean="0"/>
              <a:t>int</a:t>
            </a:r>
            <a:endParaRPr lang="de-DE" dirty="0" smtClean="0"/>
          </a:p>
        </p:txBody>
      </p:sp>
      <p:cxnSp>
        <p:nvCxnSpPr>
          <p:cNvPr id="8" name="Gerade Verbindung 7"/>
          <p:cNvCxnSpPr/>
          <p:nvPr/>
        </p:nvCxnSpPr>
        <p:spPr>
          <a:xfrm>
            <a:off x="4620510" y="3861048"/>
            <a:ext cx="1537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7356814" y="4192356"/>
            <a:ext cx="0" cy="115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39552" y="476672"/>
            <a:ext cx="2520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MancalaGame</a:t>
            </a:r>
            <a:endParaRPr lang="de-DE" dirty="0" smtClean="0"/>
          </a:p>
          <a:p>
            <a:r>
              <a:rPr lang="de-DE" dirty="0" smtClean="0"/>
              <a:t>____________________</a:t>
            </a:r>
          </a:p>
          <a:p>
            <a:r>
              <a:rPr lang="de-DE" dirty="0" smtClean="0"/>
              <a:t>Player1 </a:t>
            </a:r>
            <a:r>
              <a:rPr lang="de-DE" dirty="0" smtClean="0"/>
              <a:t>: Player</a:t>
            </a:r>
            <a:endParaRPr lang="de-DE" dirty="0" smtClean="0"/>
          </a:p>
          <a:p>
            <a:r>
              <a:rPr lang="de-DE" dirty="0" smtClean="0"/>
              <a:t>Player 2 : Player</a:t>
            </a:r>
            <a:endParaRPr lang="de-DE" dirty="0"/>
          </a:p>
        </p:txBody>
      </p:sp>
      <p:cxnSp>
        <p:nvCxnSpPr>
          <p:cNvPr id="11" name="Gerade Verbindung 10"/>
          <p:cNvCxnSpPr/>
          <p:nvPr/>
        </p:nvCxnSpPr>
        <p:spPr>
          <a:xfrm flipV="1">
            <a:off x="2915816" y="1677001"/>
            <a:ext cx="0" cy="527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62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brandl</dc:creator>
  <cp:lastModifiedBy>brandl</cp:lastModifiedBy>
  <cp:revision>5</cp:revision>
  <dcterms:created xsi:type="dcterms:W3CDTF">2016-05-06T09:25:55Z</dcterms:created>
  <dcterms:modified xsi:type="dcterms:W3CDTF">2016-05-10T11:35:00Z</dcterms:modified>
</cp:coreProperties>
</file>