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430277" y="2908398"/>
            <a:ext cx="2237706" cy="12820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Player</a:t>
            </a:r>
          </a:p>
          <a:p>
            <a:pPr>
              <a:defRPr sz="700"/>
            </a:pPr>
          </a:p>
          <a:p>
            <a:pPr/>
            <a:r>
              <a:t>Name : String</a:t>
            </a:r>
          </a:p>
          <a:p>
            <a:pPr/>
            <a:r>
              <a:t>WinCount : Integer</a:t>
            </a:r>
          </a:p>
          <a:p>
            <a:pPr/>
            <a:r>
              <a:t>SeedCount : Integer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2423" y="5030728"/>
            <a:ext cx="1319154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PlayersHalf</a:t>
            </a:r>
          </a:p>
        </p:txBody>
      </p:sp>
      <p:sp>
        <p:nvSpPr>
          <p:cNvPr id="114" name="Shape 114"/>
          <p:cNvSpPr/>
          <p:nvPr/>
        </p:nvSpPr>
        <p:spPr>
          <a:xfrm>
            <a:off x="6099092" y="4789428"/>
            <a:ext cx="2186906" cy="748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House</a:t>
            </a:r>
          </a:p>
          <a:p>
            <a:pPr>
              <a:defRPr sz="700"/>
            </a:pPr>
          </a:p>
          <a:p>
            <a:pPr/>
            <a:r>
              <a:t>SeedCount : Integer</a:t>
            </a:r>
          </a:p>
        </p:txBody>
      </p:sp>
      <p:sp>
        <p:nvSpPr>
          <p:cNvPr id="115" name="Shape 115"/>
          <p:cNvSpPr/>
          <p:nvPr/>
        </p:nvSpPr>
        <p:spPr>
          <a:xfrm>
            <a:off x="3404877" y="1319906"/>
            <a:ext cx="2283446" cy="748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MancalaGame</a:t>
            </a:r>
          </a:p>
          <a:p>
            <a:pPr>
              <a:defRPr sz="700"/>
            </a:pPr>
          </a:p>
          <a:p>
            <a:pPr/>
            <a:r>
              <a:t>PlayerOnTurn : String</a:t>
            </a:r>
          </a:p>
        </p:txBody>
      </p:sp>
      <p:sp>
        <p:nvSpPr>
          <p:cNvPr id="116" name="Shape 116"/>
          <p:cNvSpPr/>
          <p:nvPr/>
        </p:nvSpPr>
        <p:spPr>
          <a:xfrm flipV="1">
            <a:off x="4549129" y="2067758"/>
            <a:ext cx="1" cy="8271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/>
        </p:nvSpPr>
        <p:spPr>
          <a:xfrm flipH="1" flipV="1">
            <a:off x="3406240" y="1687571"/>
            <a:ext cx="2292973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hape 118"/>
          <p:cNvSpPr/>
          <p:nvPr/>
        </p:nvSpPr>
        <p:spPr>
          <a:xfrm flipH="1">
            <a:off x="3431640" y="3275071"/>
            <a:ext cx="2247232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19"/>
          <p:cNvSpPr/>
          <p:nvPr/>
        </p:nvSpPr>
        <p:spPr>
          <a:xfrm>
            <a:off x="4590107" y="2049997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1</a:t>
            </a:r>
          </a:p>
        </p:txBody>
      </p:sp>
      <p:sp>
        <p:nvSpPr>
          <p:cNvPr id="120" name="Shape 120"/>
          <p:cNvSpPr/>
          <p:nvPr/>
        </p:nvSpPr>
        <p:spPr>
          <a:xfrm>
            <a:off x="4590107" y="2626101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2</a:t>
            </a:r>
          </a:p>
        </p:txBody>
      </p:sp>
      <p:sp>
        <p:nvSpPr>
          <p:cNvPr id="121" name="Shape 121"/>
          <p:cNvSpPr/>
          <p:nvPr/>
        </p:nvSpPr>
        <p:spPr>
          <a:xfrm flipV="1">
            <a:off x="4572000" y="4198382"/>
            <a:ext cx="1" cy="82712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hape 122"/>
          <p:cNvSpPr/>
          <p:nvPr/>
        </p:nvSpPr>
        <p:spPr>
          <a:xfrm>
            <a:off x="4612978" y="4180622"/>
            <a:ext cx="1840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4612978" y="4756725"/>
            <a:ext cx="1840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1</a:t>
            </a:r>
          </a:p>
        </p:txBody>
      </p:sp>
      <p:sp>
        <p:nvSpPr>
          <p:cNvPr id="124" name="Shape 124"/>
          <p:cNvSpPr/>
          <p:nvPr/>
        </p:nvSpPr>
        <p:spPr>
          <a:xfrm flipH="1">
            <a:off x="5232323" y="5170288"/>
            <a:ext cx="872242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5247901" y="5156141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1</a:t>
            </a:r>
          </a:p>
        </p:txBody>
      </p:sp>
      <p:sp>
        <p:nvSpPr>
          <p:cNvPr id="126" name="Shape 126"/>
          <p:cNvSpPr/>
          <p:nvPr/>
        </p:nvSpPr>
        <p:spPr>
          <a:xfrm>
            <a:off x="5895601" y="5156141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6</a:t>
            </a:r>
          </a:p>
        </p:txBody>
      </p:sp>
      <p:sp>
        <p:nvSpPr>
          <p:cNvPr id="127" name="Shape 127"/>
          <p:cNvSpPr/>
          <p:nvPr/>
        </p:nvSpPr>
        <p:spPr>
          <a:xfrm flipH="1">
            <a:off x="6098640" y="5163760"/>
            <a:ext cx="2187809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 flipH="1">
            <a:off x="3047422" y="5170288"/>
            <a:ext cx="872243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>
            <a:off x="3063001" y="5156141"/>
            <a:ext cx="1840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1</a:t>
            </a:r>
          </a:p>
        </p:txBody>
      </p:sp>
      <p:sp>
        <p:nvSpPr>
          <p:cNvPr id="130" name="Shape 130"/>
          <p:cNvSpPr/>
          <p:nvPr/>
        </p:nvSpPr>
        <p:spPr>
          <a:xfrm>
            <a:off x="3710701" y="5156141"/>
            <a:ext cx="1840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1</a:t>
            </a:r>
          </a:p>
        </p:txBody>
      </p:sp>
      <p:sp>
        <p:nvSpPr>
          <p:cNvPr id="131" name="Shape 131"/>
          <p:cNvSpPr/>
          <p:nvPr/>
        </p:nvSpPr>
        <p:spPr>
          <a:xfrm>
            <a:off x="858002" y="4789428"/>
            <a:ext cx="2186907" cy="748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Kalaha</a:t>
            </a:r>
          </a:p>
          <a:p>
            <a:pPr>
              <a:defRPr sz="700"/>
            </a:pPr>
          </a:p>
          <a:p>
            <a:pPr/>
            <a:r>
              <a:t>SeedCount : Integer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857552" y="5163761"/>
            <a:ext cx="2187808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