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6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83EB-60A6-4B7E-A2EF-5A1C89B58859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A987C-A9BC-4353-AD53-8D165A2F9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1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83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4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83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6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3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4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18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5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5A37-9DBB-4196-AC94-BF7F6C2BA01E}" type="datetimeFigureOut">
              <a:rPr lang="de-DE" smtClean="0"/>
              <a:t>06.05.2016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824D-EC4E-429E-B8D0-F55E9DEEB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31640" y="764704"/>
            <a:ext cx="252028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Spieler</a:t>
            </a:r>
          </a:p>
          <a:p>
            <a:r>
              <a:rPr lang="de-DE" dirty="0" smtClean="0"/>
              <a:t>____________________</a:t>
            </a:r>
          </a:p>
          <a:p>
            <a:r>
              <a:rPr lang="de-DE" dirty="0" smtClean="0"/>
              <a:t>Name : </a:t>
            </a:r>
            <a:r>
              <a:rPr lang="de-DE" dirty="0" err="1" smtClean="0"/>
              <a:t>string</a:t>
            </a:r>
            <a:endParaRPr lang="de-DE" dirty="0" smtClean="0"/>
          </a:p>
          <a:p>
            <a:r>
              <a:rPr lang="de-DE" dirty="0" smtClean="0"/>
              <a:t>#Gewinne : </a:t>
            </a:r>
            <a:r>
              <a:rPr lang="de-DE" dirty="0" err="1" smtClean="0"/>
              <a:t>int</a:t>
            </a:r>
            <a:endParaRPr lang="de-DE" dirty="0" smtClean="0"/>
          </a:p>
          <a:p>
            <a:r>
              <a:rPr lang="de-DE" dirty="0" err="1" smtClean="0"/>
              <a:t>IstAmZug</a:t>
            </a:r>
            <a:r>
              <a:rPr lang="de-DE" dirty="0" smtClean="0"/>
              <a:t> : </a:t>
            </a:r>
            <a:r>
              <a:rPr lang="de-DE" dirty="0" err="1" smtClean="0"/>
              <a:t>bool</a:t>
            </a:r>
            <a:endParaRPr lang="de-DE" dirty="0" smtClean="0"/>
          </a:p>
          <a:p>
            <a:r>
              <a:rPr lang="de-DE" dirty="0" smtClean="0"/>
              <a:t>#Steine : </a:t>
            </a:r>
            <a:r>
              <a:rPr lang="de-DE" dirty="0" err="1" smtClean="0"/>
              <a:t>int</a:t>
            </a:r>
            <a:endParaRPr lang="de-DE" dirty="0" smtClean="0"/>
          </a:p>
          <a:p>
            <a:r>
              <a:rPr lang="de-DE" dirty="0" smtClean="0"/>
              <a:t>Spielfeldhälfte : </a:t>
            </a:r>
            <a:r>
              <a:rPr lang="de-DE" dirty="0" err="1" smtClean="0"/>
              <a:t>obj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89100" y="1767891"/>
            <a:ext cx="27112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Spielfeldhälfte</a:t>
            </a:r>
          </a:p>
          <a:p>
            <a:r>
              <a:rPr lang="de-DE" dirty="0" smtClean="0"/>
              <a:t>______________________</a:t>
            </a:r>
          </a:p>
          <a:p>
            <a:r>
              <a:rPr lang="de-DE" dirty="0" smtClean="0"/>
              <a:t>Hauptmulde : Mulde</a:t>
            </a: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(Spielmulden List&lt;Mulde&gt;)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96236" y="4123064"/>
            <a:ext cx="2520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Mulde</a:t>
            </a:r>
          </a:p>
          <a:p>
            <a:r>
              <a:rPr lang="de-DE" dirty="0" smtClean="0"/>
              <a:t>____________________</a:t>
            </a:r>
          </a:p>
          <a:p>
            <a:r>
              <a:rPr lang="de-DE" dirty="0" smtClean="0"/>
              <a:t>#Steine : </a:t>
            </a:r>
            <a:r>
              <a:rPr lang="de-DE" dirty="0" err="1" smtClean="0"/>
              <a:t>int</a:t>
            </a:r>
            <a:endParaRPr lang="de-DE" dirty="0" smtClean="0"/>
          </a:p>
          <a:p>
            <a:r>
              <a:rPr lang="de-DE" dirty="0" smtClean="0"/>
              <a:t>Nachfolger : Mulde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851920" y="2636912"/>
            <a:ext cx="1537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6588224" y="2968220"/>
            <a:ext cx="0" cy="115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073616" y="22048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11935" y="36964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 .. 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5162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brandl</dc:creator>
  <cp:lastModifiedBy>brandl</cp:lastModifiedBy>
  <cp:revision>4</cp:revision>
  <dcterms:created xsi:type="dcterms:W3CDTF">2016-05-06T09:25:55Z</dcterms:created>
  <dcterms:modified xsi:type="dcterms:W3CDTF">2016-05-06T11:45:53Z</dcterms:modified>
</cp:coreProperties>
</file>