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521C6D-408F-4918-A1B2-55D248CC1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327062-55E7-48CA-B02D-ADA00EC86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E0DB25-CDBF-4C84-959D-16854CCA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95EF-35A0-4F09-B67E-AE071ECEE8E3}" type="datetimeFigureOut">
              <a:rPr lang="de-DE" smtClean="0"/>
              <a:t>23.12.2021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D86939-E66F-42B6-AFC1-EB97A67D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720E4E-B6F9-4B59-B0DA-0E38001E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D7A9-BD81-468A-A212-703F58C7E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6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B6E43-6B59-4D91-B45D-74ECB85C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848433-C38C-4F7B-98E5-F03C2BDF1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7E14BA-6C03-48E5-A820-72D7C790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95EF-35A0-4F09-B67E-AE071ECEE8E3}" type="datetimeFigureOut">
              <a:rPr lang="de-DE" smtClean="0"/>
              <a:t>23.12.2021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1776D3-FD8E-4719-86E6-10F899E2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99DE84-81D7-4BFE-B3D2-87D611E1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D7A9-BD81-468A-A212-703F58C7E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82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F8A4C6-CEDB-4D05-B19F-06654084E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D82C5D-638F-4089-A64A-18CEAB89B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6C6447-2AC1-43E7-AE6A-327778DB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95EF-35A0-4F09-B67E-AE071ECEE8E3}" type="datetimeFigureOut">
              <a:rPr lang="de-DE" smtClean="0"/>
              <a:t>23.12.2021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1A388A-DA94-4D6A-8278-82A95872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F72BC-80CA-4B05-8ACE-CA0D5F22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D7A9-BD81-468A-A212-703F58C7E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24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C5220-2672-482D-92D6-08F80700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DDFF36-959A-4525-A0F3-6F05B379D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3BB14-CEB9-4D86-9786-A39C13A5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95EF-35A0-4F09-B67E-AE071ECEE8E3}" type="datetimeFigureOut">
              <a:rPr lang="de-DE" smtClean="0"/>
              <a:t>23.12.2021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848CD6-B2DB-49B7-8482-B056EA0F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6DA03-C8EA-4B7A-BA8D-6048BAA2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D7A9-BD81-468A-A212-703F58C7E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17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2F2BC-6DB3-4B95-9639-F88D98978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8FD4CD-9417-4560-B922-BC036D7F7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1B946E-410E-4480-8864-446F099E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95EF-35A0-4F09-B67E-AE071ECEE8E3}" type="datetimeFigureOut">
              <a:rPr lang="de-DE" smtClean="0"/>
              <a:t>23.12.2021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FF823F-EF4C-4E17-B9B7-291F2446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2E6397-4F9C-403A-90E0-12036D4D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D7A9-BD81-468A-A212-703F58C7E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05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1D35D-9DE0-4292-9307-0450D9D31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3A7BCA-48F6-4F27-8954-5A9538EFF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058958-E4E2-4A61-944C-3309FA49D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8692CE-3F3A-4970-9D41-658CC220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95EF-35A0-4F09-B67E-AE071ECEE8E3}" type="datetimeFigureOut">
              <a:rPr lang="de-DE" smtClean="0"/>
              <a:t>23.12.2021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E15F94-9767-4F42-866B-E4596D34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2C5E9A-D13A-415A-8240-9A19C13B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D7A9-BD81-468A-A212-703F58C7E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5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651A5-A581-4649-882D-44790C4A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BA7AD9-A0A5-4265-9AC9-B8F55EEBB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9E1EC4-BDE2-4ACF-A589-600EC40D7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41208A-02FD-45D1-BC47-F8FB34C90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BBC79E-FBCC-48CE-B4F5-44BB5CD72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CDBA72B-4CFD-47B4-B7DA-0B5AD1F3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95EF-35A0-4F09-B67E-AE071ECEE8E3}" type="datetimeFigureOut">
              <a:rPr lang="de-DE" smtClean="0"/>
              <a:t>23.12.2021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A581BB-EBEC-43F8-96C7-082B708D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6E160A5-CDA3-4C1C-80AD-CB4E3F70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D7A9-BD81-468A-A212-703F58C7E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39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95485-125C-441C-A204-2A1AC981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2F5175-68C3-45A5-8D38-56EB1C49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95EF-35A0-4F09-B67E-AE071ECEE8E3}" type="datetimeFigureOut">
              <a:rPr lang="de-DE" smtClean="0"/>
              <a:t>23.12.2021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DA56D1-4C3A-4284-8B34-9A72D5F3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849C77-E5D9-43B8-AD72-8C7F84AF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D7A9-BD81-468A-A212-703F58C7E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60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EE6381-22FB-4C21-B114-A81A6DA1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95EF-35A0-4F09-B67E-AE071ECEE8E3}" type="datetimeFigureOut">
              <a:rPr lang="de-DE" smtClean="0"/>
              <a:t>23.12.2021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A4B6E1-1A1B-4BE6-BB2B-E7993C2E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08E3DB-94CB-4277-9F63-D6F5EF9D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D7A9-BD81-468A-A212-703F58C7E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06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E4A74-AA2F-405B-8CAE-2954BF13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F8FE79-1213-435E-BAE7-E292AFD51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09DC98-D054-4899-A76D-77C751F9A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B8DAA2-0486-4D52-95CF-25CA577D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95EF-35A0-4F09-B67E-AE071ECEE8E3}" type="datetimeFigureOut">
              <a:rPr lang="de-DE" smtClean="0"/>
              <a:t>23.12.2021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90E5FA-5396-46A5-B884-A724E1E1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4D23F3-8980-46A0-90C4-AC5927A6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D7A9-BD81-468A-A212-703F58C7E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30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C70289-B745-4B7A-9DD3-038FC2B4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7081804-9312-43AF-994E-35C0B0943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40CEA0-5C2F-4289-BC9A-4E203FEDD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9D3F60-874B-4665-9627-5783104C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95EF-35A0-4F09-B67E-AE071ECEE8E3}" type="datetimeFigureOut">
              <a:rPr lang="de-DE" smtClean="0"/>
              <a:t>23.12.2021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BBC7BF-776E-400D-B916-FFE9F099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E856CB-CB6F-45A5-97BC-0A54A14C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D7A9-BD81-468A-A212-703F58C7E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20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60BAE74-1AD1-487D-A84E-39A61429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CCEBAE-837F-4A00-B642-82ADC9D2F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2BDCAB-3F8F-429E-B118-B3789E97C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A95EF-35A0-4F09-B67E-AE071ECEE8E3}" type="datetimeFigureOut">
              <a:rPr lang="de-DE" smtClean="0"/>
              <a:t>23.12.2021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8DB4AF-ABBE-48A9-91D5-4993C4C57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3F1C94-AF0C-4B3E-996F-BD47F14DD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CD7A9-BD81-468A-A212-703F58C7E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49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3029877-1E1F-4F4A-9A11-5402CCDBCC18}"/>
              </a:ext>
            </a:extLst>
          </p:cNvPr>
          <p:cNvSpPr/>
          <p:nvPr/>
        </p:nvSpPr>
        <p:spPr>
          <a:xfrm>
            <a:off x="0" y="2736167"/>
            <a:ext cx="5120640" cy="41218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05600C6-8ACE-42CF-8EDC-E2E4EE98BB29}"/>
              </a:ext>
            </a:extLst>
          </p:cNvPr>
          <p:cNvSpPr/>
          <p:nvPr/>
        </p:nvSpPr>
        <p:spPr>
          <a:xfrm>
            <a:off x="6927273" y="2736166"/>
            <a:ext cx="5264727" cy="41218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8CC9220-5C57-474A-8B92-4EF34765B456}"/>
              </a:ext>
            </a:extLst>
          </p:cNvPr>
          <p:cNvSpPr/>
          <p:nvPr/>
        </p:nvSpPr>
        <p:spPr>
          <a:xfrm>
            <a:off x="0" y="0"/>
            <a:ext cx="2272145" cy="20670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EBFB774-BBA0-42BC-995C-DAD656F6660B}"/>
              </a:ext>
            </a:extLst>
          </p:cNvPr>
          <p:cNvSpPr/>
          <p:nvPr/>
        </p:nvSpPr>
        <p:spPr>
          <a:xfrm>
            <a:off x="2560320" y="0"/>
            <a:ext cx="2272145" cy="20670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913C8B4-BF9F-4B23-8F4D-C7A434126137}"/>
              </a:ext>
            </a:extLst>
          </p:cNvPr>
          <p:cNvSpPr txBox="1"/>
          <p:nvPr/>
        </p:nvSpPr>
        <p:spPr>
          <a:xfrm>
            <a:off x="1862051" y="3851564"/>
            <a:ext cx="154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Wohnzimmer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40EEE03-47CF-4E1F-8814-7C26A95D4640}"/>
              </a:ext>
            </a:extLst>
          </p:cNvPr>
          <p:cNvSpPr txBox="1"/>
          <p:nvPr/>
        </p:nvSpPr>
        <p:spPr>
          <a:xfrm>
            <a:off x="9495906" y="3851564"/>
            <a:ext cx="154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Wohnzimmer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0EEB22-FDE3-4A78-A440-B9BCD954BC72}"/>
              </a:ext>
            </a:extLst>
          </p:cNvPr>
          <p:cNvSpPr txBox="1"/>
          <p:nvPr/>
        </p:nvSpPr>
        <p:spPr>
          <a:xfrm>
            <a:off x="3203170" y="767541"/>
            <a:ext cx="154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Klo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ADFD2E2-E06F-4510-B098-819F39B77EE0}"/>
              </a:ext>
            </a:extLst>
          </p:cNvPr>
          <p:cNvSpPr txBox="1"/>
          <p:nvPr/>
        </p:nvSpPr>
        <p:spPr>
          <a:xfrm>
            <a:off x="570808" y="767541"/>
            <a:ext cx="154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217630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TU-Pseudonym 3258281785548342</dc:creator>
  <cp:lastModifiedBy>TU-Pseudonym 3258281785548342</cp:lastModifiedBy>
  <cp:revision>1</cp:revision>
  <dcterms:created xsi:type="dcterms:W3CDTF">2021-12-23T09:05:58Z</dcterms:created>
  <dcterms:modified xsi:type="dcterms:W3CDTF">2021-12-23T09:08:06Z</dcterms:modified>
</cp:coreProperties>
</file>