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564E3-057B-4AE5-8E83-175C003CDC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EFBACC-A7D7-4AA1-AB14-06D8BC420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E9BF2-AF75-4899-BE51-6D128E3EF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3198-27AD-4EE3-AB49-3140F9411D9C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066FA-9D9A-4275-A20A-52ABAF2D5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CF3C8-D580-4183-BD12-EFB663DAA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548A-ED44-4FC1-9B95-011CFB123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63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04097-7F16-4718-B050-3666320C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4FD080-2E3B-40D8-9746-2D2CF8505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41E20-E58F-4677-82A2-B1196236F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3198-27AD-4EE3-AB49-3140F9411D9C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AA6B2-636E-4927-9B77-05A2AF2A9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FE0EC-DAC8-4641-A29E-5DB76C8C5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548A-ED44-4FC1-9B95-011CFB123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24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DCFB4B-1183-471E-A22B-175BC66726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214EE1-F3A0-434F-868A-A8F7FDDAB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8A7A8-31EB-437A-A4B1-33D06F7BC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3198-27AD-4EE3-AB49-3140F9411D9C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50A12-4205-42FD-A0A8-7FE00D0DD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3B04D-26ED-4704-B755-447986C85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548A-ED44-4FC1-9B95-011CFB123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41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D69FD-3961-4881-BCE8-2384EE06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C2FED-CA98-487F-904E-C0A9E2A79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6EB2A-F9FB-45EB-8E7A-FC9AF341F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3198-27AD-4EE3-AB49-3140F9411D9C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2B480-3F52-42DD-AE14-66952CB97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FF6A7-7ECC-4C64-B2DC-3AB66AFC5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548A-ED44-4FC1-9B95-011CFB123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32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B2E0A-8BC7-45EC-B744-896B94CD2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6EE77-417D-4E29-9399-CF0BC5404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66CCB-33F3-47D0-A198-60AA6E633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3198-27AD-4EE3-AB49-3140F9411D9C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8B129-6202-4DEB-A18B-81348E814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1D1EA-F4AD-4FAF-9FAB-6B8D0165C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548A-ED44-4FC1-9B95-011CFB123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46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7022D-5DA9-4B5A-87E4-26BDBFBF5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F615B-AAFB-4124-912D-EA63422B3C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D877D6-5B2E-4B32-A9F8-2509136F9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A15D6-1D2E-4C3B-B9B4-AA589711C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3198-27AD-4EE3-AB49-3140F9411D9C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ED2DA-69BB-469F-9A2D-3119BAE26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B2867-8988-4892-9FE7-48799C8BB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548A-ED44-4FC1-9B95-011CFB123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29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87170-C9D1-403B-9B68-A9C015380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B4DEF-6119-4338-BF8E-9DE06D5B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BB688-9DB7-4EDF-897E-A5A90DAB8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4FEC01-F127-4051-AEEE-16429B9C62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25D539-01BF-420A-B77B-7CAAAFB4C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7CA6D6-608C-4B2C-98DE-2A73DFC01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3198-27AD-4EE3-AB49-3140F9411D9C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0C6D9C-489C-46D4-B661-E9D22242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BE16F7-05F9-4F8A-B8AA-EC0749AAC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548A-ED44-4FC1-9B95-011CFB123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28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3D96E-B04A-4515-BAB6-66AC5AD41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AA064A-764A-4D73-9FD8-C5D2F9664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3198-27AD-4EE3-AB49-3140F9411D9C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65E37F-C71C-40E4-9A9B-D8360D14E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CBB3F-2795-4F54-B57C-91752EED4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548A-ED44-4FC1-9B95-011CFB123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14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688FD4-5C7D-46D1-8EE3-C35BB1883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3198-27AD-4EE3-AB49-3140F9411D9C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12F825-7DC8-4E55-BDC6-C39AD0F4E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DEA96-8D79-417D-A600-DC71F251F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548A-ED44-4FC1-9B95-011CFB123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07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80A6E-6850-4360-B5F5-AFAF908B2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9F85B-A545-4C2C-A390-A1F1BB79E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52251B-9B55-4AA6-A1D5-A77F247A5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38D33-0438-444A-AACE-580125837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3198-27AD-4EE3-AB49-3140F9411D9C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7302F-09C5-4B30-A7BD-0051E18F1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2BB84-ABB3-4481-A350-619277068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548A-ED44-4FC1-9B95-011CFB123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53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E118-A610-4D41-AFD3-67B077834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FE6BE3-380E-467C-856C-5B489E6808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3A73F-F867-47DC-9D65-163642A26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62A2C-AC57-496F-AA84-A313196D1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3198-27AD-4EE3-AB49-3140F9411D9C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D2321-08C1-414C-A37D-EF544A29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E7D36-C782-4774-974A-5B0FFD6BB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548A-ED44-4FC1-9B95-011CFB123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64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D489B4-B04F-4FDF-9D3A-CDAD45A10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D7939-AD2E-4ED1-A6A0-8E4D548ED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96B59-3629-4D5F-89ED-BF86BB6FE8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C3198-27AD-4EE3-AB49-3140F9411D9C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701F6-538E-47DF-A6FD-FA6066D0A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583A7-47FE-4C57-9946-C29B12323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E548A-ED44-4FC1-9B95-011CFB123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4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1819-9FFE-4657-81F5-1802C3AE58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Desktop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0B6F1E-1163-41CD-901B-A1046EB50B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Maxwell Brown</a:t>
            </a:r>
          </a:p>
          <a:p>
            <a:r>
              <a:rPr lang="en-US" dirty="0"/>
              <a:t>EBGN 632: Course 2 Supplementary</a:t>
            </a:r>
          </a:p>
        </p:txBody>
      </p:sp>
    </p:spTree>
    <p:extLst>
      <p:ext uri="{BB962C8B-B14F-4D97-AF65-F5344CB8AC3E}">
        <p14:creationId xmlns:p14="http://schemas.microsoft.com/office/powerpoint/2010/main" val="2889993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7B1AF-C6BB-4097-8589-9B8FB8445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Cloning a repository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60C559-09C1-43DD-B48E-2A88FB2271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1078" y="1863725"/>
            <a:ext cx="4425893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947E66-792D-441D-93C8-75A08D6362B1}"/>
              </a:ext>
            </a:extLst>
          </p:cNvPr>
          <p:cNvSpPr txBox="1"/>
          <p:nvPr/>
        </p:nvSpPr>
        <p:spPr>
          <a:xfrm>
            <a:off x="838200" y="2711450"/>
            <a:ext cx="5257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-&gt; Clone a repository</a:t>
            </a:r>
          </a:p>
          <a:p>
            <a:endParaRPr lang="en-US" dirty="0"/>
          </a:p>
          <a:p>
            <a:r>
              <a:rPr lang="en-US" dirty="0"/>
              <a:t>From GitHub.com tab, can choose the repositories that you’ve created or that have been shared with you</a:t>
            </a:r>
          </a:p>
          <a:p>
            <a:endParaRPr lang="en-US" dirty="0"/>
          </a:p>
          <a:p>
            <a:r>
              <a:rPr lang="en-US" dirty="0"/>
              <a:t>The ‘URL’ tab will allow you to clone someone else’s repository</a:t>
            </a:r>
          </a:p>
          <a:p>
            <a:endParaRPr lang="en-US" dirty="0"/>
          </a:p>
          <a:p>
            <a:r>
              <a:rPr lang="en-US" dirty="0"/>
              <a:t>NB: Local Path indicates the directory on your machine where the repo will be cloned</a:t>
            </a:r>
          </a:p>
        </p:txBody>
      </p:sp>
    </p:spTree>
    <p:extLst>
      <p:ext uri="{BB962C8B-B14F-4D97-AF65-F5344CB8AC3E}">
        <p14:creationId xmlns:p14="http://schemas.microsoft.com/office/powerpoint/2010/main" val="1535276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CD178-BFC0-44B1-A3FA-04B1A26E5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Committing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510CC-EC12-49C5-831F-96820BAC4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07672" cy="4351338"/>
          </a:xfrm>
        </p:spPr>
        <p:txBody>
          <a:bodyPr/>
          <a:lstStyle/>
          <a:p>
            <a:r>
              <a:rPr lang="en-US" dirty="0"/>
              <a:t>Slight difference from Git Extensions in that you need to select the files you want to commit (as opposed to staging them) and commit to the local repo </a:t>
            </a:r>
            <a:r>
              <a:rPr lang="en-US" i="1" dirty="0"/>
              <a:t>before</a:t>
            </a:r>
            <a:r>
              <a:rPr lang="en-US" dirty="0"/>
              <a:t> you push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E0778F-0304-4EA1-BAA4-3F3541444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380" y="1825625"/>
            <a:ext cx="5819420" cy="4019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795BDF-1E2A-4035-93C3-6FC6E7BE12C9}"/>
              </a:ext>
            </a:extLst>
          </p:cNvPr>
          <p:cNvSpPr txBox="1"/>
          <p:nvPr/>
        </p:nvSpPr>
        <p:spPr>
          <a:xfrm>
            <a:off x="8515111" y="2695821"/>
            <a:ext cx="20193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1. Select files you want to commit via check boxes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FFA6B7-3961-410A-ABD7-079D72C69811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7794594" y="2858610"/>
            <a:ext cx="720517" cy="2988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000338A-3FC2-4269-BFC5-9C171F78D23F}"/>
              </a:ext>
            </a:extLst>
          </p:cNvPr>
          <p:cNvSpPr txBox="1"/>
          <p:nvPr/>
        </p:nvSpPr>
        <p:spPr>
          <a:xfrm>
            <a:off x="8711899" y="4652136"/>
            <a:ext cx="20193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2. Commit – note this will only be to your </a:t>
            </a:r>
            <a:r>
              <a:rPr lang="en-US" i="1" dirty="0"/>
              <a:t>local</a:t>
            </a:r>
            <a:r>
              <a:rPr lang="en-US" dirty="0"/>
              <a:t> repo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8A3234-CD7F-490B-9C7F-F4FFEA5FA18B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7794595" y="5113801"/>
            <a:ext cx="917304" cy="5005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320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23456-F095-41EA-AB26-68206C8BB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D8CCD-84E8-4696-93AB-6DAC1077F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20736" cy="4351338"/>
          </a:xfrm>
        </p:spPr>
        <p:txBody>
          <a:bodyPr/>
          <a:lstStyle/>
          <a:p>
            <a:r>
              <a:rPr lang="en-US" i="1" dirty="0"/>
              <a:t>After </a:t>
            </a:r>
            <a:r>
              <a:rPr lang="en-US" dirty="0"/>
              <a:t>you’ve committed files, pushing is easy</a:t>
            </a:r>
          </a:p>
          <a:p>
            <a:endParaRPr lang="en-US" i="1" dirty="0"/>
          </a:p>
          <a:p>
            <a:r>
              <a:rPr lang="en-US" dirty="0"/>
              <a:t>Simply repository -&gt; push (or </a:t>
            </a:r>
            <a:r>
              <a:rPr lang="en-US" dirty="0" err="1"/>
              <a:t>ctrl+p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444014-8C3D-4633-B5DA-D4B54A5A5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263" y="1825625"/>
            <a:ext cx="6320537" cy="393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105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23456-F095-41EA-AB26-68206C8BB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D8CCD-84E8-4696-93AB-6DAC1077F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0344" cy="4351338"/>
          </a:xfrm>
        </p:spPr>
        <p:txBody>
          <a:bodyPr/>
          <a:lstStyle/>
          <a:p>
            <a:r>
              <a:rPr lang="en-US" dirty="0"/>
              <a:t>Branch -&gt; Create new branch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79D66A-6488-4C60-BE2C-1573C30DE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00" y="2574803"/>
            <a:ext cx="5879913" cy="36021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FFF94B-B7F1-438C-AA8B-0BC71359E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294" y="1729581"/>
            <a:ext cx="4724400" cy="4543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8AFDDD-830C-4ACF-8CA5-D2237113F244}"/>
              </a:ext>
            </a:extLst>
          </p:cNvPr>
          <p:cNvSpPr txBox="1"/>
          <p:nvPr/>
        </p:nvSpPr>
        <p:spPr>
          <a:xfrm>
            <a:off x="7892463" y="5039981"/>
            <a:ext cx="303542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Here – Choose which branch you want to break off of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4A9BDC8-04BF-4581-96D4-F5D6D5B330B8}"/>
              </a:ext>
            </a:extLst>
          </p:cNvPr>
          <p:cNvSpPr/>
          <p:nvPr/>
        </p:nvSpPr>
        <p:spPr>
          <a:xfrm>
            <a:off x="6516210" y="3755255"/>
            <a:ext cx="520084" cy="683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52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70A4570-7524-4551-A86C-14679F4D3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237" y="730912"/>
            <a:ext cx="5276850" cy="5448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C3FBC8-B45D-4516-9667-159D2FE37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a branch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68587D-CCDF-4BC4-8A10-6C8CBC1B4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8" y="1690689"/>
            <a:ext cx="6015037" cy="4131672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EF304E0E-3067-4231-97AA-910B0CEA459D}"/>
              </a:ext>
            </a:extLst>
          </p:cNvPr>
          <p:cNvSpPr/>
          <p:nvPr/>
        </p:nvSpPr>
        <p:spPr>
          <a:xfrm>
            <a:off x="6459060" y="3113272"/>
            <a:ext cx="520084" cy="683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840018-5512-4594-BB04-545B0BE433CE}"/>
              </a:ext>
            </a:extLst>
          </p:cNvPr>
          <p:cNvSpPr txBox="1"/>
          <p:nvPr/>
        </p:nvSpPr>
        <p:spPr>
          <a:xfrm>
            <a:off x="8144914" y="3294860"/>
            <a:ext cx="242783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Choose the branch you want to merge into the current branch</a:t>
            </a:r>
          </a:p>
        </p:txBody>
      </p:sp>
    </p:spTree>
    <p:extLst>
      <p:ext uri="{BB962C8B-B14F-4D97-AF65-F5344CB8AC3E}">
        <p14:creationId xmlns:p14="http://schemas.microsoft.com/office/powerpoint/2010/main" val="2691684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179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Github Desktop Basics</vt:lpstr>
      <vt:lpstr>Cloning a repository</vt:lpstr>
      <vt:lpstr>Committing Changes</vt:lpstr>
      <vt:lpstr>Pushing</vt:lpstr>
      <vt:lpstr>Creating a branch</vt:lpstr>
      <vt:lpstr>Merging a branch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Desktop Basics</dc:title>
  <dc:creator>Brown, Maxwell</dc:creator>
  <cp:lastModifiedBy>Brown, Maxwell</cp:lastModifiedBy>
  <cp:revision>6</cp:revision>
  <dcterms:created xsi:type="dcterms:W3CDTF">2019-09-12T23:37:47Z</dcterms:created>
  <dcterms:modified xsi:type="dcterms:W3CDTF">2019-09-13T01:55:28Z</dcterms:modified>
</cp:coreProperties>
</file>