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64E3-057B-4AE5-8E83-175C003CD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FBACC-A7D7-4AA1-AB14-06D8BC420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E9BF2-AF75-4899-BE51-6D128E3E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66FA-9D9A-4275-A20A-52ABAF2D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F3C8-D580-4183-BD12-EFB663DA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6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4097-7F16-4718-B050-3666320C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FD080-2E3B-40D8-9746-2D2CF8505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1E20-E58F-4677-82A2-B1196236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AA6B2-636E-4927-9B77-05A2AF2A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E0EC-DAC8-4641-A29E-5DB76C8C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2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CFB4B-1183-471E-A22B-175BC6672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14EE1-F3A0-434F-868A-A8F7FDDAB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A7A8-31EB-437A-A4B1-33D06F7B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0A12-4205-42FD-A0A8-7FE00D0D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B04D-26ED-4704-B755-447986C8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4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69FD-3961-4881-BCE8-2384EE06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2FED-CA98-487F-904E-C0A9E2A79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6EB2A-F9FB-45EB-8E7A-FC9AF341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B480-3F52-42DD-AE14-66952CB9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F6A7-7ECC-4C64-B2DC-3AB66AFC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3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2E0A-8BC7-45EC-B744-896B94CD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6EE77-417D-4E29-9399-CF0BC540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66CCB-33F3-47D0-A198-60AA6E63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B129-6202-4DEB-A18B-81348E81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D1EA-F4AD-4FAF-9FAB-6B8D0165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4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022D-5DA9-4B5A-87E4-26BDBFBF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615B-AAFB-4124-912D-EA63422B3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877D6-5B2E-4B32-A9F8-2509136F9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A15D6-1D2E-4C3B-B9B4-AA589711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ED2DA-69BB-469F-9A2D-3119BAE2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B2867-8988-4892-9FE7-48799C8B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7170-C9D1-403B-9B68-A9C01538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B4DEF-6119-4338-BF8E-9DE06D5B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BB688-9DB7-4EDF-897E-A5A90DAB8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FEC01-F127-4051-AEEE-16429B9C6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5D539-01BF-420A-B77B-7CAAAFB4C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CA6D6-608C-4B2C-98DE-2A73DFC0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C6D9C-489C-46D4-B661-E9D22242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6F7-05F9-4F8A-B8AA-EC0749AA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2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D96E-B04A-4515-BAB6-66AC5AD4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A064A-764A-4D73-9FD8-C5D2F966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5E37F-C71C-40E4-9A9B-D8360D14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BB3F-2795-4F54-B57C-91752EED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88FD4-5C7D-46D1-8EE3-C35BB188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2F825-7DC8-4E55-BDC6-C39AD0F4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DEA96-8D79-417D-A600-DC71F251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0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0A6E-6850-4360-B5F5-AFAF908B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F85B-A545-4C2C-A390-A1F1BB79E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2251B-9B55-4AA6-A1D5-A77F247A5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38D33-0438-444A-AACE-58012583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7302F-09C5-4B30-A7BD-0051E18F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2BB84-ABB3-4481-A350-61927706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5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E118-A610-4D41-AFD3-67B07783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E6BE3-380E-467C-856C-5B489E680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3A73F-F867-47DC-9D65-163642A26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62A2C-AC57-496F-AA84-A313196D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D2321-08C1-414C-A37D-EF544A29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E7D36-C782-4774-974A-5B0FFD6B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89B4-B04F-4FDF-9D3A-CDAD45A1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D7939-AD2E-4ED1-A6A0-8E4D548ED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6B59-3629-4D5F-89ED-BF86BB6FE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3198-27AD-4EE3-AB49-3140F9411D9C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701F6-538E-47DF-A6FD-FA6066D0A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83A7-47FE-4C57-9946-C29B12323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E548A-ED44-4FC1-9B95-011CFB12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1819-9FFE-4657-81F5-1802C3AE5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B6F1E-1163-41CD-901B-A1046EB50B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Brown</a:t>
            </a:r>
          </a:p>
          <a:p>
            <a:r>
              <a:rPr lang="en-US" dirty="0"/>
              <a:t>EBGN 632: Course 2 Supplementary</a:t>
            </a:r>
          </a:p>
        </p:txBody>
      </p:sp>
    </p:spTree>
    <p:extLst>
      <p:ext uri="{BB962C8B-B14F-4D97-AF65-F5344CB8AC3E}">
        <p14:creationId xmlns:p14="http://schemas.microsoft.com/office/powerpoint/2010/main" val="288999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B1AF-C6BB-4097-8589-9B8FB84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repository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60C559-09C1-43DD-B48E-2A88FB227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1078" y="1863725"/>
            <a:ext cx="442589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47E66-792D-441D-93C8-75A08D6362B1}"/>
              </a:ext>
            </a:extLst>
          </p:cNvPr>
          <p:cNvSpPr txBox="1"/>
          <p:nvPr/>
        </p:nvSpPr>
        <p:spPr>
          <a:xfrm>
            <a:off x="838200" y="2711450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-&gt; Clone a repository</a:t>
            </a:r>
          </a:p>
          <a:p>
            <a:endParaRPr lang="en-US" dirty="0"/>
          </a:p>
          <a:p>
            <a:r>
              <a:rPr lang="en-US" dirty="0"/>
              <a:t>From GitHub.com tab, can choose the repositories that you’ve created or that have been shared with you</a:t>
            </a:r>
          </a:p>
          <a:p>
            <a:endParaRPr lang="en-US" dirty="0"/>
          </a:p>
          <a:p>
            <a:r>
              <a:rPr lang="en-US" dirty="0"/>
              <a:t>The ‘URL’ tab will allow you to clone someone else’s repository</a:t>
            </a:r>
          </a:p>
          <a:p>
            <a:endParaRPr lang="en-US" dirty="0"/>
          </a:p>
          <a:p>
            <a:r>
              <a:rPr lang="en-US" dirty="0"/>
              <a:t>NB: Local Path indicates the directory on your machine where the repo will be cloned</a:t>
            </a:r>
          </a:p>
        </p:txBody>
      </p:sp>
    </p:spTree>
    <p:extLst>
      <p:ext uri="{BB962C8B-B14F-4D97-AF65-F5344CB8AC3E}">
        <p14:creationId xmlns:p14="http://schemas.microsoft.com/office/powerpoint/2010/main" val="153527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78-BFC0-44B1-A3FA-04B1A26E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10CC-EC12-49C5-831F-96820BAC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Github Desktop Basics</vt:lpstr>
      <vt:lpstr>Cloning a repository</vt:lpstr>
      <vt:lpstr>Pushing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Desktop Basics</dc:title>
  <dc:creator>Brown, Maxwell</dc:creator>
  <cp:lastModifiedBy>Brown, Maxwell</cp:lastModifiedBy>
  <cp:revision>2</cp:revision>
  <dcterms:created xsi:type="dcterms:W3CDTF">2019-09-12T23:37:47Z</dcterms:created>
  <dcterms:modified xsi:type="dcterms:W3CDTF">2019-09-12T23:59:04Z</dcterms:modified>
</cp:coreProperties>
</file>