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42fe5fe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42fe5fe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42fe5feb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42fe5feb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42fe5feb8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42fe5feb8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43f79ef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43f79ef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42fe5feb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42fe5feb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43f79e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43f79e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in code where some infected agents are switching to recovered; but we can see the exacerbated rate of spread to where hospitals and natural recovery cannot keep up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43f79efa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43f79ef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42fe5feb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42fe5feb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623400" y="104460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Modeling the Effect of Natural Disasters </a:t>
            </a:r>
            <a:r>
              <a:rPr lang="en" sz="2000"/>
              <a:t>(proxy variable of hospital resources) </a:t>
            </a:r>
            <a:r>
              <a:rPr lang="en" sz="4000"/>
              <a:t>on the Spread of COVID-19</a:t>
            </a:r>
            <a:r>
              <a:rPr lang="en" sz="3959"/>
              <a:t> </a:t>
            </a:r>
            <a:endParaRPr sz="3959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28186">
            <a:off x="-1105264" y="2922637"/>
            <a:ext cx="3888525" cy="388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309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Process Diagram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450" y="981662"/>
            <a:ext cx="5337201" cy="39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0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Decision Diagram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901" y="971050"/>
            <a:ext cx="4679050" cy="40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4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Decision Diagram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59625" y="1311250"/>
            <a:ext cx="46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891975" y="1311250"/>
            <a:ext cx="46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50" y="1003325"/>
            <a:ext cx="4464599" cy="40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</a:t>
            </a:r>
            <a:r>
              <a:rPr lang="en"/>
              <a:t> Parameters and Sweeps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75" y="1500675"/>
            <a:ext cx="4175326" cy="320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195" y="1799950"/>
            <a:ext cx="4754800" cy="28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Explanation of Test 1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D3B45"/>
                </a:solidFill>
              </a:rPr>
              <a:t>Hypothesis</a:t>
            </a:r>
            <a:r>
              <a:rPr lang="en" sz="1200">
                <a:solidFill>
                  <a:srgbClr val="2D3B45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Increasing the number of initially infected agents accelerates the timeframe for the epidemiological patterns (of COVID-19 spread ~ exceeding the effect of natural disasters) that occur. Therefore, there is a decreased change in status proportions across natural disaster and no natural disaster condition.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Baseline (test 0): 	</a:t>
            </a:r>
            <a:r>
              <a:rPr lang="en" sz="1200">
                <a:solidFill>
                  <a:srgbClr val="000000"/>
                </a:solidFill>
              </a:rPr>
              <a:t>						</a:t>
            </a:r>
            <a:r>
              <a:rPr b="1" lang="en" sz="1200">
                <a:solidFill>
                  <a:srgbClr val="000000"/>
                </a:solidFill>
              </a:rPr>
              <a:t>Data:</a:t>
            </a:r>
            <a:endParaRPr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725" y="2732373"/>
            <a:ext cx="5173926" cy="16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32375"/>
            <a:ext cx="3167550" cy="18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" y="177175"/>
            <a:ext cx="4111450" cy="2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750" y="118925"/>
            <a:ext cx="4111450" cy="2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00" y="2612450"/>
            <a:ext cx="4111450" cy="2354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2750" y="2623400"/>
            <a:ext cx="4111451" cy="233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075" y="1269375"/>
            <a:ext cx="5076876" cy="34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: major takeaways from the model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Effects of Natural Disasters, through decreased resources, on </a:t>
            </a: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epidemiological</a:t>
            </a: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 spread is significant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An initial infected population of 1 best models the spread of COVID in real life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Addressing issues with how agents move within the environment and how infection calculated can help us better model how COVID actually spreads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