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Значок для &quot;Microsoft Power BI&quot;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одержимое надстройки &quot;Microsoft Power BI&quot;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одержимое надстройки &quot;Microsoft Power BI&quot;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9682c11-df9c-4d95-bc5b-8bb8e0204124}">
  <we:reference id="WA200003233" version="2.0.0.3" store="ru-RU" storeType="OMEX"/>
  <we:alternateReferences/>
  <we:properties>
    <we:property name="Microsoft.Office.CampaignId" value="&quot;none&quot;"/>
    <we:property name="reportUrl" value="&quot;/links/PC19cUAR_g?ctid=748b4c9a-8131-48a1-bf5c-c59f3b5724c5&amp;pbi_source=linkShare&amp;fromEntryPoint=share&quot;"/>
    <we:property name="reportState" value="&quot;CONNECTED&quot;"/>
    <we:property name="artifactViewState" value="&quot;live&quot;"/>
    <we:property name="reportEmbeddedTime" value="&quot;2025-10-08T15:58:58.938Z&quot;"/>
    <we:property name="creatorSessionId" value="&quot;6655589d-3b5f-4a78-b5a0-f842c75c5afb&quot;"/>
    <we:property name="creatorUserId" value="&quot;10032004991B23A2&quot;"/>
    <we:property name="creatorTenantId" value="&quot;748b4c9a-8131-48a1-bf5c-c59f3b5724c5&quot;"/>
    <we:property name="pageDisplayName" value="&quot;Обзор показателей&quot;"/>
    <we:property name="pageName" value="&quot;08018a702c0c84121d35&quot;"/>
    <we:property name="reportName" value="&quot;nordwind_no_credentials&quot;"/>
    <we:property name="isVisualContainerHeaderHidden" value="false"/>
    <we:property name="isFiltersActionButtonVisible" value="true"/>
    <we:property name="initialStateBookmark" value="&quot;H4sIAAAAAAAAA+1YzW7bRhB+FYGXXNSCP+Kfb47sU2rHsINcCqEY7o4UBhQpkCtHqiEgcYAURQ8B2gK9tAXyBooboW6aqK+wfKPOLtWmFmRZdWNbQaODJM7uzs833+wu58jgcdFLYLgLXTQ2DPmDHMvX8nf6fkW/45plGXUjrQZv3717Z2dz/84Xu5s72yTOeiLO0sLYODIE5B0U9+OiD4lSRcLPW3UDkmQPOuqpDUmBdaOHeZGlkMRfYjWZhkTex1HdwEEvyXJQKg8ECFRqD2k6PZNt61OHLAIT8SEeIBOVNGhwG6BtWha3mR9aUcPxaFpRTdCeLZyiVGvzzSwVEKdkRsnCEC2rYbZDAMdnEXdsCp/kRZx2kpnD79beG/YUKgIHIsoGCo/oIRlWmkYjCsiNbNOx/UZkmj5AyLnr6aDacSJmBqPh9qCXE1aEYKWtSZF3sjxmZEljkmNRQXBkNLOk39X/ts/ID7J+znAf23ooFbEYkqYt0lS7B1GChvJmL88IfD0iv5NT+eoT+aOclE/K5+UzPeFB9qiZIy3ixoY5apFkadhFEjPMz0RtdJFYoP5wEKCj6lVWY6zGM66HUQd9ZHwWExCV7vuQ9JXaW1u0gmeP0lvkFH1ayrUq7RTBw38kVq8otJWrBKalc+lHHouCoA1mwwWfWZbteteYS9YvRNZVhuY9/okq9Vd5Qt9v5amc1Khop/KN/GMmOP1/pfY/4VRluh21uW2BxwKfmegz5qG/Fpl+UR6Xj7W745reoikM+bY8luOPOV4BoSq7noehh8xxG44TNDz0Iuvi7G7yQ0gZATuf2h2Eop/jqp5nOV/k9s/yZfm1HJfPa/Kk/KZ8XD4tv1Jn74K01q+Acdilc3eIuABPOVWIlk/pLqCK5PVliBZB3nwAuTh7PtYrMG4PNc5bcf7XkW7X55y+coxHrXMYOoN4eAmO/jtMK2qagdu2Pc+2PAgCsKERujdOzW/LJ1RCv8hpjTZPdTFUm+hUnnwQ1KyvdQFfsU8vaCeczMD5rUb+TC5XvkwnbA0qeAkV16WCQ4aRCRwt1wLTtrmJHtx0Ba/Ig4/Vu0r1fjjVck7a16VSfGYzh5mOZzomi0xEPwiv8ZL9vpj5/jw6J43fEy+P1W323ZZ3o6fKDV9Vr/c1WKgWwfZgjS+uajJ3mO8ylwoIbaqmwOMrvNGsXyld2zE4Uew40Y9vFKpTAli9NL5U7hKypxcV24W86fYTEe/TGsj5iuSx5slzlUmoeGM2zJBx1+PMxciJIovZgVK6NLQedHAXDuMOiCyf73jqnX1ROyHri6IHDPcgxQVtBco3pFyBu7S1oDvIhjZCPsWqfbd8geor/92FGI3+BO0C8fbrFgAA&quot;"/>
    <we:property name="bookmark" value="&quot;H4sIAAAAAAAAA+1azW7bRhB+FYGXXIRgl//yrXHSHzRJnTpIURQ+LLkjmwFFskvSsWoYSFy0RZECAdpDi6AtEPQFXDdG0wTxM5Bv1Nkl6diyZFmqK8tOfLCo3eHsfPO3M7va1HiQJiHr32Y90Ba04udip3hZvML/z/Fzp0Wp1taiarJrmHa3w23oGK7HHNfRTYKzcZIFcZRqC5taxsQqZPeCNGeh5IiDX6y0NRaGS2xVfuuyMIW2loBI44iFwVdQEeNUJnLYamuwkYSxYJLlcsYykGzXkRy/owj0qoErMj8L1mEZ/KwaJS6hLnOI7hPfNalOuWEhWVoRKMmGkkjWavnFOMpYEOEycsx2QGeW3eWMcEY5t4lpy/FuEGY1ide/sZEIRIeY+4lUznt8nUU+cE1BEJBWEm9qHwYgmPDX+jdhHUI5cmP4/PGp5TgXPnwKXTUVZUGGRNp11ErrLvNC0LZQYYfer6aKX4q98mGxUz4svylelE8UVb24VvxU7BfP1dBa/GBRAL7BtQWy1T5AsohDq7EIfBbOO5inxa6a2kZ/fXVZQP2Kk4/KJ+W3lwSQpBgCZQVH0iBaDesU8CYa71YI0zDwQcgE493HSFZx1wNMMPKBs4yp8EtEjNkkC6Caj7maBhWdm9rNACO24n2Phblke+U6vsHjB9EVFAr/VqRoseAgrvUVx+uBaDILbY/S3Fxo9iCYt1aapLgk4vuH0p4CnSpYcyr6SpXzWZQ2Gb8SV8ShemogIMJQvlvNfpmD6KNAiuKNIFeHLnz1c2BCMgjSxTgMWZJKD5T7DQ5xUHg+hn7FGSnyXjSlDpYqZ+wfASjXXQqiqFlUBvFk8t/JmUA/njmEwfR6BlBu4U671lLVxqzRHM6rZ4BEpbURGI6yRiIRx5mUs0HXxGWUh2Gdgnzi+tRmxHUs2+KUmKbrjK06TtoFJlOcn6dZ3JMLDertWbktgRevsRxUteGLYq94LZ1i3rP6uJQ4Ew2hJEiuOwbVbd+xLYe7hLkd8P1ZWrfmBMeFf4o+vY3y/lXsI4gmT789Vp1MM5U1u6ADYBNBXNNgHZ1YxOIztCb0sEfqwxCRn6Go6Ivl19i+vUY3fPl2GXMyxVS2tKhrubprMcJ8lxku10ln+m7vFrA0F3BagVXdeVzaH8tHld+1ir9VQ76Dn/vF7jTW9JngR2w5utzVB8vd/x1N5QR61+DQNRxiYX7UueVz/dxN8HvxZ/k9JoAnrWK3fCw9p/xOin4xTXACmrr6MB1m611Tt13OHdbxHMs6bxM8w6y7V8frPy0UeG+6fHb+6h+BpFK9xX0P/C7puB6qHnVPyLmr/o8qScq6v/wBS5nHxd6RyqZ8fDENcSpczc7EbGab1CYO0Tn3GNf18zbLBEmp/e5k8t3J5AxPJscGfxhEsLjGRHbKDHBhzt7aF0rsQccceXRY+2V/ng8P23Mn2bEjM9VjmA4xLYdRanou5Y4BtuuO3UvuxsltjJWKRrVFzTUYbo7vi7iniOuLuzT31PGVNuh+y80EPt9pHk7ilEgWjTKwyeO5jNS2VoWxylw1ZXyYst6x3tChXy1DiA51+j6u+qJkGNz5flNNw646ZMG9uoUK3q9ULXe/diNSN4CQa3LtT860rjiQLJ6stG5LK2oLlvKCSjP6IQ2O0zW+/9kaSOmUCiMeZLV0Hw3ocoJueWotKzgqMEayPHDDusP/b+ccBxqZUM4paqF5rM/m8CwhzFNMRsCvMTHJXn4eXe1ptrXZuGO1B1CTd6nJPINS4hPHIkDG/6pgbk6A5zGExrprEkxUcV4OL53qQJtTy7No16SOrxumjVWKY1yuZvdMZFqM8ygT/dYyetWw3zScrqubz4u5TAD0WDIYK0Pd8wMR58msr9CYq1tYORNi8A6nhOrcNCX3k1HBRubFG0dRSW4G9W2u64Rww6aW4TueM55bwlbhNlsPVlkWi0Geiu2wK5M4z9KE+bDEIhhydaJ+/cCB18+jrk/UT+cObk62tv4FVVLAELsnAAA=&quot;"/>
    <we:property name="datasetId" value="&quot;db87313b-497a-4dd5-a728-7a662bc128e5&quot;"/>
    <we:property name="embedUrl" value="&quot;/reportEmbed?reportId=996cc37d-a82b-4c00-90b0-92200b99e89b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Сергей Толмачев</cp:lastModifiedBy>
  <cp:revision>3</cp:revision>
  <dcterms:created xsi:type="dcterms:W3CDTF">2018-06-07T21:39:02Z</dcterms:created>
  <dcterms:modified xsi:type="dcterms:W3CDTF">2025-10-08T15:59:54Z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