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4" r:id="rId4"/>
    <p:sldId id="265" r:id="rId5"/>
    <p:sldId id="271" r:id="rId6"/>
    <p:sldId id="259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7A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246C-0F12-C4E0-41D4-DBDA408D0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9A683-E5E5-10F3-FFD6-89829065D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0ADA9-762A-F3E1-D9F9-0E2CEC0D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9368-2398-46E2-887E-5B59329B9A6F}" type="datetimeFigureOut">
              <a:rPr lang="en-AU" smtClean="0"/>
              <a:t>21/05/2024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BA01E-DA1A-A2FF-A5F9-96D21D1A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EE7BA-BA00-6C4E-9A93-87D95967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6CD9-D77B-4786-B3BE-9E59E4D377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514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4E1E-564F-FE17-2259-F0BD2EDA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BFED5-3725-C515-304F-844A47261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FAF78-15A3-1483-39F6-E9926C83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9368-2398-46E2-887E-5B59329B9A6F}" type="datetimeFigureOut">
              <a:rPr lang="en-AU" smtClean="0"/>
              <a:t>21/05/2024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147E3-2FDA-6A31-C557-B3210086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E29A9-85E9-15FB-D6C9-BB58A12D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6CD9-D77B-4786-B3BE-9E59E4D377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54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0D0F1-DEEC-5CA7-482A-CE130795C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D3504-5B8D-67D8-A04F-231BB4367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A35CA-AED7-1965-1596-94ED0969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9368-2398-46E2-887E-5B59329B9A6F}" type="datetimeFigureOut">
              <a:rPr lang="en-AU" smtClean="0"/>
              <a:t>21/05/2024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ACF51-CC24-8126-7FA9-8D309037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68510-7EDF-22AB-5ADB-B6CDFBBE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6CD9-D77B-4786-B3BE-9E59E4D377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216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F11E-A95F-3BF0-48F8-B56F56F8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DFED-D417-5A9D-7A29-C7B1E90B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4A541-4E2D-1F48-AFF7-0A4ACA03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9368-2398-46E2-887E-5B59329B9A6F}" type="datetimeFigureOut">
              <a:rPr lang="en-AU" smtClean="0"/>
              <a:t>21/05/2024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8749E-DD99-B028-DE0A-91B4A642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37094-EBF6-D95C-346A-CED9F640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6CD9-D77B-4786-B3BE-9E59E4D377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941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E586-0503-8A98-E8ED-C39BBF597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DF440-7D97-BC89-FABA-AAE472BBB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E3CEA-F82A-E550-FA92-5EFD53A7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9368-2398-46E2-887E-5B59329B9A6F}" type="datetimeFigureOut">
              <a:rPr lang="en-AU" smtClean="0"/>
              <a:t>21/05/2024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D225B-A770-195E-C1DD-83E9B7F5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1B78-B613-8796-74AB-D8E45314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6CD9-D77B-4786-B3BE-9E59E4D377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943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2B12-F79F-4A47-B4DF-D709EB17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3A467-2A38-141F-625D-1A37A6A5B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71919-CCAE-2902-A2AF-79C964391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31CF0-D902-0388-B8D8-BDA7A3E1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9368-2398-46E2-887E-5B59329B9A6F}" type="datetimeFigureOut">
              <a:rPr lang="en-AU" smtClean="0"/>
              <a:t>21/05/2024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DBEBD-762E-3AED-383C-0E1F9B90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75A9C-B9F7-2AC5-DAEA-4948AC55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6CD9-D77B-4786-B3BE-9E59E4D377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150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068E-AFB1-CAD8-1A84-072CC9E6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1B488-B9DC-C7D2-FC60-E86B8A2CB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E5D0C-5C40-55CF-7949-C456F1366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6B7BF-E862-1A6D-5197-E88748E19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BDD0D-F3A9-C175-80FB-96E86FF78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2CEF4-693A-A467-FA8E-FBAD602F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9368-2398-46E2-887E-5B59329B9A6F}" type="datetimeFigureOut">
              <a:rPr lang="en-AU" smtClean="0"/>
              <a:t>21/05/2024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16378-9931-7292-3A71-AA18A76A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987B0-D8E2-A59A-B2FD-A85C179D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6CD9-D77B-4786-B3BE-9E59E4D377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591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02EC-6E41-4B17-F8B9-A174F3BC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F1693-0BE0-53A6-2A38-4058C071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9368-2398-46E2-887E-5B59329B9A6F}" type="datetimeFigureOut">
              <a:rPr lang="en-AU" smtClean="0"/>
              <a:t>21/05/2024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EC9D9-1D0A-BA03-DEE3-6A7F6A99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A6D06-3D48-617D-C2EF-7F14AC5D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6CD9-D77B-4786-B3BE-9E59E4D377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32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F82624-44F4-9F65-1DFA-F4F0C314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9368-2398-46E2-887E-5B59329B9A6F}" type="datetimeFigureOut">
              <a:rPr lang="en-AU" smtClean="0"/>
              <a:t>21/05/2024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89FE1-F23B-3690-0519-05A6992A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10235-4E18-843F-DF5A-C33F629D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6CD9-D77B-4786-B3BE-9E59E4D377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145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44E6-1007-CC5F-B1BC-B8C049CB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66DCA-5357-E4BF-FD3D-35686B80D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D0762-0D62-F051-CE49-5D4893500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8D007-89DA-27A2-C920-FB62ECBA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9368-2398-46E2-887E-5B59329B9A6F}" type="datetimeFigureOut">
              <a:rPr lang="en-AU" smtClean="0"/>
              <a:t>21/05/2024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9123E-EBA7-69CF-13BF-9C526AE0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3F7A1-01A5-B8A1-8F0A-1CDB8CD6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6CD9-D77B-4786-B3BE-9E59E4D377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64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EF4A-E86A-BA2A-6FAC-8DEE3D80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4F5E0-4638-CFC9-3CEC-A07A4F26A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97064-EB8A-7E19-0C8B-7516463E0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9550E-6FFB-B728-0EFF-EDFB43BA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9368-2398-46E2-887E-5B59329B9A6F}" type="datetimeFigureOut">
              <a:rPr lang="en-AU" smtClean="0"/>
              <a:t>21/05/2024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B83B6-3B77-E43A-CF5B-75B266FE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4D94F-2C9C-7487-D327-F589F5BC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6CD9-D77B-4786-B3BE-9E59E4D377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876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24F12-E4AF-C5DD-66C1-6EE5FF5E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7A7AF-588E-01D4-EF8A-7D1F2EA3D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5FCA6-64BD-2108-CA44-7E93C6962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49368-2398-46E2-887E-5B59329B9A6F}" type="datetimeFigureOut">
              <a:rPr lang="en-AU" smtClean="0"/>
              <a:t>21/05/2024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3C232-3AF4-D7A2-D7B1-62320A15F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0D4F6-5381-91D9-4DD7-30310B485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86CD9-D77B-4786-B3BE-9E59E4D377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77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asketball on a court&#10;&#10;Description automatically generated">
            <a:extLst>
              <a:ext uri="{FF2B5EF4-FFF2-40B4-BE49-F238E27FC236}">
                <a16:creationId xmlns:a16="http://schemas.microsoft.com/office/drawing/2014/main" id="{605846C4-8F20-70E8-1340-AACA0BE76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76" y="-91440"/>
            <a:ext cx="12517120" cy="70408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4860AE-D4CB-F9CB-14C7-866F5D9DCABB}"/>
              </a:ext>
            </a:extLst>
          </p:cNvPr>
          <p:cNvSpPr/>
          <p:nvPr/>
        </p:nvSpPr>
        <p:spPr>
          <a:xfrm>
            <a:off x="6486360" y="3638745"/>
            <a:ext cx="1271899" cy="405353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40.6cm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63D89-2A23-A209-44D2-65C056C3B45A}"/>
              </a:ext>
            </a:extLst>
          </p:cNvPr>
          <p:cNvSpPr txBox="1"/>
          <p:nvPr/>
        </p:nvSpPr>
        <p:spPr>
          <a:xfrm>
            <a:off x="757382" y="2540000"/>
            <a:ext cx="239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C97A41"/>
                </a:solidFill>
                <a:latin typeface="Amasis MT Pro Black" panose="020F0502020204030204" pitchFamily="18" charset="0"/>
              </a:rPr>
              <a:t>HOME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17A92-EDC6-A559-D69C-B793AC1A245F}"/>
              </a:ext>
            </a:extLst>
          </p:cNvPr>
          <p:cNvSpPr txBox="1"/>
          <p:nvPr/>
        </p:nvSpPr>
        <p:spPr>
          <a:xfrm>
            <a:off x="9332514" y="2540000"/>
            <a:ext cx="239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3600" dirty="0">
                <a:solidFill>
                  <a:srgbClr val="C97A41"/>
                </a:solidFill>
                <a:latin typeface="Amasis MT Pro Black" panose="020F0502020204030204" pitchFamily="18" charset="0"/>
              </a:rPr>
              <a:t>AWAY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DCAC59-DC32-F9B7-10A6-BF1432C07223}"/>
              </a:ext>
            </a:extLst>
          </p:cNvPr>
          <p:cNvSpPr txBox="1"/>
          <p:nvPr/>
        </p:nvSpPr>
        <p:spPr>
          <a:xfrm>
            <a:off x="686712" y="707849"/>
            <a:ext cx="239729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800" dirty="0">
                <a:solidFill>
                  <a:schemeClr val="bg1"/>
                </a:solidFill>
                <a:latin typeface="Amasis MT Pro Black" panose="02040A04050005020304" pitchFamily="18" charset="0"/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A27A37-ED64-33BE-C784-1442213F834F}"/>
              </a:ext>
            </a:extLst>
          </p:cNvPr>
          <p:cNvSpPr txBox="1"/>
          <p:nvPr/>
        </p:nvSpPr>
        <p:spPr>
          <a:xfrm>
            <a:off x="9465663" y="647174"/>
            <a:ext cx="239729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3800" dirty="0">
                <a:solidFill>
                  <a:schemeClr val="bg1"/>
                </a:solidFill>
                <a:latin typeface="Amasis MT Pro Black" panose="02040A04050005020304" pitchFamily="18" charset="0"/>
                <a:cs typeface="Aharoni" panose="020F0502020204030204" pitchFamily="2" charset="-79"/>
              </a:rPr>
              <a:t>13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D149B8-DFC1-0F21-E3C7-BD27C40DEDDB}"/>
              </a:ext>
            </a:extLst>
          </p:cNvPr>
          <p:cNvSpPr txBox="1"/>
          <p:nvPr/>
        </p:nvSpPr>
        <p:spPr>
          <a:xfrm>
            <a:off x="686712" y="3195036"/>
            <a:ext cx="2310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prstClr val="whit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162</a:t>
            </a:r>
            <a:r>
              <a:rPr kumimoji="0" lang="en-AU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cm</a:t>
            </a:r>
            <a:r>
              <a:rPr kumimoji="0" lang="en-AU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 </a:t>
            </a:r>
            <a:endParaRPr lang="en-AU" sz="2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8C94FA-4D4A-6896-7C4B-C5E88689D7EE}"/>
              </a:ext>
            </a:extLst>
          </p:cNvPr>
          <p:cNvSpPr/>
          <p:nvPr/>
        </p:nvSpPr>
        <p:spPr>
          <a:xfrm>
            <a:off x="2458683" y="2670161"/>
            <a:ext cx="388212" cy="3860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2" name="Arrow: Up 15">
            <a:extLst>
              <a:ext uri="{FF2B5EF4-FFF2-40B4-BE49-F238E27FC236}">
                <a16:creationId xmlns:a16="http://schemas.microsoft.com/office/drawing/2014/main" id="{245EB6FB-AE67-CDF7-7BB4-CA035BD7962A}"/>
              </a:ext>
            </a:extLst>
          </p:cNvPr>
          <p:cNvSpPr/>
          <p:nvPr/>
        </p:nvSpPr>
        <p:spPr>
          <a:xfrm>
            <a:off x="6024082" y="3564649"/>
            <a:ext cx="226273" cy="589459"/>
          </a:xfrm>
          <a:custGeom>
            <a:avLst/>
            <a:gdLst>
              <a:gd name="connsiteX0" fmla="*/ 0 w 226273"/>
              <a:gd name="connsiteY0" fmla="*/ 113137 h 615751"/>
              <a:gd name="connsiteX1" fmla="*/ 113137 w 226273"/>
              <a:gd name="connsiteY1" fmla="*/ 0 h 615751"/>
              <a:gd name="connsiteX2" fmla="*/ 226273 w 226273"/>
              <a:gd name="connsiteY2" fmla="*/ 113137 h 615751"/>
              <a:gd name="connsiteX3" fmla="*/ 169705 w 226273"/>
              <a:gd name="connsiteY3" fmla="*/ 113137 h 615751"/>
              <a:gd name="connsiteX4" fmla="*/ 169705 w 226273"/>
              <a:gd name="connsiteY4" fmla="*/ 615751 h 615751"/>
              <a:gd name="connsiteX5" fmla="*/ 56568 w 226273"/>
              <a:gd name="connsiteY5" fmla="*/ 615751 h 615751"/>
              <a:gd name="connsiteX6" fmla="*/ 56568 w 226273"/>
              <a:gd name="connsiteY6" fmla="*/ 113137 h 615751"/>
              <a:gd name="connsiteX7" fmla="*/ 0 w 226273"/>
              <a:gd name="connsiteY7" fmla="*/ 113137 h 615751"/>
              <a:gd name="connsiteX0" fmla="*/ 56553 w 282826"/>
              <a:gd name="connsiteY0" fmla="*/ 113137 h 615751"/>
              <a:gd name="connsiteX1" fmla="*/ 169690 w 282826"/>
              <a:gd name="connsiteY1" fmla="*/ 0 h 615751"/>
              <a:gd name="connsiteX2" fmla="*/ 282826 w 282826"/>
              <a:gd name="connsiteY2" fmla="*/ 113137 h 615751"/>
              <a:gd name="connsiteX3" fmla="*/ 226258 w 282826"/>
              <a:gd name="connsiteY3" fmla="*/ 113137 h 615751"/>
              <a:gd name="connsiteX4" fmla="*/ 226258 w 282826"/>
              <a:gd name="connsiteY4" fmla="*/ 615751 h 615751"/>
              <a:gd name="connsiteX5" fmla="*/ 0 w 282826"/>
              <a:gd name="connsiteY5" fmla="*/ 615751 h 615751"/>
              <a:gd name="connsiteX6" fmla="*/ 113121 w 282826"/>
              <a:gd name="connsiteY6" fmla="*/ 113137 h 615751"/>
              <a:gd name="connsiteX7" fmla="*/ 56553 w 282826"/>
              <a:gd name="connsiteY7" fmla="*/ 113137 h 615751"/>
              <a:gd name="connsiteX0" fmla="*/ 56553 w 348806"/>
              <a:gd name="connsiteY0" fmla="*/ 113137 h 625178"/>
              <a:gd name="connsiteX1" fmla="*/ 169690 w 348806"/>
              <a:gd name="connsiteY1" fmla="*/ 0 h 625178"/>
              <a:gd name="connsiteX2" fmla="*/ 282826 w 348806"/>
              <a:gd name="connsiteY2" fmla="*/ 113137 h 625178"/>
              <a:gd name="connsiteX3" fmla="*/ 226258 w 348806"/>
              <a:gd name="connsiteY3" fmla="*/ 113137 h 625178"/>
              <a:gd name="connsiteX4" fmla="*/ 348806 w 348806"/>
              <a:gd name="connsiteY4" fmla="*/ 625178 h 625178"/>
              <a:gd name="connsiteX5" fmla="*/ 0 w 348806"/>
              <a:gd name="connsiteY5" fmla="*/ 615751 h 625178"/>
              <a:gd name="connsiteX6" fmla="*/ 113121 w 348806"/>
              <a:gd name="connsiteY6" fmla="*/ 113137 h 625178"/>
              <a:gd name="connsiteX7" fmla="*/ 56553 w 348806"/>
              <a:gd name="connsiteY7" fmla="*/ 113137 h 625178"/>
              <a:gd name="connsiteX0" fmla="*/ 94260 w 386513"/>
              <a:gd name="connsiteY0" fmla="*/ 113137 h 644031"/>
              <a:gd name="connsiteX1" fmla="*/ 207397 w 386513"/>
              <a:gd name="connsiteY1" fmla="*/ 0 h 644031"/>
              <a:gd name="connsiteX2" fmla="*/ 320533 w 386513"/>
              <a:gd name="connsiteY2" fmla="*/ 113137 h 644031"/>
              <a:gd name="connsiteX3" fmla="*/ 263965 w 386513"/>
              <a:gd name="connsiteY3" fmla="*/ 113137 h 644031"/>
              <a:gd name="connsiteX4" fmla="*/ 386513 w 386513"/>
              <a:gd name="connsiteY4" fmla="*/ 625178 h 644031"/>
              <a:gd name="connsiteX5" fmla="*/ 0 w 386513"/>
              <a:gd name="connsiteY5" fmla="*/ 644031 h 644031"/>
              <a:gd name="connsiteX6" fmla="*/ 150828 w 386513"/>
              <a:gd name="connsiteY6" fmla="*/ 113137 h 644031"/>
              <a:gd name="connsiteX7" fmla="*/ 94260 w 386513"/>
              <a:gd name="connsiteY7" fmla="*/ 113137 h 644031"/>
              <a:gd name="connsiteX0" fmla="*/ 0 w 292253"/>
              <a:gd name="connsiteY0" fmla="*/ 113137 h 644031"/>
              <a:gd name="connsiteX1" fmla="*/ 113137 w 292253"/>
              <a:gd name="connsiteY1" fmla="*/ 0 h 644031"/>
              <a:gd name="connsiteX2" fmla="*/ 226273 w 292253"/>
              <a:gd name="connsiteY2" fmla="*/ 113137 h 644031"/>
              <a:gd name="connsiteX3" fmla="*/ 169705 w 292253"/>
              <a:gd name="connsiteY3" fmla="*/ 113137 h 644031"/>
              <a:gd name="connsiteX4" fmla="*/ 292253 w 292253"/>
              <a:gd name="connsiteY4" fmla="*/ 625178 h 644031"/>
              <a:gd name="connsiteX5" fmla="*/ 18861 w 292253"/>
              <a:gd name="connsiteY5" fmla="*/ 644031 h 644031"/>
              <a:gd name="connsiteX6" fmla="*/ 56568 w 292253"/>
              <a:gd name="connsiteY6" fmla="*/ 113137 h 644031"/>
              <a:gd name="connsiteX7" fmla="*/ 0 w 292253"/>
              <a:gd name="connsiteY7" fmla="*/ 113137 h 644031"/>
              <a:gd name="connsiteX0" fmla="*/ 0 w 226273"/>
              <a:gd name="connsiteY0" fmla="*/ 113137 h 644031"/>
              <a:gd name="connsiteX1" fmla="*/ 113137 w 226273"/>
              <a:gd name="connsiteY1" fmla="*/ 0 h 644031"/>
              <a:gd name="connsiteX2" fmla="*/ 226273 w 226273"/>
              <a:gd name="connsiteY2" fmla="*/ 113137 h 644031"/>
              <a:gd name="connsiteX3" fmla="*/ 169705 w 226273"/>
              <a:gd name="connsiteY3" fmla="*/ 113137 h 644031"/>
              <a:gd name="connsiteX4" fmla="*/ 197985 w 226273"/>
              <a:gd name="connsiteY4" fmla="*/ 625178 h 644031"/>
              <a:gd name="connsiteX5" fmla="*/ 18861 w 226273"/>
              <a:gd name="connsiteY5" fmla="*/ 644031 h 644031"/>
              <a:gd name="connsiteX6" fmla="*/ 56568 w 226273"/>
              <a:gd name="connsiteY6" fmla="*/ 113137 h 644031"/>
              <a:gd name="connsiteX7" fmla="*/ 0 w 226273"/>
              <a:gd name="connsiteY7" fmla="*/ 113137 h 644031"/>
              <a:gd name="connsiteX0" fmla="*/ 0 w 226273"/>
              <a:gd name="connsiteY0" fmla="*/ 113137 h 644031"/>
              <a:gd name="connsiteX1" fmla="*/ 113137 w 226273"/>
              <a:gd name="connsiteY1" fmla="*/ 0 h 644031"/>
              <a:gd name="connsiteX2" fmla="*/ 226273 w 226273"/>
              <a:gd name="connsiteY2" fmla="*/ 113137 h 644031"/>
              <a:gd name="connsiteX3" fmla="*/ 169705 w 226273"/>
              <a:gd name="connsiteY3" fmla="*/ 113137 h 644031"/>
              <a:gd name="connsiteX4" fmla="*/ 205129 w 226273"/>
              <a:gd name="connsiteY4" fmla="*/ 641847 h 644031"/>
              <a:gd name="connsiteX5" fmla="*/ 18861 w 226273"/>
              <a:gd name="connsiteY5" fmla="*/ 644031 h 644031"/>
              <a:gd name="connsiteX6" fmla="*/ 56568 w 226273"/>
              <a:gd name="connsiteY6" fmla="*/ 113137 h 644031"/>
              <a:gd name="connsiteX7" fmla="*/ 0 w 226273"/>
              <a:gd name="connsiteY7" fmla="*/ 113137 h 644031"/>
              <a:gd name="connsiteX0" fmla="*/ 0 w 226273"/>
              <a:gd name="connsiteY0" fmla="*/ 113137 h 641847"/>
              <a:gd name="connsiteX1" fmla="*/ 113137 w 226273"/>
              <a:gd name="connsiteY1" fmla="*/ 0 h 641847"/>
              <a:gd name="connsiteX2" fmla="*/ 226273 w 226273"/>
              <a:gd name="connsiteY2" fmla="*/ 113137 h 641847"/>
              <a:gd name="connsiteX3" fmla="*/ 169705 w 226273"/>
              <a:gd name="connsiteY3" fmla="*/ 113137 h 641847"/>
              <a:gd name="connsiteX4" fmla="*/ 205129 w 226273"/>
              <a:gd name="connsiteY4" fmla="*/ 641847 h 641847"/>
              <a:gd name="connsiteX5" fmla="*/ 28386 w 226273"/>
              <a:gd name="connsiteY5" fmla="*/ 632125 h 641847"/>
              <a:gd name="connsiteX6" fmla="*/ 56568 w 226273"/>
              <a:gd name="connsiteY6" fmla="*/ 113137 h 641847"/>
              <a:gd name="connsiteX7" fmla="*/ 0 w 226273"/>
              <a:gd name="connsiteY7" fmla="*/ 113137 h 641847"/>
              <a:gd name="connsiteX0" fmla="*/ 0 w 226273"/>
              <a:gd name="connsiteY0" fmla="*/ 113137 h 634703"/>
              <a:gd name="connsiteX1" fmla="*/ 113137 w 226273"/>
              <a:gd name="connsiteY1" fmla="*/ 0 h 634703"/>
              <a:gd name="connsiteX2" fmla="*/ 226273 w 226273"/>
              <a:gd name="connsiteY2" fmla="*/ 113137 h 634703"/>
              <a:gd name="connsiteX3" fmla="*/ 169705 w 226273"/>
              <a:gd name="connsiteY3" fmla="*/ 113137 h 634703"/>
              <a:gd name="connsiteX4" fmla="*/ 197985 w 226273"/>
              <a:gd name="connsiteY4" fmla="*/ 634703 h 634703"/>
              <a:gd name="connsiteX5" fmla="*/ 28386 w 226273"/>
              <a:gd name="connsiteY5" fmla="*/ 632125 h 634703"/>
              <a:gd name="connsiteX6" fmla="*/ 56568 w 226273"/>
              <a:gd name="connsiteY6" fmla="*/ 113137 h 634703"/>
              <a:gd name="connsiteX7" fmla="*/ 0 w 226273"/>
              <a:gd name="connsiteY7" fmla="*/ 113137 h 634703"/>
              <a:gd name="connsiteX0" fmla="*/ 0 w 226273"/>
              <a:gd name="connsiteY0" fmla="*/ 67893 h 589459"/>
              <a:gd name="connsiteX1" fmla="*/ 115518 w 226273"/>
              <a:gd name="connsiteY1" fmla="*/ 0 h 589459"/>
              <a:gd name="connsiteX2" fmla="*/ 226273 w 226273"/>
              <a:gd name="connsiteY2" fmla="*/ 67893 h 589459"/>
              <a:gd name="connsiteX3" fmla="*/ 169705 w 226273"/>
              <a:gd name="connsiteY3" fmla="*/ 67893 h 589459"/>
              <a:gd name="connsiteX4" fmla="*/ 197985 w 226273"/>
              <a:gd name="connsiteY4" fmla="*/ 589459 h 589459"/>
              <a:gd name="connsiteX5" fmla="*/ 28386 w 226273"/>
              <a:gd name="connsiteY5" fmla="*/ 586881 h 589459"/>
              <a:gd name="connsiteX6" fmla="*/ 56568 w 226273"/>
              <a:gd name="connsiteY6" fmla="*/ 67893 h 589459"/>
              <a:gd name="connsiteX7" fmla="*/ 0 w 226273"/>
              <a:gd name="connsiteY7" fmla="*/ 67893 h 58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273" h="589459">
                <a:moveTo>
                  <a:pt x="0" y="67893"/>
                </a:moveTo>
                <a:lnTo>
                  <a:pt x="115518" y="0"/>
                </a:lnTo>
                <a:lnTo>
                  <a:pt x="226273" y="67893"/>
                </a:lnTo>
                <a:lnTo>
                  <a:pt x="169705" y="67893"/>
                </a:lnTo>
                <a:lnTo>
                  <a:pt x="197985" y="589459"/>
                </a:lnTo>
                <a:lnTo>
                  <a:pt x="28386" y="586881"/>
                </a:lnTo>
                <a:lnTo>
                  <a:pt x="56568" y="67893"/>
                </a:lnTo>
                <a:lnTo>
                  <a:pt x="0" y="67893"/>
                </a:lnTo>
                <a:close/>
              </a:path>
            </a:pathLst>
          </a:custGeom>
          <a:gradFill>
            <a:gsLst>
              <a:gs pos="0">
                <a:srgbClr val="92D050">
                  <a:lumMod val="15000"/>
                  <a:alpha val="58000"/>
                </a:srgbClr>
              </a:gs>
              <a:gs pos="100000">
                <a:srgbClr val="92D050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E8137C-8DC0-E47E-B803-0FF1EDD0426F}"/>
              </a:ext>
            </a:extLst>
          </p:cNvPr>
          <p:cNvSpPr/>
          <p:nvPr/>
        </p:nvSpPr>
        <p:spPr>
          <a:xfrm>
            <a:off x="4516178" y="3656701"/>
            <a:ext cx="1271899" cy="405353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20.2cm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321E25-18C9-30D3-42F7-C2A1ED356FDD}"/>
              </a:ext>
            </a:extLst>
          </p:cNvPr>
          <p:cNvSpPr txBox="1"/>
          <p:nvPr/>
        </p:nvSpPr>
        <p:spPr>
          <a:xfrm>
            <a:off x="9419583" y="3195036"/>
            <a:ext cx="2310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AU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cm</a:t>
            </a:r>
            <a:r>
              <a:rPr kumimoji="0" lang="en-AU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1699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asketball on a court&#10;&#10;Description automatically generated">
            <a:extLst>
              <a:ext uri="{FF2B5EF4-FFF2-40B4-BE49-F238E27FC236}">
                <a16:creationId xmlns:a16="http://schemas.microsoft.com/office/drawing/2014/main" id="{605846C4-8F20-70E8-1340-AACA0BE7679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961" y="-91440"/>
            <a:ext cx="12517120" cy="70408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763D89-2A23-A209-44D2-65C056C3B45A}"/>
              </a:ext>
            </a:extLst>
          </p:cNvPr>
          <p:cNvSpPr txBox="1"/>
          <p:nvPr/>
        </p:nvSpPr>
        <p:spPr>
          <a:xfrm>
            <a:off x="866416" y="3001882"/>
            <a:ext cx="2763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C97A41"/>
                </a:solidFill>
                <a:latin typeface="Amasis MT Pro Black" panose="020F0502020204030204" pitchFamily="18" charset="0"/>
              </a:rPr>
              <a:t>2: Endless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66A836-FE22-2729-99BF-3E13F93DFB94}"/>
              </a:ext>
            </a:extLst>
          </p:cNvPr>
          <p:cNvSpPr txBox="1"/>
          <p:nvPr/>
        </p:nvSpPr>
        <p:spPr>
          <a:xfrm>
            <a:off x="866417" y="1885067"/>
            <a:ext cx="3706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C97A41"/>
                </a:solidFill>
                <a:latin typeface="Amasis MT Pro Black" panose="020F0502020204030204" pitchFamily="18" charset="0"/>
              </a:rPr>
              <a:t>1: Standard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6C73E9-1499-39A7-2845-E809B9589955}"/>
              </a:ext>
            </a:extLst>
          </p:cNvPr>
          <p:cNvSpPr txBox="1"/>
          <p:nvPr/>
        </p:nvSpPr>
        <p:spPr>
          <a:xfrm>
            <a:off x="7954495" y="1885065"/>
            <a:ext cx="316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3600" dirty="0">
                <a:solidFill>
                  <a:srgbClr val="C97A41"/>
                </a:solidFill>
                <a:latin typeface="Amasis MT Pro Black" panose="020F0502020204030204" pitchFamily="18" charset="0"/>
              </a:rPr>
              <a:t>4: Distance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01269-A17D-8134-051E-FC1F905BCC9E}"/>
              </a:ext>
            </a:extLst>
          </p:cNvPr>
          <p:cNvSpPr txBox="1"/>
          <p:nvPr/>
        </p:nvSpPr>
        <p:spPr>
          <a:xfrm>
            <a:off x="7954495" y="3001882"/>
            <a:ext cx="316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3600" dirty="0">
                <a:solidFill>
                  <a:srgbClr val="C97A41"/>
                </a:solidFill>
                <a:latin typeface="Amasis MT Pro Black" panose="020F0502020204030204" pitchFamily="18" charset="0"/>
              </a:rPr>
              <a:t>5: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B3F83-E6B5-3C7D-669B-26FE4A746917}"/>
              </a:ext>
            </a:extLst>
          </p:cNvPr>
          <p:cNvSpPr txBox="1"/>
          <p:nvPr/>
        </p:nvSpPr>
        <p:spPr>
          <a:xfrm>
            <a:off x="866417" y="725755"/>
            <a:ext cx="4202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masis MT Pro Black" panose="020F0502020204030204" pitchFamily="18" charset="0"/>
              </a:rPr>
              <a:t>Single Player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B14C7-9883-2521-B864-8E0532249AA1}"/>
              </a:ext>
            </a:extLst>
          </p:cNvPr>
          <p:cNvSpPr txBox="1"/>
          <p:nvPr/>
        </p:nvSpPr>
        <p:spPr>
          <a:xfrm>
            <a:off x="7123177" y="712779"/>
            <a:ext cx="4001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masis MT Pro Black" panose="020F0502020204030204" pitchFamily="18" charset="0"/>
              </a:rPr>
              <a:t>Two Player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C0FC6-6AE8-5C7E-8C58-70839AFCAF4D}"/>
              </a:ext>
            </a:extLst>
          </p:cNvPr>
          <p:cNvSpPr txBox="1"/>
          <p:nvPr/>
        </p:nvSpPr>
        <p:spPr>
          <a:xfrm>
            <a:off x="843949" y="4094087"/>
            <a:ext cx="2763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C97A41"/>
                </a:solidFill>
                <a:latin typeface="Amasis MT Pro Black" panose="020F0502020204030204" pitchFamily="18" charset="0"/>
              </a:rPr>
              <a:t>3: Custom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4F1AA-1287-5E69-3F30-8E1819332C3B}"/>
              </a:ext>
            </a:extLst>
          </p:cNvPr>
          <p:cNvSpPr txBox="1"/>
          <p:nvPr/>
        </p:nvSpPr>
        <p:spPr>
          <a:xfrm>
            <a:off x="8360664" y="4118699"/>
            <a:ext cx="2763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3600" dirty="0">
                <a:solidFill>
                  <a:srgbClr val="C97A41"/>
                </a:solidFill>
                <a:latin typeface="Amasis MT Pro Black" panose="020F0502020204030204" pitchFamily="18" charset="0"/>
              </a:rPr>
              <a:t>6: Custom</a:t>
            </a:r>
          </a:p>
        </p:txBody>
      </p:sp>
    </p:spTree>
    <p:extLst>
      <p:ext uri="{BB962C8B-B14F-4D97-AF65-F5344CB8AC3E}">
        <p14:creationId xmlns:p14="http://schemas.microsoft.com/office/powerpoint/2010/main" val="273077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asketball on a court&#10;&#10;Description automatically generated">
            <a:extLst>
              <a:ext uri="{FF2B5EF4-FFF2-40B4-BE49-F238E27FC236}">
                <a16:creationId xmlns:a16="http://schemas.microsoft.com/office/drawing/2014/main" id="{605846C4-8F20-70E8-1340-AACA0BE76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76" y="-91440"/>
            <a:ext cx="12517120" cy="70408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4860AE-D4CB-F9CB-14C7-866F5D9DCABB}"/>
              </a:ext>
            </a:extLst>
          </p:cNvPr>
          <p:cNvSpPr/>
          <p:nvPr/>
        </p:nvSpPr>
        <p:spPr>
          <a:xfrm>
            <a:off x="6486360" y="3638745"/>
            <a:ext cx="1271899" cy="405353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40.6cm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63D89-2A23-A209-44D2-65C056C3B45A}"/>
              </a:ext>
            </a:extLst>
          </p:cNvPr>
          <p:cNvSpPr txBox="1"/>
          <p:nvPr/>
        </p:nvSpPr>
        <p:spPr>
          <a:xfrm>
            <a:off x="757382" y="2540000"/>
            <a:ext cx="239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C97A41"/>
                </a:solidFill>
                <a:latin typeface="Amasis MT Pro Black" panose="020F0502020204030204" pitchFamily="18" charset="0"/>
              </a:rPr>
              <a:t>HOME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17A92-EDC6-A559-D69C-B793AC1A245F}"/>
              </a:ext>
            </a:extLst>
          </p:cNvPr>
          <p:cNvSpPr txBox="1"/>
          <p:nvPr/>
        </p:nvSpPr>
        <p:spPr>
          <a:xfrm>
            <a:off x="9332514" y="2540000"/>
            <a:ext cx="239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3600" dirty="0">
                <a:solidFill>
                  <a:srgbClr val="C97A41"/>
                </a:solidFill>
                <a:latin typeface="Amasis MT Pro Black" panose="020F0502020204030204" pitchFamily="18" charset="0"/>
              </a:rPr>
              <a:t>AWAY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DCAC59-DC32-F9B7-10A6-BF1432C07223}"/>
              </a:ext>
            </a:extLst>
          </p:cNvPr>
          <p:cNvSpPr txBox="1"/>
          <p:nvPr/>
        </p:nvSpPr>
        <p:spPr>
          <a:xfrm>
            <a:off x="686712" y="707849"/>
            <a:ext cx="239729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800" dirty="0">
                <a:solidFill>
                  <a:schemeClr val="bg1"/>
                </a:solidFill>
                <a:latin typeface="Amasis MT Pro Black" panose="02040A04050005020304" pitchFamily="18" charset="0"/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A27A37-ED64-33BE-C784-1442213F834F}"/>
              </a:ext>
            </a:extLst>
          </p:cNvPr>
          <p:cNvSpPr txBox="1"/>
          <p:nvPr/>
        </p:nvSpPr>
        <p:spPr>
          <a:xfrm>
            <a:off x="9465663" y="647174"/>
            <a:ext cx="239729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3800" dirty="0">
                <a:solidFill>
                  <a:schemeClr val="bg1"/>
                </a:solidFill>
                <a:latin typeface="Amasis MT Pro Black" panose="02040A04050005020304" pitchFamily="18" charset="0"/>
                <a:cs typeface="Aharoni" panose="020F0502020204030204" pitchFamily="2" charset="-79"/>
              </a:rPr>
              <a:t>13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D149B8-DFC1-0F21-E3C7-BD27C40DEDDB}"/>
              </a:ext>
            </a:extLst>
          </p:cNvPr>
          <p:cNvSpPr txBox="1"/>
          <p:nvPr/>
        </p:nvSpPr>
        <p:spPr>
          <a:xfrm>
            <a:off x="686712" y="3195036"/>
            <a:ext cx="2310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prstClr val="whit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162</a:t>
            </a:r>
            <a:r>
              <a:rPr kumimoji="0" lang="en-AU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 </a:t>
            </a:r>
            <a:endParaRPr lang="en-AU" sz="2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8C94FA-4D4A-6896-7C4B-C5E88689D7EE}"/>
              </a:ext>
            </a:extLst>
          </p:cNvPr>
          <p:cNvSpPr/>
          <p:nvPr/>
        </p:nvSpPr>
        <p:spPr>
          <a:xfrm>
            <a:off x="2458683" y="2670161"/>
            <a:ext cx="388212" cy="3860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2" name="Arrow: Up 15">
            <a:extLst>
              <a:ext uri="{FF2B5EF4-FFF2-40B4-BE49-F238E27FC236}">
                <a16:creationId xmlns:a16="http://schemas.microsoft.com/office/drawing/2014/main" id="{245EB6FB-AE67-CDF7-7BB4-CA035BD7962A}"/>
              </a:ext>
            </a:extLst>
          </p:cNvPr>
          <p:cNvSpPr/>
          <p:nvPr/>
        </p:nvSpPr>
        <p:spPr>
          <a:xfrm>
            <a:off x="6024082" y="3564649"/>
            <a:ext cx="226273" cy="589459"/>
          </a:xfrm>
          <a:custGeom>
            <a:avLst/>
            <a:gdLst>
              <a:gd name="connsiteX0" fmla="*/ 0 w 226273"/>
              <a:gd name="connsiteY0" fmla="*/ 113137 h 615751"/>
              <a:gd name="connsiteX1" fmla="*/ 113137 w 226273"/>
              <a:gd name="connsiteY1" fmla="*/ 0 h 615751"/>
              <a:gd name="connsiteX2" fmla="*/ 226273 w 226273"/>
              <a:gd name="connsiteY2" fmla="*/ 113137 h 615751"/>
              <a:gd name="connsiteX3" fmla="*/ 169705 w 226273"/>
              <a:gd name="connsiteY3" fmla="*/ 113137 h 615751"/>
              <a:gd name="connsiteX4" fmla="*/ 169705 w 226273"/>
              <a:gd name="connsiteY4" fmla="*/ 615751 h 615751"/>
              <a:gd name="connsiteX5" fmla="*/ 56568 w 226273"/>
              <a:gd name="connsiteY5" fmla="*/ 615751 h 615751"/>
              <a:gd name="connsiteX6" fmla="*/ 56568 w 226273"/>
              <a:gd name="connsiteY6" fmla="*/ 113137 h 615751"/>
              <a:gd name="connsiteX7" fmla="*/ 0 w 226273"/>
              <a:gd name="connsiteY7" fmla="*/ 113137 h 615751"/>
              <a:gd name="connsiteX0" fmla="*/ 56553 w 282826"/>
              <a:gd name="connsiteY0" fmla="*/ 113137 h 615751"/>
              <a:gd name="connsiteX1" fmla="*/ 169690 w 282826"/>
              <a:gd name="connsiteY1" fmla="*/ 0 h 615751"/>
              <a:gd name="connsiteX2" fmla="*/ 282826 w 282826"/>
              <a:gd name="connsiteY2" fmla="*/ 113137 h 615751"/>
              <a:gd name="connsiteX3" fmla="*/ 226258 w 282826"/>
              <a:gd name="connsiteY3" fmla="*/ 113137 h 615751"/>
              <a:gd name="connsiteX4" fmla="*/ 226258 w 282826"/>
              <a:gd name="connsiteY4" fmla="*/ 615751 h 615751"/>
              <a:gd name="connsiteX5" fmla="*/ 0 w 282826"/>
              <a:gd name="connsiteY5" fmla="*/ 615751 h 615751"/>
              <a:gd name="connsiteX6" fmla="*/ 113121 w 282826"/>
              <a:gd name="connsiteY6" fmla="*/ 113137 h 615751"/>
              <a:gd name="connsiteX7" fmla="*/ 56553 w 282826"/>
              <a:gd name="connsiteY7" fmla="*/ 113137 h 615751"/>
              <a:gd name="connsiteX0" fmla="*/ 56553 w 348806"/>
              <a:gd name="connsiteY0" fmla="*/ 113137 h 625178"/>
              <a:gd name="connsiteX1" fmla="*/ 169690 w 348806"/>
              <a:gd name="connsiteY1" fmla="*/ 0 h 625178"/>
              <a:gd name="connsiteX2" fmla="*/ 282826 w 348806"/>
              <a:gd name="connsiteY2" fmla="*/ 113137 h 625178"/>
              <a:gd name="connsiteX3" fmla="*/ 226258 w 348806"/>
              <a:gd name="connsiteY3" fmla="*/ 113137 h 625178"/>
              <a:gd name="connsiteX4" fmla="*/ 348806 w 348806"/>
              <a:gd name="connsiteY4" fmla="*/ 625178 h 625178"/>
              <a:gd name="connsiteX5" fmla="*/ 0 w 348806"/>
              <a:gd name="connsiteY5" fmla="*/ 615751 h 625178"/>
              <a:gd name="connsiteX6" fmla="*/ 113121 w 348806"/>
              <a:gd name="connsiteY6" fmla="*/ 113137 h 625178"/>
              <a:gd name="connsiteX7" fmla="*/ 56553 w 348806"/>
              <a:gd name="connsiteY7" fmla="*/ 113137 h 625178"/>
              <a:gd name="connsiteX0" fmla="*/ 94260 w 386513"/>
              <a:gd name="connsiteY0" fmla="*/ 113137 h 644031"/>
              <a:gd name="connsiteX1" fmla="*/ 207397 w 386513"/>
              <a:gd name="connsiteY1" fmla="*/ 0 h 644031"/>
              <a:gd name="connsiteX2" fmla="*/ 320533 w 386513"/>
              <a:gd name="connsiteY2" fmla="*/ 113137 h 644031"/>
              <a:gd name="connsiteX3" fmla="*/ 263965 w 386513"/>
              <a:gd name="connsiteY3" fmla="*/ 113137 h 644031"/>
              <a:gd name="connsiteX4" fmla="*/ 386513 w 386513"/>
              <a:gd name="connsiteY4" fmla="*/ 625178 h 644031"/>
              <a:gd name="connsiteX5" fmla="*/ 0 w 386513"/>
              <a:gd name="connsiteY5" fmla="*/ 644031 h 644031"/>
              <a:gd name="connsiteX6" fmla="*/ 150828 w 386513"/>
              <a:gd name="connsiteY6" fmla="*/ 113137 h 644031"/>
              <a:gd name="connsiteX7" fmla="*/ 94260 w 386513"/>
              <a:gd name="connsiteY7" fmla="*/ 113137 h 644031"/>
              <a:gd name="connsiteX0" fmla="*/ 0 w 292253"/>
              <a:gd name="connsiteY0" fmla="*/ 113137 h 644031"/>
              <a:gd name="connsiteX1" fmla="*/ 113137 w 292253"/>
              <a:gd name="connsiteY1" fmla="*/ 0 h 644031"/>
              <a:gd name="connsiteX2" fmla="*/ 226273 w 292253"/>
              <a:gd name="connsiteY2" fmla="*/ 113137 h 644031"/>
              <a:gd name="connsiteX3" fmla="*/ 169705 w 292253"/>
              <a:gd name="connsiteY3" fmla="*/ 113137 h 644031"/>
              <a:gd name="connsiteX4" fmla="*/ 292253 w 292253"/>
              <a:gd name="connsiteY4" fmla="*/ 625178 h 644031"/>
              <a:gd name="connsiteX5" fmla="*/ 18861 w 292253"/>
              <a:gd name="connsiteY5" fmla="*/ 644031 h 644031"/>
              <a:gd name="connsiteX6" fmla="*/ 56568 w 292253"/>
              <a:gd name="connsiteY6" fmla="*/ 113137 h 644031"/>
              <a:gd name="connsiteX7" fmla="*/ 0 w 292253"/>
              <a:gd name="connsiteY7" fmla="*/ 113137 h 644031"/>
              <a:gd name="connsiteX0" fmla="*/ 0 w 226273"/>
              <a:gd name="connsiteY0" fmla="*/ 113137 h 644031"/>
              <a:gd name="connsiteX1" fmla="*/ 113137 w 226273"/>
              <a:gd name="connsiteY1" fmla="*/ 0 h 644031"/>
              <a:gd name="connsiteX2" fmla="*/ 226273 w 226273"/>
              <a:gd name="connsiteY2" fmla="*/ 113137 h 644031"/>
              <a:gd name="connsiteX3" fmla="*/ 169705 w 226273"/>
              <a:gd name="connsiteY3" fmla="*/ 113137 h 644031"/>
              <a:gd name="connsiteX4" fmla="*/ 197985 w 226273"/>
              <a:gd name="connsiteY4" fmla="*/ 625178 h 644031"/>
              <a:gd name="connsiteX5" fmla="*/ 18861 w 226273"/>
              <a:gd name="connsiteY5" fmla="*/ 644031 h 644031"/>
              <a:gd name="connsiteX6" fmla="*/ 56568 w 226273"/>
              <a:gd name="connsiteY6" fmla="*/ 113137 h 644031"/>
              <a:gd name="connsiteX7" fmla="*/ 0 w 226273"/>
              <a:gd name="connsiteY7" fmla="*/ 113137 h 644031"/>
              <a:gd name="connsiteX0" fmla="*/ 0 w 226273"/>
              <a:gd name="connsiteY0" fmla="*/ 113137 h 644031"/>
              <a:gd name="connsiteX1" fmla="*/ 113137 w 226273"/>
              <a:gd name="connsiteY1" fmla="*/ 0 h 644031"/>
              <a:gd name="connsiteX2" fmla="*/ 226273 w 226273"/>
              <a:gd name="connsiteY2" fmla="*/ 113137 h 644031"/>
              <a:gd name="connsiteX3" fmla="*/ 169705 w 226273"/>
              <a:gd name="connsiteY3" fmla="*/ 113137 h 644031"/>
              <a:gd name="connsiteX4" fmla="*/ 205129 w 226273"/>
              <a:gd name="connsiteY4" fmla="*/ 641847 h 644031"/>
              <a:gd name="connsiteX5" fmla="*/ 18861 w 226273"/>
              <a:gd name="connsiteY5" fmla="*/ 644031 h 644031"/>
              <a:gd name="connsiteX6" fmla="*/ 56568 w 226273"/>
              <a:gd name="connsiteY6" fmla="*/ 113137 h 644031"/>
              <a:gd name="connsiteX7" fmla="*/ 0 w 226273"/>
              <a:gd name="connsiteY7" fmla="*/ 113137 h 644031"/>
              <a:gd name="connsiteX0" fmla="*/ 0 w 226273"/>
              <a:gd name="connsiteY0" fmla="*/ 113137 h 641847"/>
              <a:gd name="connsiteX1" fmla="*/ 113137 w 226273"/>
              <a:gd name="connsiteY1" fmla="*/ 0 h 641847"/>
              <a:gd name="connsiteX2" fmla="*/ 226273 w 226273"/>
              <a:gd name="connsiteY2" fmla="*/ 113137 h 641847"/>
              <a:gd name="connsiteX3" fmla="*/ 169705 w 226273"/>
              <a:gd name="connsiteY3" fmla="*/ 113137 h 641847"/>
              <a:gd name="connsiteX4" fmla="*/ 205129 w 226273"/>
              <a:gd name="connsiteY4" fmla="*/ 641847 h 641847"/>
              <a:gd name="connsiteX5" fmla="*/ 28386 w 226273"/>
              <a:gd name="connsiteY5" fmla="*/ 632125 h 641847"/>
              <a:gd name="connsiteX6" fmla="*/ 56568 w 226273"/>
              <a:gd name="connsiteY6" fmla="*/ 113137 h 641847"/>
              <a:gd name="connsiteX7" fmla="*/ 0 w 226273"/>
              <a:gd name="connsiteY7" fmla="*/ 113137 h 641847"/>
              <a:gd name="connsiteX0" fmla="*/ 0 w 226273"/>
              <a:gd name="connsiteY0" fmla="*/ 113137 h 634703"/>
              <a:gd name="connsiteX1" fmla="*/ 113137 w 226273"/>
              <a:gd name="connsiteY1" fmla="*/ 0 h 634703"/>
              <a:gd name="connsiteX2" fmla="*/ 226273 w 226273"/>
              <a:gd name="connsiteY2" fmla="*/ 113137 h 634703"/>
              <a:gd name="connsiteX3" fmla="*/ 169705 w 226273"/>
              <a:gd name="connsiteY3" fmla="*/ 113137 h 634703"/>
              <a:gd name="connsiteX4" fmla="*/ 197985 w 226273"/>
              <a:gd name="connsiteY4" fmla="*/ 634703 h 634703"/>
              <a:gd name="connsiteX5" fmla="*/ 28386 w 226273"/>
              <a:gd name="connsiteY5" fmla="*/ 632125 h 634703"/>
              <a:gd name="connsiteX6" fmla="*/ 56568 w 226273"/>
              <a:gd name="connsiteY6" fmla="*/ 113137 h 634703"/>
              <a:gd name="connsiteX7" fmla="*/ 0 w 226273"/>
              <a:gd name="connsiteY7" fmla="*/ 113137 h 634703"/>
              <a:gd name="connsiteX0" fmla="*/ 0 w 226273"/>
              <a:gd name="connsiteY0" fmla="*/ 67893 h 589459"/>
              <a:gd name="connsiteX1" fmla="*/ 115518 w 226273"/>
              <a:gd name="connsiteY1" fmla="*/ 0 h 589459"/>
              <a:gd name="connsiteX2" fmla="*/ 226273 w 226273"/>
              <a:gd name="connsiteY2" fmla="*/ 67893 h 589459"/>
              <a:gd name="connsiteX3" fmla="*/ 169705 w 226273"/>
              <a:gd name="connsiteY3" fmla="*/ 67893 h 589459"/>
              <a:gd name="connsiteX4" fmla="*/ 197985 w 226273"/>
              <a:gd name="connsiteY4" fmla="*/ 589459 h 589459"/>
              <a:gd name="connsiteX5" fmla="*/ 28386 w 226273"/>
              <a:gd name="connsiteY5" fmla="*/ 586881 h 589459"/>
              <a:gd name="connsiteX6" fmla="*/ 56568 w 226273"/>
              <a:gd name="connsiteY6" fmla="*/ 67893 h 589459"/>
              <a:gd name="connsiteX7" fmla="*/ 0 w 226273"/>
              <a:gd name="connsiteY7" fmla="*/ 67893 h 58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273" h="589459">
                <a:moveTo>
                  <a:pt x="0" y="67893"/>
                </a:moveTo>
                <a:lnTo>
                  <a:pt x="115518" y="0"/>
                </a:lnTo>
                <a:lnTo>
                  <a:pt x="226273" y="67893"/>
                </a:lnTo>
                <a:lnTo>
                  <a:pt x="169705" y="67893"/>
                </a:lnTo>
                <a:lnTo>
                  <a:pt x="197985" y="589459"/>
                </a:lnTo>
                <a:lnTo>
                  <a:pt x="28386" y="586881"/>
                </a:lnTo>
                <a:lnTo>
                  <a:pt x="56568" y="67893"/>
                </a:lnTo>
                <a:lnTo>
                  <a:pt x="0" y="67893"/>
                </a:lnTo>
                <a:close/>
              </a:path>
            </a:pathLst>
          </a:custGeom>
          <a:gradFill>
            <a:gsLst>
              <a:gs pos="0">
                <a:srgbClr val="92D050">
                  <a:lumMod val="15000"/>
                  <a:alpha val="58000"/>
                </a:srgbClr>
              </a:gs>
              <a:gs pos="100000">
                <a:srgbClr val="92D050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E8137C-8DC0-E47E-B803-0FF1EDD0426F}"/>
              </a:ext>
            </a:extLst>
          </p:cNvPr>
          <p:cNvSpPr/>
          <p:nvPr/>
        </p:nvSpPr>
        <p:spPr>
          <a:xfrm>
            <a:off x="4516178" y="3656701"/>
            <a:ext cx="1271899" cy="405353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20.2cm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321E25-18C9-30D3-42F7-C2A1ED356FDD}"/>
              </a:ext>
            </a:extLst>
          </p:cNvPr>
          <p:cNvSpPr txBox="1"/>
          <p:nvPr/>
        </p:nvSpPr>
        <p:spPr>
          <a:xfrm>
            <a:off x="9419583" y="3195036"/>
            <a:ext cx="2310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AU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cm</a:t>
            </a:r>
            <a:r>
              <a:rPr kumimoji="0" lang="en-AU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 </a:t>
            </a:r>
            <a:endParaRPr lang="en-A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DA2F6-6E89-8F5A-790D-F67F9964953B}"/>
              </a:ext>
            </a:extLst>
          </p:cNvPr>
          <p:cNvSpPr txBox="1"/>
          <p:nvPr/>
        </p:nvSpPr>
        <p:spPr>
          <a:xfrm>
            <a:off x="820337" y="195665"/>
            <a:ext cx="23972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  <a:latin typeface="Amasis MT Pro Black" panose="02040A04050005020304" pitchFamily="18" charset="0"/>
              </a:rPr>
              <a:t>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D5CAF-B2D6-BB04-D019-EA699B459F70}"/>
              </a:ext>
            </a:extLst>
          </p:cNvPr>
          <p:cNvSpPr txBox="1"/>
          <p:nvPr/>
        </p:nvSpPr>
        <p:spPr>
          <a:xfrm>
            <a:off x="9332038" y="0"/>
            <a:ext cx="23972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6000" dirty="0">
                <a:solidFill>
                  <a:schemeClr val="bg1"/>
                </a:solidFill>
                <a:latin typeface="Amasis MT Pro Black" panose="02040A04050005020304" pitchFamily="18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74454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asketball on a court&#10;&#10;Description automatically generated">
            <a:extLst>
              <a:ext uri="{FF2B5EF4-FFF2-40B4-BE49-F238E27FC236}">
                <a16:creationId xmlns:a16="http://schemas.microsoft.com/office/drawing/2014/main" id="{605846C4-8F20-70E8-1340-AACA0BE76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76" y="-91440"/>
            <a:ext cx="12517120" cy="70408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4860AE-D4CB-F9CB-14C7-866F5D9DCABB}"/>
              </a:ext>
            </a:extLst>
          </p:cNvPr>
          <p:cNvSpPr/>
          <p:nvPr/>
        </p:nvSpPr>
        <p:spPr>
          <a:xfrm>
            <a:off x="6486360" y="3638745"/>
            <a:ext cx="1271899" cy="405353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63D89-2A23-A209-44D2-65C056C3B45A}"/>
              </a:ext>
            </a:extLst>
          </p:cNvPr>
          <p:cNvSpPr txBox="1"/>
          <p:nvPr/>
        </p:nvSpPr>
        <p:spPr>
          <a:xfrm>
            <a:off x="757382" y="2540000"/>
            <a:ext cx="239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C97A41"/>
                </a:solidFill>
                <a:latin typeface="Amasis MT Pro Black" panose="020F0502020204030204" pitchFamily="18" charset="0"/>
              </a:rPr>
              <a:t>HOME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17A92-EDC6-A559-D69C-B793AC1A245F}"/>
              </a:ext>
            </a:extLst>
          </p:cNvPr>
          <p:cNvSpPr txBox="1"/>
          <p:nvPr/>
        </p:nvSpPr>
        <p:spPr>
          <a:xfrm>
            <a:off x="9332514" y="2540000"/>
            <a:ext cx="239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3600" dirty="0">
                <a:solidFill>
                  <a:srgbClr val="C97A41"/>
                </a:solidFill>
                <a:latin typeface="Amasis MT Pro Black" panose="020F0502020204030204" pitchFamily="18" charset="0"/>
              </a:rPr>
              <a:t>AWAY</a:t>
            </a:r>
          </a:p>
        </p:txBody>
      </p:sp>
      <p:sp>
        <p:nvSpPr>
          <p:cNvPr id="2" name="Arrow: Up 15">
            <a:extLst>
              <a:ext uri="{FF2B5EF4-FFF2-40B4-BE49-F238E27FC236}">
                <a16:creationId xmlns:a16="http://schemas.microsoft.com/office/drawing/2014/main" id="{245EB6FB-AE67-CDF7-7BB4-CA035BD7962A}"/>
              </a:ext>
            </a:extLst>
          </p:cNvPr>
          <p:cNvSpPr/>
          <p:nvPr/>
        </p:nvSpPr>
        <p:spPr>
          <a:xfrm>
            <a:off x="6024082" y="3564649"/>
            <a:ext cx="226273" cy="589459"/>
          </a:xfrm>
          <a:custGeom>
            <a:avLst/>
            <a:gdLst>
              <a:gd name="connsiteX0" fmla="*/ 0 w 226273"/>
              <a:gd name="connsiteY0" fmla="*/ 113137 h 615751"/>
              <a:gd name="connsiteX1" fmla="*/ 113137 w 226273"/>
              <a:gd name="connsiteY1" fmla="*/ 0 h 615751"/>
              <a:gd name="connsiteX2" fmla="*/ 226273 w 226273"/>
              <a:gd name="connsiteY2" fmla="*/ 113137 h 615751"/>
              <a:gd name="connsiteX3" fmla="*/ 169705 w 226273"/>
              <a:gd name="connsiteY3" fmla="*/ 113137 h 615751"/>
              <a:gd name="connsiteX4" fmla="*/ 169705 w 226273"/>
              <a:gd name="connsiteY4" fmla="*/ 615751 h 615751"/>
              <a:gd name="connsiteX5" fmla="*/ 56568 w 226273"/>
              <a:gd name="connsiteY5" fmla="*/ 615751 h 615751"/>
              <a:gd name="connsiteX6" fmla="*/ 56568 w 226273"/>
              <a:gd name="connsiteY6" fmla="*/ 113137 h 615751"/>
              <a:gd name="connsiteX7" fmla="*/ 0 w 226273"/>
              <a:gd name="connsiteY7" fmla="*/ 113137 h 615751"/>
              <a:gd name="connsiteX0" fmla="*/ 56553 w 282826"/>
              <a:gd name="connsiteY0" fmla="*/ 113137 h 615751"/>
              <a:gd name="connsiteX1" fmla="*/ 169690 w 282826"/>
              <a:gd name="connsiteY1" fmla="*/ 0 h 615751"/>
              <a:gd name="connsiteX2" fmla="*/ 282826 w 282826"/>
              <a:gd name="connsiteY2" fmla="*/ 113137 h 615751"/>
              <a:gd name="connsiteX3" fmla="*/ 226258 w 282826"/>
              <a:gd name="connsiteY3" fmla="*/ 113137 h 615751"/>
              <a:gd name="connsiteX4" fmla="*/ 226258 w 282826"/>
              <a:gd name="connsiteY4" fmla="*/ 615751 h 615751"/>
              <a:gd name="connsiteX5" fmla="*/ 0 w 282826"/>
              <a:gd name="connsiteY5" fmla="*/ 615751 h 615751"/>
              <a:gd name="connsiteX6" fmla="*/ 113121 w 282826"/>
              <a:gd name="connsiteY6" fmla="*/ 113137 h 615751"/>
              <a:gd name="connsiteX7" fmla="*/ 56553 w 282826"/>
              <a:gd name="connsiteY7" fmla="*/ 113137 h 615751"/>
              <a:gd name="connsiteX0" fmla="*/ 56553 w 348806"/>
              <a:gd name="connsiteY0" fmla="*/ 113137 h 625178"/>
              <a:gd name="connsiteX1" fmla="*/ 169690 w 348806"/>
              <a:gd name="connsiteY1" fmla="*/ 0 h 625178"/>
              <a:gd name="connsiteX2" fmla="*/ 282826 w 348806"/>
              <a:gd name="connsiteY2" fmla="*/ 113137 h 625178"/>
              <a:gd name="connsiteX3" fmla="*/ 226258 w 348806"/>
              <a:gd name="connsiteY3" fmla="*/ 113137 h 625178"/>
              <a:gd name="connsiteX4" fmla="*/ 348806 w 348806"/>
              <a:gd name="connsiteY4" fmla="*/ 625178 h 625178"/>
              <a:gd name="connsiteX5" fmla="*/ 0 w 348806"/>
              <a:gd name="connsiteY5" fmla="*/ 615751 h 625178"/>
              <a:gd name="connsiteX6" fmla="*/ 113121 w 348806"/>
              <a:gd name="connsiteY6" fmla="*/ 113137 h 625178"/>
              <a:gd name="connsiteX7" fmla="*/ 56553 w 348806"/>
              <a:gd name="connsiteY7" fmla="*/ 113137 h 625178"/>
              <a:gd name="connsiteX0" fmla="*/ 94260 w 386513"/>
              <a:gd name="connsiteY0" fmla="*/ 113137 h 644031"/>
              <a:gd name="connsiteX1" fmla="*/ 207397 w 386513"/>
              <a:gd name="connsiteY1" fmla="*/ 0 h 644031"/>
              <a:gd name="connsiteX2" fmla="*/ 320533 w 386513"/>
              <a:gd name="connsiteY2" fmla="*/ 113137 h 644031"/>
              <a:gd name="connsiteX3" fmla="*/ 263965 w 386513"/>
              <a:gd name="connsiteY3" fmla="*/ 113137 h 644031"/>
              <a:gd name="connsiteX4" fmla="*/ 386513 w 386513"/>
              <a:gd name="connsiteY4" fmla="*/ 625178 h 644031"/>
              <a:gd name="connsiteX5" fmla="*/ 0 w 386513"/>
              <a:gd name="connsiteY5" fmla="*/ 644031 h 644031"/>
              <a:gd name="connsiteX6" fmla="*/ 150828 w 386513"/>
              <a:gd name="connsiteY6" fmla="*/ 113137 h 644031"/>
              <a:gd name="connsiteX7" fmla="*/ 94260 w 386513"/>
              <a:gd name="connsiteY7" fmla="*/ 113137 h 644031"/>
              <a:gd name="connsiteX0" fmla="*/ 0 w 292253"/>
              <a:gd name="connsiteY0" fmla="*/ 113137 h 644031"/>
              <a:gd name="connsiteX1" fmla="*/ 113137 w 292253"/>
              <a:gd name="connsiteY1" fmla="*/ 0 h 644031"/>
              <a:gd name="connsiteX2" fmla="*/ 226273 w 292253"/>
              <a:gd name="connsiteY2" fmla="*/ 113137 h 644031"/>
              <a:gd name="connsiteX3" fmla="*/ 169705 w 292253"/>
              <a:gd name="connsiteY3" fmla="*/ 113137 h 644031"/>
              <a:gd name="connsiteX4" fmla="*/ 292253 w 292253"/>
              <a:gd name="connsiteY4" fmla="*/ 625178 h 644031"/>
              <a:gd name="connsiteX5" fmla="*/ 18861 w 292253"/>
              <a:gd name="connsiteY5" fmla="*/ 644031 h 644031"/>
              <a:gd name="connsiteX6" fmla="*/ 56568 w 292253"/>
              <a:gd name="connsiteY6" fmla="*/ 113137 h 644031"/>
              <a:gd name="connsiteX7" fmla="*/ 0 w 292253"/>
              <a:gd name="connsiteY7" fmla="*/ 113137 h 644031"/>
              <a:gd name="connsiteX0" fmla="*/ 0 w 226273"/>
              <a:gd name="connsiteY0" fmla="*/ 113137 h 644031"/>
              <a:gd name="connsiteX1" fmla="*/ 113137 w 226273"/>
              <a:gd name="connsiteY1" fmla="*/ 0 h 644031"/>
              <a:gd name="connsiteX2" fmla="*/ 226273 w 226273"/>
              <a:gd name="connsiteY2" fmla="*/ 113137 h 644031"/>
              <a:gd name="connsiteX3" fmla="*/ 169705 w 226273"/>
              <a:gd name="connsiteY3" fmla="*/ 113137 h 644031"/>
              <a:gd name="connsiteX4" fmla="*/ 197985 w 226273"/>
              <a:gd name="connsiteY4" fmla="*/ 625178 h 644031"/>
              <a:gd name="connsiteX5" fmla="*/ 18861 w 226273"/>
              <a:gd name="connsiteY5" fmla="*/ 644031 h 644031"/>
              <a:gd name="connsiteX6" fmla="*/ 56568 w 226273"/>
              <a:gd name="connsiteY6" fmla="*/ 113137 h 644031"/>
              <a:gd name="connsiteX7" fmla="*/ 0 w 226273"/>
              <a:gd name="connsiteY7" fmla="*/ 113137 h 644031"/>
              <a:gd name="connsiteX0" fmla="*/ 0 w 226273"/>
              <a:gd name="connsiteY0" fmla="*/ 113137 h 644031"/>
              <a:gd name="connsiteX1" fmla="*/ 113137 w 226273"/>
              <a:gd name="connsiteY1" fmla="*/ 0 h 644031"/>
              <a:gd name="connsiteX2" fmla="*/ 226273 w 226273"/>
              <a:gd name="connsiteY2" fmla="*/ 113137 h 644031"/>
              <a:gd name="connsiteX3" fmla="*/ 169705 w 226273"/>
              <a:gd name="connsiteY3" fmla="*/ 113137 h 644031"/>
              <a:gd name="connsiteX4" fmla="*/ 205129 w 226273"/>
              <a:gd name="connsiteY4" fmla="*/ 641847 h 644031"/>
              <a:gd name="connsiteX5" fmla="*/ 18861 w 226273"/>
              <a:gd name="connsiteY5" fmla="*/ 644031 h 644031"/>
              <a:gd name="connsiteX6" fmla="*/ 56568 w 226273"/>
              <a:gd name="connsiteY6" fmla="*/ 113137 h 644031"/>
              <a:gd name="connsiteX7" fmla="*/ 0 w 226273"/>
              <a:gd name="connsiteY7" fmla="*/ 113137 h 644031"/>
              <a:gd name="connsiteX0" fmla="*/ 0 w 226273"/>
              <a:gd name="connsiteY0" fmla="*/ 113137 h 641847"/>
              <a:gd name="connsiteX1" fmla="*/ 113137 w 226273"/>
              <a:gd name="connsiteY1" fmla="*/ 0 h 641847"/>
              <a:gd name="connsiteX2" fmla="*/ 226273 w 226273"/>
              <a:gd name="connsiteY2" fmla="*/ 113137 h 641847"/>
              <a:gd name="connsiteX3" fmla="*/ 169705 w 226273"/>
              <a:gd name="connsiteY3" fmla="*/ 113137 h 641847"/>
              <a:gd name="connsiteX4" fmla="*/ 205129 w 226273"/>
              <a:gd name="connsiteY4" fmla="*/ 641847 h 641847"/>
              <a:gd name="connsiteX5" fmla="*/ 28386 w 226273"/>
              <a:gd name="connsiteY5" fmla="*/ 632125 h 641847"/>
              <a:gd name="connsiteX6" fmla="*/ 56568 w 226273"/>
              <a:gd name="connsiteY6" fmla="*/ 113137 h 641847"/>
              <a:gd name="connsiteX7" fmla="*/ 0 w 226273"/>
              <a:gd name="connsiteY7" fmla="*/ 113137 h 641847"/>
              <a:gd name="connsiteX0" fmla="*/ 0 w 226273"/>
              <a:gd name="connsiteY0" fmla="*/ 113137 h 634703"/>
              <a:gd name="connsiteX1" fmla="*/ 113137 w 226273"/>
              <a:gd name="connsiteY1" fmla="*/ 0 h 634703"/>
              <a:gd name="connsiteX2" fmla="*/ 226273 w 226273"/>
              <a:gd name="connsiteY2" fmla="*/ 113137 h 634703"/>
              <a:gd name="connsiteX3" fmla="*/ 169705 w 226273"/>
              <a:gd name="connsiteY3" fmla="*/ 113137 h 634703"/>
              <a:gd name="connsiteX4" fmla="*/ 197985 w 226273"/>
              <a:gd name="connsiteY4" fmla="*/ 634703 h 634703"/>
              <a:gd name="connsiteX5" fmla="*/ 28386 w 226273"/>
              <a:gd name="connsiteY5" fmla="*/ 632125 h 634703"/>
              <a:gd name="connsiteX6" fmla="*/ 56568 w 226273"/>
              <a:gd name="connsiteY6" fmla="*/ 113137 h 634703"/>
              <a:gd name="connsiteX7" fmla="*/ 0 w 226273"/>
              <a:gd name="connsiteY7" fmla="*/ 113137 h 634703"/>
              <a:gd name="connsiteX0" fmla="*/ 0 w 226273"/>
              <a:gd name="connsiteY0" fmla="*/ 67893 h 589459"/>
              <a:gd name="connsiteX1" fmla="*/ 115518 w 226273"/>
              <a:gd name="connsiteY1" fmla="*/ 0 h 589459"/>
              <a:gd name="connsiteX2" fmla="*/ 226273 w 226273"/>
              <a:gd name="connsiteY2" fmla="*/ 67893 h 589459"/>
              <a:gd name="connsiteX3" fmla="*/ 169705 w 226273"/>
              <a:gd name="connsiteY3" fmla="*/ 67893 h 589459"/>
              <a:gd name="connsiteX4" fmla="*/ 197985 w 226273"/>
              <a:gd name="connsiteY4" fmla="*/ 589459 h 589459"/>
              <a:gd name="connsiteX5" fmla="*/ 28386 w 226273"/>
              <a:gd name="connsiteY5" fmla="*/ 586881 h 589459"/>
              <a:gd name="connsiteX6" fmla="*/ 56568 w 226273"/>
              <a:gd name="connsiteY6" fmla="*/ 67893 h 589459"/>
              <a:gd name="connsiteX7" fmla="*/ 0 w 226273"/>
              <a:gd name="connsiteY7" fmla="*/ 67893 h 58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273" h="589459">
                <a:moveTo>
                  <a:pt x="0" y="67893"/>
                </a:moveTo>
                <a:lnTo>
                  <a:pt x="115518" y="0"/>
                </a:lnTo>
                <a:lnTo>
                  <a:pt x="226273" y="67893"/>
                </a:lnTo>
                <a:lnTo>
                  <a:pt x="169705" y="67893"/>
                </a:lnTo>
                <a:lnTo>
                  <a:pt x="197985" y="589459"/>
                </a:lnTo>
                <a:lnTo>
                  <a:pt x="28386" y="586881"/>
                </a:lnTo>
                <a:lnTo>
                  <a:pt x="56568" y="67893"/>
                </a:lnTo>
                <a:lnTo>
                  <a:pt x="0" y="67893"/>
                </a:lnTo>
                <a:close/>
              </a:path>
            </a:pathLst>
          </a:custGeom>
          <a:gradFill>
            <a:gsLst>
              <a:gs pos="0">
                <a:srgbClr val="92D050">
                  <a:lumMod val="15000"/>
                  <a:alpha val="58000"/>
                </a:srgbClr>
              </a:gs>
              <a:gs pos="100000">
                <a:srgbClr val="92D050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B23932-53A6-6D09-BBEC-B7C703B0E115}"/>
              </a:ext>
            </a:extLst>
          </p:cNvPr>
          <p:cNvSpPr/>
          <p:nvPr/>
        </p:nvSpPr>
        <p:spPr>
          <a:xfrm>
            <a:off x="4516178" y="3656701"/>
            <a:ext cx="1271899" cy="405353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797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asketball on a court&#10;&#10;Description automatically generated">
            <a:extLst>
              <a:ext uri="{FF2B5EF4-FFF2-40B4-BE49-F238E27FC236}">
                <a16:creationId xmlns:a16="http://schemas.microsoft.com/office/drawing/2014/main" id="{605846C4-8F20-70E8-1340-AACA0BE7679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76" y="-91440"/>
            <a:ext cx="12517120" cy="70408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763D89-2A23-A209-44D2-65C056C3B45A}"/>
              </a:ext>
            </a:extLst>
          </p:cNvPr>
          <p:cNvSpPr txBox="1"/>
          <p:nvPr/>
        </p:nvSpPr>
        <p:spPr>
          <a:xfrm>
            <a:off x="247704" y="2078581"/>
            <a:ext cx="3020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C97A41"/>
                </a:solidFill>
                <a:latin typeface="Amasis MT Pro Black" panose="020F0502020204030204" pitchFamily="18" charset="0"/>
              </a:rPr>
              <a:t>Continue?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17A92-EDC6-A559-D69C-B793AC1A245F}"/>
              </a:ext>
            </a:extLst>
          </p:cNvPr>
          <p:cNvSpPr txBox="1"/>
          <p:nvPr/>
        </p:nvSpPr>
        <p:spPr>
          <a:xfrm>
            <a:off x="247704" y="2724912"/>
            <a:ext cx="2397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C97A41"/>
                </a:solidFill>
                <a:latin typeface="Amasis MT Pro Black" panose="020F0502020204030204" pitchFamily="18" charset="0"/>
              </a:rPr>
              <a:t>Y – Yes</a:t>
            </a:r>
          </a:p>
          <a:p>
            <a:r>
              <a:rPr lang="en-AU" sz="3600" dirty="0">
                <a:solidFill>
                  <a:srgbClr val="C97A41"/>
                </a:solidFill>
                <a:latin typeface="Amasis MT Pro Black" panose="020F0502020204030204" pitchFamily="18" charset="0"/>
              </a:rPr>
              <a:t>N - No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0C4E9-B1EF-CBFF-26A4-EAED0AEDE818}"/>
              </a:ext>
            </a:extLst>
          </p:cNvPr>
          <p:cNvSpPr txBox="1"/>
          <p:nvPr/>
        </p:nvSpPr>
        <p:spPr>
          <a:xfrm>
            <a:off x="3602903" y="2863411"/>
            <a:ext cx="4986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dirty="0">
                <a:solidFill>
                  <a:srgbClr val="C97A41"/>
                </a:solidFill>
                <a:latin typeface="Amasis MT Pro Black" panose="020F0502020204030204" pitchFamily="18" charset="0"/>
              </a:rPr>
              <a:t>AWAY WINS!</a:t>
            </a:r>
          </a:p>
        </p:txBody>
      </p:sp>
    </p:spTree>
    <p:extLst>
      <p:ext uri="{BB962C8B-B14F-4D97-AF65-F5344CB8AC3E}">
        <p14:creationId xmlns:p14="http://schemas.microsoft.com/office/powerpoint/2010/main" val="80791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asketball on a court&#10;&#10;Description automatically generated">
            <a:extLst>
              <a:ext uri="{FF2B5EF4-FFF2-40B4-BE49-F238E27FC236}">
                <a16:creationId xmlns:a16="http://schemas.microsoft.com/office/drawing/2014/main" id="{605846C4-8F20-70E8-1340-AACA0BE7679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76" y="-91440"/>
            <a:ext cx="12517120" cy="70408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763D89-2A23-A209-44D2-65C056C3B45A}"/>
              </a:ext>
            </a:extLst>
          </p:cNvPr>
          <p:cNvSpPr txBox="1"/>
          <p:nvPr/>
        </p:nvSpPr>
        <p:spPr>
          <a:xfrm>
            <a:off x="247704" y="2078581"/>
            <a:ext cx="3020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C97A41"/>
                </a:solidFill>
                <a:latin typeface="Amasis MT Pro Black" panose="020F0502020204030204" pitchFamily="18" charset="0"/>
              </a:rPr>
              <a:t>Continue?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17A92-EDC6-A559-D69C-B793AC1A245F}"/>
              </a:ext>
            </a:extLst>
          </p:cNvPr>
          <p:cNvSpPr txBox="1"/>
          <p:nvPr/>
        </p:nvSpPr>
        <p:spPr>
          <a:xfrm>
            <a:off x="247704" y="2724912"/>
            <a:ext cx="2397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C97A41"/>
                </a:solidFill>
                <a:latin typeface="Amasis MT Pro Black" panose="020F0502020204030204" pitchFamily="18" charset="0"/>
              </a:rPr>
              <a:t>Y – Yes</a:t>
            </a:r>
          </a:p>
          <a:p>
            <a:r>
              <a:rPr lang="en-AU" sz="3600" dirty="0">
                <a:solidFill>
                  <a:srgbClr val="C97A41"/>
                </a:solidFill>
                <a:latin typeface="Amasis MT Pro Black" panose="020F0502020204030204" pitchFamily="18" charset="0"/>
              </a:rPr>
              <a:t>N - No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0C4E9-B1EF-CBFF-26A4-EAED0AEDE818}"/>
              </a:ext>
            </a:extLst>
          </p:cNvPr>
          <p:cNvSpPr txBox="1"/>
          <p:nvPr/>
        </p:nvSpPr>
        <p:spPr>
          <a:xfrm>
            <a:off x="3602903" y="2863411"/>
            <a:ext cx="4986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dirty="0">
                <a:solidFill>
                  <a:srgbClr val="C97A41"/>
                </a:solidFill>
                <a:latin typeface="Amasis MT Pro Black" panose="020F0502020204030204" pitchFamily="18" charset="0"/>
              </a:rPr>
              <a:t>HOME WINS!</a:t>
            </a:r>
          </a:p>
        </p:txBody>
      </p:sp>
    </p:spTree>
    <p:extLst>
      <p:ext uri="{BB962C8B-B14F-4D97-AF65-F5344CB8AC3E}">
        <p14:creationId xmlns:p14="http://schemas.microsoft.com/office/powerpoint/2010/main" val="50143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asketball on a court&#10;&#10;Description automatically generated">
            <a:extLst>
              <a:ext uri="{FF2B5EF4-FFF2-40B4-BE49-F238E27FC236}">
                <a16:creationId xmlns:a16="http://schemas.microsoft.com/office/drawing/2014/main" id="{605846C4-8F20-70E8-1340-AACA0BE76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961" y="-91440"/>
            <a:ext cx="12517120" cy="70408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4860AE-D4CB-F9CB-14C7-866F5D9DCABB}"/>
              </a:ext>
            </a:extLst>
          </p:cNvPr>
          <p:cNvSpPr/>
          <p:nvPr/>
        </p:nvSpPr>
        <p:spPr>
          <a:xfrm>
            <a:off x="6486360" y="3638745"/>
            <a:ext cx="1271899" cy="405353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40.6cm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63D89-2A23-A209-44D2-65C056C3B45A}"/>
              </a:ext>
            </a:extLst>
          </p:cNvPr>
          <p:cNvSpPr txBox="1"/>
          <p:nvPr/>
        </p:nvSpPr>
        <p:spPr>
          <a:xfrm>
            <a:off x="757382" y="2540000"/>
            <a:ext cx="239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C97A41"/>
                </a:solidFill>
                <a:latin typeface="Amasis MT Pro Black" panose="020F0502020204030204" pitchFamily="18" charset="0"/>
              </a:rPr>
              <a:t>SCORE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17A92-EDC6-A559-D69C-B793AC1A245F}"/>
              </a:ext>
            </a:extLst>
          </p:cNvPr>
          <p:cNvSpPr txBox="1"/>
          <p:nvPr/>
        </p:nvSpPr>
        <p:spPr>
          <a:xfrm>
            <a:off x="8740517" y="2517775"/>
            <a:ext cx="283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3600" dirty="0">
                <a:solidFill>
                  <a:srgbClr val="C97A41"/>
                </a:solidFill>
                <a:latin typeface="Amasis MT Pro Black" panose="020F0502020204030204" pitchFamily="18" charset="0"/>
              </a:rPr>
              <a:t>DISTANCE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7F32BB2A-110C-2C80-E94B-7E67619DD419}"/>
              </a:ext>
            </a:extLst>
          </p:cNvPr>
          <p:cNvSpPr/>
          <p:nvPr/>
        </p:nvSpPr>
        <p:spPr>
          <a:xfrm>
            <a:off x="5978838" y="3564649"/>
            <a:ext cx="321523" cy="589459"/>
          </a:xfrm>
          <a:custGeom>
            <a:avLst/>
            <a:gdLst>
              <a:gd name="connsiteX0" fmla="*/ 0 w 226273"/>
              <a:gd name="connsiteY0" fmla="*/ 113137 h 615751"/>
              <a:gd name="connsiteX1" fmla="*/ 113137 w 226273"/>
              <a:gd name="connsiteY1" fmla="*/ 0 h 615751"/>
              <a:gd name="connsiteX2" fmla="*/ 226273 w 226273"/>
              <a:gd name="connsiteY2" fmla="*/ 113137 h 615751"/>
              <a:gd name="connsiteX3" fmla="*/ 169705 w 226273"/>
              <a:gd name="connsiteY3" fmla="*/ 113137 h 615751"/>
              <a:gd name="connsiteX4" fmla="*/ 169705 w 226273"/>
              <a:gd name="connsiteY4" fmla="*/ 615751 h 615751"/>
              <a:gd name="connsiteX5" fmla="*/ 56568 w 226273"/>
              <a:gd name="connsiteY5" fmla="*/ 615751 h 615751"/>
              <a:gd name="connsiteX6" fmla="*/ 56568 w 226273"/>
              <a:gd name="connsiteY6" fmla="*/ 113137 h 615751"/>
              <a:gd name="connsiteX7" fmla="*/ 0 w 226273"/>
              <a:gd name="connsiteY7" fmla="*/ 113137 h 615751"/>
              <a:gd name="connsiteX0" fmla="*/ 56553 w 282826"/>
              <a:gd name="connsiteY0" fmla="*/ 113137 h 615751"/>
              <a:gd name="connsiteX1" fmla="*/ 169690 w 282826"/>
              <a:gd name="connsiteY1" fmla="*/ 0 h 615751"/>
              <a:gd name="connsiteX2" fmla="*/ 282826 w 282826"/>
              <a:gd name="connsiteY2" fmla="*/ 113137 h 615751"/>
              <a:gd name="connsiteX3" fmla="*/ 226258 w 282826"/>
              <a:gd name="connsiteY3" fmla="*/ 113137 h 615751"/>
              <a:gd name="connsiteX4" fmla="*/ 226258 w 282826"/>
              <a:gd name="connsiteY4" fmla="*/ 615751 h 615751"/>
              <a:gd name="connsiteX5" fmla="*/ 0 w 282826"/>
              <a:gd name="connsiteY5" fmla="*/ 615751 h 615751"/>
              <a:gd name="connsiteX6" fmla="*/ 113121 w 282826"/>
              <a:gd name="connsiteY6" fmla="*/ 113137 h 615751"/>
              <a:gd name="connsiteX7" fmla="*/ 56553 w 282826"/>
              <a:gd name="connsiteY7" fmla="*/ 113137 h 615751"/>
              <a:gd name="connsiteX0" fmla="*/ 56553 w 348806"/>
              <a:gd name="connsiteY0" fmla="*/ 113137 h 625178"/>
              <a:gd name="connsiteX1" fmla="*/ 169690 w 348806"/>
              <a:gd name="connsiteY1" fmla="*/ 0 h 625178"/>
              <a:gd name="connsiteX2" fmla="*/ 282826 w 348806"/>
              <a:gd name="connsiteY2" fmla="*/ 113137 h 625178"/>
              <a:gd name="connsiteX3" fmla="*/ 226258 w 348806"/>
              <a:gd name="connsiteY3" fmla="*/ 113137 h 625178"/>
              <a:gd name="connsiteX4" fmla="*/ 348806 w 348806"/>
              <a:gd name="connsiteY4" fmla="*/ 625178 h 625178"/>
              <a:gd name="connsiteX5" fmla="*/ 0 w 348806"/>
              <a:gd name="connsiteY5" fmla="*/ 615751 h 625178"/>
              <a:gd name="connsiteX6" fmla="*/ 113121 w 348806"/>
              <a:gd name="connsiteY6" fmla="*/ 113137 h 625178"/>
              <a:gd name="connsiteX7" fmla="*/ 56553 w 348806"/>
              <a:gd name="connsiteY7" fmla="*/ 113137 h 625178"/>
              <a:gd name="connsiteX0" fmla="*/ 94260 w 386513"/>
              <a:gd name="connsiteY0" fmla="*/ 113137 h 644031"/>
              <a:gd name="connsiteX1" fmla="*/ 207397 w 386513"/>
              <a:gd name="connsiteY1" fmla="*/ 0 h 644031"/>
              <a:gd name="connsiteX2" fmla="*/ 320533 w 386513"/>
              <a:gd name="connsiteY2" fmla="*/ 113137 h 644031"/>
              <a:gd name="connsiteX3" fmla="*/ 263965 w 386513"/>
              <a:gd name="connsiteY3" fmla="*/ 113137 h 644031"/>
              <a:gd name="connsiteX4" fmla="*/ 386513 w 386513"/>
              <a:gd name="connsiteY4" fmla="*/ 625178 h 644031"/>
              <a:gd name="connsiteX5" fmla="*/ 0 w 386513"/>
              <a:gd name="connsiteY5" fmla="*/ 644031 h 644031"/>
              <a:gd name="connsiteX6" fmla="*/ 150828 w 386513"/>
              <a:gd name="connsiteY6" fmla="*/ 113137 h 644031"/>
              <a:gd name="connsiteX7" fmla="*/ 94260 w 386513"/>
              <a:gd name="connsiteY7" fmla="*/ 113137 h 644031"/>
              <a:gd name="connsiteX0" fmla="*/ 0 w 292253"/>
              <a:gd name="connsiteY0" fmla="*/ 113137 h 644031"/>
              <a:gd name="connsiteX1" fmla="*/ 113137 w 292253"/>
              <a:gd name="connsiteY1" fmla="*/ 0 h 644031"/>
              <a:gd name="connsiteX2" fmla="*/ 226273 w 292253"/>
              <a:gd name="connsiteY2" fmla="*/ 113137 h 644031"/>
              <a:gd name="connsiteX3" fmla="*/ 169705 w 292253"/>
              <a:gd name="connsiteY3" fmla="*/ 113137 h 644031"/>
              <a:gd name="connsiteX4" fmla="*/ 292253 w 292253"/>
              <a:gd name="connsiteY4" fmla="*/ 625178 h 644031"/>
              <a:gd name="connsiteX5" fmla="*/ 18861 w 292253"/>
              <a:gd name="connsiteY5" fmla="*/ 644031 h 644031"/>
              <a:gd name="connsiteX6" fmla="*/ 56568 w 292253"/>
              <a:gd name="connsiteY6" fmla="*/ 113137 h 644031"/>
              <a:gd name="connsiteX7" fmla="*/ 0 w 292253"/>
              <a:gd name="connsiteY7" fmla="*/ 113137 h 644031"/>
              <a:gd name="connsiteX0" fmla="*/ 0 w 226273"/>
              <a:gd name="connsiteY0" fmla="*/ 113137 h 644031"/>
              <a:gd name="connsiteX1" fmla="*/ 113137 w 226273"/>
              <a:gd name="connsiteY1" fmla="*/ 0 h 644031"/>
              <a:gd name="connsiteX2" fmla="*/ 226273 w 226273"/>
              <a:gd name="connsiteY2" fmla="*/ 113137 h 644031"/>
              <a:gd name="connsiteX3" fmla="*/ 169705 w 226273"/>
              <a:gd name="connsiteY3" fmla="*/ 113137 h 644031"/>
              <a:gd name="connsiteX4" fmla="*/ 197985 w 226273"/>
              <a:gd name="connsiteY4" fmla="*/ 625178 h 644031"/>
              <a:gd name="connsiteX5" fmla="*/ 18861 w 226273"/>
              <a:gd name="connsiteY5" fmla="*/ 644031 h 644031"/>
              <a:gd name="connsiteX6" fmla="*/ 56568 w 226273"/>
              <a:gd name="connsiteY6" fmla="*/ 113137 h 644031"/>
              <a:gd name="connsiteX7" fmla="*/ 0 w 226273"/>
              <a:gd name="connsiteY7" fmla="*/ 113137 h 644031"/>
              <a:gd name="connsiteX0" fmla="*/ 0 w 226273"/>
              <a:gd name="connsiteY0" fmla="*/ 113137 h 644031"/>
              <a:gd name="connsiteX1" fmla="*/ 113137 w 226273"/>
              <a:gd name="connsiteY1" fmla="*/ 0 h 644031"/>
              <a:gd name="connsiteX2" fmla="*/ 226273 w 226273"/>
              <a:gd name="connsiteY2" fmla="*/ 113137 h 644031"/>
              <a:gd name="connsiteX3" fmla="*/ 169705 w 226273"/>
              <a:gd name="connsiteY3" fmla="*/ 113137 h 644031"/>
              <a:gd name="connsiteX4" fmla="*/ 205129 w 226273"/>
              <a:gd name="connsiteY4" fmla="*/ 641847 h 644031"/>
              <a:gd name="connsiteX5" fmla="*/ 18861 w 226273"/>
              <a:gd name="connsiteY5" fmla="*/ 644031 h 644031"/>
              <a:gd name="connsiteX6" fmla="*/ 56568 w 226273"/>
              <a:gd name="connsiteY6" fmla="*/ 113137 h 644031"/>
              <a:gd name="connsiteX7" fmla="*/ 0 w 226273"/>
              <a:gd name="connsiteY7" fmla="*/ 113137 h 644031"/>
              <a:gd name="connsiteX0" fmla="*/ 0 w 226273"/>
              <a:gd name="connsiteY0" fmla="*/ 113137 h 641847"/>
              <a:gd name="connsiteX1" fmla="*/ 113137 w 226273"/>
              <a:gd name="connsiteY1" fmla="*/ 0 h 641847"/>
              <a:gd name="connsiteX2" fmla="*/ 226273 w 226273"/>
              <a:gd name="connsiteY2" fmla="*/ 113137 h 641847"/>
              <a:gd name="connsiteX3" fmla="*/ 169705 w 226273"/>
              <a:gd name="connsiteY3" fmla="*/ 113137 h 641847"/>
              <a:gd name="connsiteX4" fmla="*/ 205129 w 226273"/>
              <a:gd name="connsiteY4" fmla="*/ 641847 h 641847"/>
              <a:gd name="connsiteX5" fmla="*/ 28386 w 226273"/>
              <a:gd name="connsiteY5" fmla="*/ 632125 h 641847"/>
              <a:gd name="connsiteX6" fmla="*/ 56568 w 226273"/>
              <a:gd name="connsiteY6" fmla="*/ 113137 h 641847"/>
              <a:gd name="connsiteX7" fmla="*/ 0 w 226273"/>
              <a:gd name="connsiteY7" fmla="*/ 113137 h 641847"/>
              <a:gd name="connsiteX0" fmla="*/ 0 w 226273"/>
              <a:gd name="connsiteY0" fmla="*/ 113137 h 634703"/>
              <a:gd name="connsiteX1" fmla="*/ 113137 w 226273"/>
              <a:gd name="connsiteY1" fmla="*/ 0 h 634703"/>
              <a:gd name="connsiteX2" fmla="*/ 226273 w 226273"/>
              <a:gd name="connsiteY2" fmla="*/ 113137 h 634703"/>
              <a:gd name="connsiteX3" fmla="*/ 169705 w 226273"/>
              <a:gd name="connsiteY3" fmla="*/ 113137 h 634703"/>
              <a:gd name="connsiteX4" fmla="*/ 197985 w 226273"/>
              <a:gd name="connsiteY4" fmla="*/ 634703 h 634703"/>
              <a:gd name="connsiteX5" fmla="*/ 28386 w 226273"/>
              <a:gd name="connsiteY5" fmla="*/ 632125 h 634703"/>
              <a:gd name="connsiteX6" fmla="*/ 56568 w 226273"/>
              <a:gd name="connsiteY6" fmla="*/ 113137 h 634703"/>
              <a:gd name="connsiteX7" fmla="*/ 0 w 226273"/>
              <a:gd name="connsiteY7" fmla="*/ 113137 h 634703"/>
              <a:gd name="connsiteX0" fmla="*/ 0 w 226273"/>
              <a:gd name="connsiteY0" fmla="*/ 67893 h 589459"/>
              <a:gd name="connsiteX1" fmla="*/ 115518 w 226273"/>
              <a:gd name="connsiteY1" fmla="*/ 0 h 589459"/>
              <a:gd name="connsiteX2" fmla="*/ 226273 w 226273"/>
              <a:gd name="connsiteY2" fmla="*/ 67893 h 589459"/>
              <a:gd name="connsiteX3" fmla="*/ 169705 w 226273"/>
              <a:gd name="connsiteY3" fmla="*/ 67893 h 589459"/>
              <a:gd name="connsiteX4" fmla="*/ 197985 w 226273"/>
              <a:gd name="connsiteY4" fmla="*/ 589459 h 589459"/>
              <a:gd name="connsiteX5" fmla="*/ 28386 w 226273"/>
              <a:gd name="connsiteY5" fmla="*/ 586881 h 589459"/>
              <a:gd name="connsiteX6" fmla="*/ 56568 w 226273"/>
              <a:gd name="connsiteY6" fmla="*/ 67893 h 589459"/>
              <a:gd name="connsiteX7" fmla="*/ 0 w 226273"/>
              <a:gd name="connsiteY7" fmla="*/ 67893 h 589459"/>
              <a:gd name="connsiteX0" fmla="*/ 0 w 271517"/>
              <a:gd name="connsiteY0" fmla="*/ 67893 h 589459"/>
              <a:gd name="connsiteX1" fmla="*/ 160762 w 271517"/>
              <a:gd name="connsiteY1" fmla="*/ 0 h 589459"/>
              <a:gd name="connsiteX2" fmla="*/ 271517 w 271517"/>
              <a:gd name="connsiteY2" fmla="*/ 67893 h 589459"/>
              <a:gd name="connsiteX3" fmla="*/ 214949 w 271517"/>
              <a:gd name="connsiteY3" fmla="*/ 67893 h 589459"/>
              <a:gd name="connsiteX4" fmla="*/ 243229 w 271517"/>
              <a:gd name="connsiteY4" fmla="*/ 589459 h 589459"/>
              <a:gd name="connsiteX5" fmla="*/ 73630 w 271517"/>
              <a:gd name="connsiteY5" fmla="*/ 586881 h 589459"/>
              <a:gd name="connsiteX6" fmla="*/ 101812 w 271517"/>
              <a:gd name="connsiteY6" fmla="*/ 67893 h 589459"/>
              <a:gd name="connsiteX7" fmla="*/ 0 w 271517"/>
              <a:gd name="connsiteY7" fmla="*/ 67893 h 589459"/>
              <a:gd name="connsiteX0" fmla="*/ 0 w 321523"/>
              <a:gd name="connsiteY0" fmla="*/ 67893 h 589459"/>
              <a:gd name="connsiteX1" fmla="*/ 160762 w 321523"/>
              <a:gd name="connsiteY1" fmla="*/ 0 h 589459"/>
              <a:gd name="connsiteX2" fmla="*/ 321523 w 321523"/>
              <a:gd name="connsiteY2" fmla="*/ 63131 h 589459"/>
              <a:gd name="connsiteX3" fmla="*/ 214949 w 321523"/>
              <a:gd name="connsiteY3" fmla="*/ 67893 h 589459"/>
              <a:gd name="connsiteX4" fmla="*/ 243229 w 321523"/>
              <a:gd name="connsiteY4" fmla="*/ 589459 h 589459"/>
              <a:gd name="connsiteX5" fmla="*/ 73630 w 321523"/>
              <a:gd name="connsiteY5" fmla="*/ 586881 h 589459"/>
              <a:gd name="connsiteX6" fmla="*/ 101812 w 321523"/>
              <a:gd name="connsiteY6" fmla="*/ 67893 h 589459"/>
              <a:gd name="connsiteX7" fmla="*/ 0 w 321523"/>
              <a:gd name="connsiteY7" fmla="*/ 67893 h 58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523" h="589459">
                <a:moveTo>
                  <a:pt x="0" y="67893"/>
                </a:moveTo>
                <a:lnTo>
                  <a:pt x="160762" y="0"/>
                </a:lnTo>
                <a:lnTo>
                  <a:pt x="321523" y="63131"/>
                </a:lnTo>
                <a:lnTo>
                  <a:pt x="214949" y="67893"/>
                </a:lnTo>
                <a:lnTo>
                  <a:pt x="243229" y="589459"/>
                </a:lnTo>
                <a:lnTo>
                  <a:pt x="73630" y="586881"/>
                </a:lnTo>
                <a:lnTo>
                  <a:pt x="101812" y="67893"/>
                </a:lnTo>
                <a:lnTo>
                  <a:pt x="0" y="67893"/>
                </a:lnTo>
                <a:close/>
              </a:path>
            </a:pathLst>
          </a:custGeom>
          <a:gradFill>
            <a:gsLst>
              <a:gs pos="0">
                <a:srgbClr val="92D050">
                  <a:lumMod val="15000"/>
                  <a:alpha val="58000"/>
                </a:srgbClr>
              </a:gs>
              <a:gs pos="100000">
                <a:srgbClr val="92D050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 descr="A red cylinder with black background&#10;&#10;Description automatically generated">
            <a:extLst>
              <a:ext uri="{FF2B5EF4-FFF2-40B4-BE49-F238E27FC236}">
                <a16:creationId xmlns:a16="http://schemas.microsoft.com/office/drawing/2014/main" id="{13852E76-226F-85F4-200B-7C9B6CC56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503" y="5953429"/>
            <a:ext cx="1398309" cy="5409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9D6213C-CE62-1BE5-E611-3E9CE014F1EB}"/>
              </a:ext>
            </a:extLst>
          </p:cNvPr>
          <p:cNvSpPr txBox="1"/>
          <p:nvPr/>
        </p:nvSpPr>
        <p:spPr>
          <a:xfrm>
            <a:off x="10775917" y="6021021"/>
            <a:ext cx="71643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AU" sz="2800" b="1" dirty="0">
                <a:ln/>
                <a:solidFill>
                  <a:schemeClr val="accent4"/>
                </a:solidFill>
              </a:rPr>
              <a:t>PB</a:t>
            </a:r>
            <a:endParaRPr lang="en-AU" b="1" dirty="0">
              <a:ln/>
              <a:solidFill>
                <a:schemeClr val="accent4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DCAC59-DC32-F9B7-10A6-BF1432C07223}"/>
              </a:ext>
            </a:extLst>
          </p:cNvPr>
          <p:cNvSpPr txBox="1"/>
          <p:nvPr/>
        </p:nvSpPr>
        <p:spPr>
          <a:xfrm>
            <a:off x="686712" y="707849"/>
            <a:ext cx="239729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800" dirty="0">
                <a:solidFill>
                  <a:schemeClr val="bg1"/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A27A37-ED64-33BE-C784-1442213F834F}"/>
              </a:ext>
            </a:extLst>
          </p:cNvPr>
          <p:cNvSpPr txBox="1"/>
          <p:nvPr/>
        </p:nvSpPr>
        <p:spPr>
          <a:xfrm>
            <a:off x="8062783" y="1221801"/>
            <a:ext cx="35086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8800" dirty="0">
                <a:solidFill>
                  <a:schemeClr val="bg1"/>
                </a:solidFill>
                <a:latin typeface="Amasis MT Pro Black" panose="02040A04050005020304" pitchFamily="18" charset="0"/>
                <a:cs typeface="Aharoni" panose="020F0502020204030204" pitchFamily="2" charset="-79"/>
              </a:rPr>
              <a:t>125</a:t>
            </a:r>
            <a:r>
              <a:rPr lang="en-AU" sz="3200" dirty="0">
                <a:solidFill>
                  <a:schemeClr val="bg1"/>
                </a:solidFill>
                <a:latin typeface="Amasis MT Pro Black" panose="02040A04050005020304" pitchFamily="18" charset="0"/>
                <a:cs typeface="Aharoni" panose="020F0502020204030204" pitchFamily="2" charset="-79"/>
              </a:rPr>
              <a:t>cm</a:t>
            </a:r>
            <a:endParaRPr lang="en-AU" sz="8800" dirty="0">
              <a:solidFill>
                <a:schemeClr val="bg1"/>
              </a:solidFill>
              <a:latin typeface="Amasis MT Pro Black" panose="02040A04050005020304" pitchFamily="18" charset="0"/>
              <a:cs typeface="Aharoni" panose="020F0502020204030204" pitchFamily="2" charset="-79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AB1EF4-2AF4-8177-F0C1-69B86C6E7289}"/>
              </a:ext>
            </a:extLst>
          </p:cNvPr>
          <p:cNvSpPr txBox="1"/>
          <p:nvPr/>
        </p:nvSpPr>
        <p:spPr>
          <a:xfrm>
            <a:off x="10443470" y="5748942"/>
            <a:ext cx="1127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40.6</a:t>
            </a: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cm</a:t>
            </a:r>
            <a:endParaRPr lang="en-AU" dirty="0"/>
          </a:p>
        </p:txBody>
      </p:sp>
      <p:pic>
        <p:nvPicPr>
          <p:cNvPr id="2" name="Picture 1" descr="A red cylinder with black background&#10;&#10;Description automatically generated">
            <a:extLst>
              <a:ext uri="{FF2B5EF4-FFF2-40B4-BE49-F238E27FC236}">
                <a16:creationId xmlns:a16="http://schemas.microsoft.com/office/drawing/2014/main" id="{6E8A2538-C2E2-5686-651C-7CD1E6B2A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2" y="5953429"/>
            <a:ext cx="1398309" cy="5409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E0D008-A63B-7385-B5B0-DFD8EF4C6F09}"/>
              </a:ext>
            </a:extLst>
          </p:cNvPr>
          <p:cNvSpPr txBox="1"/>
          <p:nvPr/>
        </p:nvSpPr>
        <p:spPr>
          <a:xfrm>
            <a:off x="1168924" y="6007002"/>
            <a:ext cx="71643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AU" sz="2800" b="1" dirty="0">
                <a:ln/>
                <a:solidFill>
                  <a:schemeClr val="accent4"/>
                </a:solidFill>
              </a:rPr>
              <a:t>PB</a:t>
            </a:r>
            <a:endParaRPr lang="en-AU" b="1" dirty="0">
              <a:ln/>
              <a:solidFill>
                <a:schemeClr val="accent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DEBF4-BF4A-CAC3-660A-97414C7716BA}"/>
              </a:ext>
            </a:extLst>
          </p:cNvPr>
          <p:cNvSpPr txBox="1"/>
          <p:nvPr/>
        </p:nvSpPr>
        <p:spPr>
          <a:xfrm>
            <a:off x="892546" y="5625219"/>
            <a:ext cx="112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AU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8</a:t>
            </a:r>
            <a:endParaRPr lang="en-A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C51C1-AC61-96B9-B2DF-3EA32B96946A}"/>
              </a:ext>
            </a:extLst>
          </p:cNvPr>
          <p:cNvSpPr txBox="1"/>
          <p:nvPr/>
        </p:nvSpPr>
        <p:spPr>
          <a:xfrm>
            <a:off x="10443470" y="5387060"/>
            <a:ext cx="1127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125</a:t>
            </a: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cm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156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asketball on a court&#10;&#10;Description automatically generated">
            <a:extLst>
              <a:ext uri="{FF2B5EF4-FFF2-40B4-BE49-F238E27FC236}">
                <a16:creationId xmlns:a16="http://schemas.microsoft.com/office/drawing/2014/main" id="{605846C4-8F20-70E8-1340-AACA0BE76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961" y="-91440"/>
            <a:ext cx="12517120" cy="70408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4860AE-D4CB-F9CB-14C7-866F5D9DCABB}"/>
              </a:ext>
            </a:extLst>
          </p:cNvPr>
          <p:cNvSpPr/>
          <p:nvPr/>
        </p:nvSpPr>
        <p:spPr>
          <a:xfrm>
            <a:off x="6486360" y="3638745"/>
            <a:ext cx="1271899" cy="405353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63D89-2A23-A209-44D2-65C056C3B45A}"/>
              </a:ext>
            </a:extLst>
          </p:cNvPr>
          <p:cNvSpPr txBox="1"/>
          <p:nvPr/>
        </p:nvSpPr>
        <p:spPr>
          <a:xfrm>
            <a:off x="757382" y="2540000"/>
            <a:ext cx="239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C97A41"/>
                </a:solidFill>
                <a:latin typeface="Amasis MT Pro Black" panose="020F0502020204030204" pitchFamily="18" charset="0"/>
              </a:rPr>
              <a:t>SCORE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17A92-EDC6-A559-D69C-B793AC1A245F}"/>
              </a:ext>
            </a:extLst>
          </p:cNvPr>
          <p:cNvSpPr txBox="1"/>
          <p:nvPr/>
        </p:nvSpPr>
        <p:spPr>
          <a:xfrm>
            <a:off x="8740517" y="2517775"/>
            <a:ext cx="283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3600" dirty="0">
                <a:solidFill>
                  <a:srgbClr val="C97A41"/>
                </a:solidFill>
                <a:latin typeface="Amasis MT Pro Black" panose="020F0502020204030204" pitchFamily="18" charset="0"/>
              </a:rPr>
              <a:t>DISTANCE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7F32BB2A-110C-2C80-E94B-7E67619DD419}"/>
              </a:ext>
            </a:extLst>
          </p:cNvPr>
          <p:cNvSpPr/>
          <p:nvPr/>
        </p:nvSpPr>
        <p:spPr>
          <a:xfrm>
            <a:off x="5978838" y="3564649"/>
            <a:ext cx="321523" cy="589459"/>
          </a:xfrm>
          <a:custGeom>
            <a:avLst/>
            <a:gdLst>
              <a:gd name="connsiteX0" fmla="*/ 0 w 226273"/>
              <a:gd name="connsiteY0" fmla="*/ 113137 h 615751"/>
              <a:gd name="connsiteX1" fmla="*/ 113137 w 226273"/>
              <a:gd name="connsiteY1" fmla="*/ 0 h 615751"/>
              <a:gd name="connsiteX2" fmla="*/ 226273 w 226273"/>
              <a:gd name="connsiteY2" fmla="*/ 113137 h 615751"/>
              <a:gd name="connsiteX3" fmla="*/ 169705 w 226273"/>
              <a:gd name="connsiteY3" fmla="*/ 113137 h 615751"/>
              <a:gd name="connsiteX4" fmla="*/ 169705 w 226273"/>
              <a:gd name="connsiteY4" fmla="*/ 615751 h 615751"/>
              <a:gd name="connsiteX5" fmla="*/ 56568 w 226273"/>
              <a:gd name="connsiteY5" fmla="*/ 615751 h 615751"/>
              <a:gd name="connsiteX6" fmla="*/ 56568 w 226273"/>
              <a:gd name="connsiteY6" fmla="*/ 113137 h 615751"/>
              <a:gd name="connsiteX7" fmla="*/ 0 w 226273"/>
              <a:gd name="connsiteY7" fmla="*/ 113137 h 615751"/>
              <a:gd name="connsiteX0" fmla="*/ 56553 w 282826"/>
              <a:gd name="connsiteY0" fmla="*/ 113137 h 615751"/>
              <a:gd name="connsiteX1" fmla="*/ 169690 w 282826"/>
              <a:gd name="connsiteY1" fmla="*/ 0 h 615751"/>
              <a:gd name="connsiteX2" fmla="*/ 282826 w 282826"/>
              <a:gd name="connsiteY2" fmla="*/ 113137 h 615751"/>
              <a:gd name="connsiteX3" fmla="*/ 226258 w 282826"/>
              <a:gd name="connsiteY3" fmla="*/ 113137 h 615751"/>
              <a:gd name="connsiteX4" fmla="*/ 226258 w 282826"/>
              <a:gd name="connsiteY4" fmla="*/ 615751 h 615751"/>
              <a:gd name="connsiteX5" fmla="*/ 0 w 282826"/>
              <a:gd name="connsiteY5" fmla="*/ 615751 h 615751"/>
              <a:gd name="connsiteX6" fmla="*/ 113121 w 282826"/>
              <a:gd name="connsiteY6" fmla="*/ 113137 h 615751"/>
              <a:gd name="connsiteX7" fmla="*/ 56553 w 282826"/>
              <a:gd name="connsiteY7" fmla="*/ 113137 h 615751"/>
              <a:gd name="connsiteX0" fmla="*/ 56553 w 348806"/>
              <a:gd name="connsiteY0" fmla="*/ 113137 h 625178"/>
              <a:gd name="connsiteX1" fmla="*/ 169690 w 348806"/>
              <a:gd name="connsiteY1" fmla="*/ 0 h 625178"/>
              <a:gd name="connsiteX2" fmla="*/ 282826 w 348806"/>
              <a:gd name="connsiteY2" fmla="*/ 113137 h 625178"/>
              <a:gd name="connsiteX3" fmla="*/ 226258 w 348806"/>
              <a:gd name="connsiteY3" fmla="*/ 113137 h 625178"/>
              <a:gd name="connsiteX4" fmla="*/ 348806 w 348806"/>
              <a:gd name="connsiteY4" fmla="*/ 625178 h 625178"/>
              <a:gd name="connsiteX5" fmla="*/ 0 w 348806"/>
              <a:gd name="connsiteY5" fmla="*/ 615751 h 625178"/>
              <a:gd name="connsiteX6" fmla="*/ 113121 w 348806"/>
              <a:gd name="connsiteY6" fmla="*/ 113137 h 625178"/>
              <a:gd name="connsiteX7" fmla="*/ 56553 w 348806"/>
              <a:gd name="connsiteY7" fmla="*/ 113137 h 625178"/>
              <a:gd name="connsiteX0" fmla="*/ 94260 w 386513"/>
              <a:gd name="connsiteY0" fmla="*/ 113137 h 644031"/>
              <a:gd name="connsiteX1" fmla="*/ 207397 w 386513"/>
              <a:gd name="connsiteY1" fmla="*/ 0 h 644031"/>
              <a:gd name="connsiteX2" fmla="*/ 320533 w 386513"/>
              <a:gd name="connsiteY2" fmla="*/ 113137 h 644031"/>
              <a:gd name="connsiteX3" fmla="*/ 263965 w 386513"/>
              <a:gd name="connsiteY3" fmla="*/ 113137 h 644031"/>
              <a:gd name="connsiteX4" fmla="*/ 386513 w 386513"/>
              <a:gd name="connsiteY4" fmla="*/ 625178 h 644031"/>
              <a:gd name="connsiteX5" fmla="*/ 0 w 386513"/>
              <a:gd name="connsiteY5" fmla="*/ 644031 h 644031"/>
              <a:gd name="connsiteX6" fmla="*/ 150828 w 386513"/>
              <a:gd name="connsiteY6" fmla="*/ 113137 h 644031"/>
              <a:gd name="connsiteX7" fmla="*/ 94260 w 386513"/>
              <a:gd name="connsiteY7" fmla="*/ 113137 h 644031"/>
              <a:gd name="connsiteX0" fmla="*/ 0 w 292253"/>
              <a:gd name="connsiteY0" fmla="*/ 113137 h 644031"/>
              <a:gd name="connsiteX1" fmla="*/ 113137 w 292253"/>
              <a:gd name="connsiteY1" fmla="*/ 0 h 644031"/>
              <a:gd name="connsiteX2" fmla="*/ 226273 w 292253"/>
              <a:gd name="connsiteY2" fmla="*/ 113137 h 644031"/>
              <a:gd name="connsiteX3" fmla="*/ 169705 w 292253"/>
              <a:gd name="connsiteY3" fmla="*/ 113137 h 644031"/>
              <a:gd name="connsiteX4" fmla="*/ 292253 w 292253"/>
              <a:gd name="connsiteY4" fmla="*/ 625178 h 644031"/>
              <a:gd name="connsiteX5" fmla="*/ 18861 w 292253"/>
              <a:gd name="connsiteY5" fmla="*/ 644031 h 644031"/>
              <a:gd name="connsiteX6" fmla="*/ 56568 w 292253"/>
              <a:gd name="connsiteY6" fmla="*/ 113137 h 644031"/>
              <a:gd name="connsiteX7" fmla="*/ 0 w 292253"/>
              <a:gd name="connsiteY7" fmla="*/ 113137 h 644031"/>
              <a:gd name="connsiteX0" fmla="*/ 0 w 226273"/>
              <a:gd name="connsiteY0" fmla="*/ 113137 h 644031"/>
              <a:gd name="connsiteX1" fmla="*/ 113137 w 226273"/>
              <a:gd name="connsiteY1" fmla="*/ 0 h 644031"/>
              <a:gd name="connsiteX2" fmla="*/ 226273 w 226273"/>
              <a:gd name="connsiteY2" fmla="*/ 113137 h 644031"/>
              <a:gd name="connsiteX3" fmla="*/ 169705 w 226273"/>
              <a:gd name="connsiteY3" fmla="*/ 113137 h 644031"/>
              <a:gd name="connsiteX4" fmla="*/ 197985 w 226273"/>
              <a:gd name="connsiteY4" fmla="*/ 625178 h 644031"/>
              <a:gd name="connsiteX5" fmla="*/ 18861 w 226273"/>
              <a:gd name="connsiteY5" fmla="*/ 644031 h 644031"/>
              <a:gd name="connsiteX6" fmla="*/ 56568 w 226273"/>
              <a:gd name="connsiteY6" fmla="*/ 113137 h 644031"/>
              <a:gd name="connsiteX7" fmla="*/ 0 w 226273"/>
              <a:gd name="connsiteY7" fmla="*/ 113137 h 644031"/>
              <a:gd name="connsiteX0" fmla="*/ 0 w 226273"/>
              <a:gd name="connsiteY0" fmla="*/ 113137 h 644031"/>
              <a:gd name="connsiteX1" fmla="*/ 113137 w 226273"/>
              <a:gd name="connsiteY1" fmla="*/ 0 h 644031"/>
              <a:gd name="connsiteX2" fmla="*/ 226273 w 226273"/>
              <a:gd name="connsiteY2" fmla="*/ 113137 h 644031"/>
              <a:gd name="connsiteX3" fmla="*/ 169705 w 226273"/>
              <a:gd name="connsiteY3" fmla="*/ 113137 h 644031"/>
              <a:gd name="connsiteX4" fmla="*/ 205129 w 226273"/>
              <a:gd name="connsiteY4" fmla="*/ 641847 h 644031"/>
              <a:gd name="connsiteX5" fmla="*/ 18861 w 226273"/>
              <a:gd name="connsiteY5" fmla="*/ 644031 h 644031"/>
              <a:gd name="connsiteX6" fmla="*/ 56568 w 226273"/>
              <a:gd name="connsiteY6" fmla="*/ 113137 h 644031"/>
              <a:gd name="connsiteX7" fmla="*/ 0 w 226273"/>
              <a:gd name="connsiteY7" fmla="*/ 113137 h 644031"/>
              <a:gd name="connsiteX0" fmla="*/ 0 w 226273"/>
              <a:gd name="connsiteY0" fmla="*/ 113137 h 641847"/>
              <a:gd name="connsiteX1" fmla="*/ 113137 w 226273"/>
              <a:gd name="connsiteY1" fmla="*/ 0 h 641847"/>
              <a:gd name="connsiteX2" fmla="*/ 226273 w 226273"/>
              <a:gd name="connsiteY2" fmla="*/ 113137 h 641847"/>
              <a:gd name="connsiteX3" fmla="*/ 169705 w 226273"/>
              <a:gd name="connsiteY3" fmla="*/ 113137 h 641847"/>
              <a:gd name="connsiteX4" fmla="*/ 205129 w 226273"/>
              <a:gd name="connsiteY4" fmla="*/ 641847 h 641847"/>
              <a:gd name="connsiteX5" fmla="*/ 28386 w 226273"/>
              <a:gd name="connsiteY5" fmla="*/ 632125 h 641847"/>
              <a:gd name="connsiteX6" fmla="*/ 56568 w 226273"/>
              <a:gd name="connsiteY6" fmla="*/ 113137 h 641847"/>
              <a:gd name="connsiteX7" fmla="*/ 0 w 226273"/>
              <a:gd name="connsiteY7" fmla="*/ 113137 h 641847"/>
              <a:gd name="connsiteX0" fmla="*/ 0 w 226273"/>
              <a:gd name="connsiteY0" fmla="*/ 113137 h 634703"/>
              <a:gd name="connsiteX1" fmla="*/ 113137 w 226273"/>
              <a:gd name="connsiteY1" fmla="*/ 0 h 634703"/>
              <a:gd name="connsiteX2" fmla="*/ 226273 w 226273"/>
              <a:gd name="connsiteY2" fmla="*/ 113137 h 634703"/>
              <a:gd name="connsiteX3" fmla="*/ 169705 w 226273"/>
              <a:gd name="connsiteY3" fmla="*/ 113137 h 634703"/>
              <a:gd name="connsiteX4" fmla="*/ 197985 w 226273"/>
              <a:gd name="connsiteY4" fmla="*/ 634703 h 634703"/>
              <a:gd name="connsiteX5" fmla="*/ 28386 w 226273"/>
              <a:gd name="connsiteY5" fmla="*/ 632125 h 634703"/>
              <a:gd name="connsiteX6" fmla="*/ 56568 w 226273"/>
              <a:gd name="connsiteY6" fmla="*/ 113137 h 634703"/>
              <a:gd name="connsiteX7" fmla="*/ 0 w 226273"/>
              <a:gd name="connsiteY7" fmla="*/ 113137 h 634703"/>
              <a:gd name="connsiteX0" fmla="*/ 0 w 226273"/>
              <a:gd name="connsiteY0" fmla="*/ 67893 h 589459"/>
              <a:gd name="connsiteX1" fmla="*/ 115518 w 226273"/>
              <a:gd name="connsiteY1" fmla="*/ 0 h 589459"/>
              <a:gd name="connsiteX2" fmla="*/ 226273 w 226273"/>
              <a:gd name="connsiteY2" fmla="*/ 67893 h 589459"/>
              <a:gd name="connsiteX3" fmla="*/ 169705 w 226273"/>
              <a:gd name="connsiteY3" fmla="*/ 67893 h 589459"/>
              <a:gd name="connsiteX4" fmla="*/ 197985 w 226273"/>
              <a:gd name="connsiteY4" fmla="*/ 589459 h 589459"/>
              <a:gd name="connsiteX5" fmla="*/ 28386 w 226273"/>
              <a:gd name="connsiteY5" fmla="*/ 586881 h 589459"/>
              <a:gd name="connsiteX6" fmla="*/ 56568 w 226273"/>
              <a:gd name="connsiteY6" fmla="*/ 67893 h 589459"/>
              <a:gd name="connsiteX7" fmla="*/ 0 w 226273"/>
              <a:gd name="connsiteY7" fmla="*/ 67893 h 589459"/>
              <a:gd name="connsiteX0" fmla="*/ 0 w 271517"/>
              <a:gd name="connsiteY0" fmla="*/ 67893 h 589459"/>
              <a:gd name="connsiteX1" fmla="*/ 160762 w 271517"/>
              <a:gd name="connsiteY1" fmla="*/ 0 h 589459"/>
              <a:gd name="connsiteX2" fmla="*/ 271517 w 271517"/>
              <a:gd name="connsiteY2" fmla="*/ 67893 h 589459"/>
              <a:gd name="connsiteX3" fmla="*/ 214949 w 271517"/>
              <a:gd name="connsiteY3" fmla="*/ 67893 h 589459"/>
              <a:gd name="connsiteX4" fmla="*/ 243229 w 271517"/>
              <a:gd name="connsiteY4" fmla="*/ 589459 h 589459"/>
              <a:gd name="connsiteX5" fmla="*/ 73630 w 271517"/>
              <a:gd name="connsiteY5" fmla="*/ 586881 h 589459"/>
              <a:gd name="connsiteX6" fmla="*/ 101812 w 271517"/>
              <a:gd name="connsiteY6" fmla="*/ 67893 h 589459"/>
              <a:gd name="connsiteX7" fmla="*/ 0 w 271517"/>
              <a:gd name="connsiteY7" fmla="*/ 67893 h 589459"/>
              <a:gd name="connsiteX0" fmla="*/ 0 w 321523"/>
              <a:gd name="connsiteY0" fmla="*/ 67893 h 589459"/>
              <a:gd name="connsiteX1" fmla="*/ 160762 w 321523"/>
              <a:gd name="connsiteY1" fmla="*/ 0 h 589459"/>
              <a:gd name="connsiteX2" fmla="*/ 321523 w 321523"/>
              <a:gd name="connsiteY2" fmla="*/ 63131 h 589459"/>
              <a:gd name="connsiteX3" fmla="*/ 214949 w 321523"/>
              <a:gd name="connsiteY3" fmla="*/ 67893 h 589459"/>
              <a:gd name="connsiteX4" fmla="*/ 243229 w 321523"/>
              <a:gd name="connsiteY4" fmla="*/ 589459 h 589459"/>
              <a:gd name="connsiteX5" fmla="*/ 73630 w 321523"/>
              <a:gd name="connsiteY5" fmla="*/ 586881 h 589459"/>
              <a:gd name="connsiteX6" fmla="*/ 101812 w 321523"/>
              <a:gd name="connsiteY6" fmla="*/ 67893 h 589459"/>
              <a:gd name="connsiteX7" fmla="*/ 0 w 321523"/>
              <a:gd name="connsiteY7" fmla="*/ 67893 h 58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523" h="589459">
                <a:moveTo>
                  <a:pt x="0" y="67893"/>
                </a:moveTo>
                <a:lnTo>
                  <a:pt x="160762" y="0"/>
                </a:lnTo>
                <a:lnTo>
                  <a:pt x="321523" y="63131"/>
                </a:lnTo>
                <a:lnTo>
                  <a:pt x="214949" y="67893"/>
                </a:lnTo>
                <a:lnTo>
                  <a:pt x="243229" y="589459"/>
                </a:lnTo>
                <a:lnTo>
                  <a:pt x="73630" y="586881"/>
                </a:lnTo>
                <a:lnTo>
                  <a:pt x="101812" y="67893"/>
                </a:lnTo>
                <a:lnTo>
                  <a:pt x="0" y="67893"/>
                </a:lnTo>
                <a:close/>
              </a:path>
            </a:pathLst>
          </a:custGeom>
          <a:gradFill>
            <a:gsLst>
              <a:gs pos="0">
                <a:srgbClr val="92D050">
                  <a:lumMod val="15000"/>
                  <a:alpha val="58000"/>
                </a:srgbClr>
              </a:gs>
              <a:gs pos="100000">
                <a:srgbClr val="92D050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 descr="A red cylinder with black background&#10;&#10;Description automatically generated">
            <a:extLst>
              <a:ext uri="{FF2B5EF4-FFF2-40B4-BE49-F238E27FC236}">
                <a16:creationId xmlns:a16="http://schemas.microsoft.com/office/drawing/2014/main" id="{13852E76-226F-85F4-200B-7C9B6CC56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503" y="5953429"/>
            <a:ext cx="1398309" cy="5409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9D6213C-CE62-1BE5-E611-3E9CE014F1EB}"/>
              </a:ext>
            </a:extLst>
          </p:cNvPr>
          <p:cNvSpPr txBox="1"/>
          <p:nvPr/>
        </p:nvSpPr>
        <p:spPr>
          <a:xfrm>
            <a:off x="10775917" y="6021021"/>
            <a:ext cx="71643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AU" sz="2800" b="1" dirty="0">
                <a:ln/>
                <a:solidFill>
                  <a:schemeClr val="accent4"/>
                </a:solidFill>
              </a:rPr>
              <a:t>PB</a:t>
            </a:r>
            <a:endParaRPr lang="en-AU" b="1" dirty="0">
              <a:ln/>
              <a:solidFill>
                <a:schemeClr val="accent4"/>
              </a:solidFill>
            </a:endParaRPr>
          </a:p>
        </p:txBody>
      </p:sp>
      <p:pic>
        <p:nvPicPr>
          <p:cNvPr id="2" name="Picture 1" descr="A red cylinder with black background&#10;&#10;Description automatically generated">
            <a:extLst>
              <a:ext uri="{FF2B5EF4-FFF2-40B4-BE49-F238E27FC236}">
                <a16:creationId xmlns:a16="http://schemas.microsoft.com/office/drawing/2014/main" id="{6E8A2538-C2E2-5686-651C-7CD1E6B2A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2" y="5953429"/>
            <a:ext cx="1398309" cy="5409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E0D008-A63B-7385-B5B0-DFD8EF4C6F09}"/>
              </a:ext>
            </a:extLst>
          </p:cNvPr>
          <p:cNvSpPr txBox="1"/>
          <p:nvPr/>
        </p:nvSpPr>
        <p:spPr>
          <a:xfrm>
            <a:off x="1168924" y="6007002"/>
            <a:ext cx="71643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AU" sz="2800" b="1" dirty="0">
                <a:ln/>
                <a:solidFill>
                  <a:schemeClr val="accent4"/>
                </a:solidFill>
              </a:rPr>
              <a:t>PB</a:t>
            </a:r>
            <a:endParaRPr lang="en-AU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99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asketball on a court&#10;&#10;Description automatically generated">
            <a:extLst>
              <a:ext uri="{FF2B5EF4-FFF2-40B4-BE49-F238E27FC236}">
                <a16:creationId xmlns:a16="http://schemas.microsoft.com/office/drawing/2014/main" id="{605846C4-8F20-70E8-1340-AACA0BE76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961" y="-91440"/>
            <a:ext cx="12517120" cy="70408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763D89-2A23-A209-44D2-65C056C3B45A}"/>
              </a:ext>
            </a:extLst>
          </p:cNvPr>
          <p:cNvSpPr txBox="1"/>
          <p:nvPr/>
        </p:nvSpPr>
        <p:spPr>
          <a:xfrm>
            <a:off x="757382" y="2540000"/>
            <a:ext cx="239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C97A41"/>
                </a:solidFill>
                <a:latin typeface="Amasis MT Pro Black" panose="020F0502020204030204" pitchFamily="18" charset="0"/>
              </a:rPr>
              <a:t>SCORE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DCAC59-DC32-F9B7-10A6-BF1432C07223}"/>
              </a:ext>
            </a:extLst>
          </p:cNvPr>
          <p:cNvSpPr txBox="1"/>
          <p:nvPr/>
        </p:nvSpPr>
        <p:spPr>
          <a:xfrm>
            <a:off x="686712" y="707849"/>
            <a:ext cx="239729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800" dirty="0">
                <a:solidFill>
                  <a:schemeClr val="bg1"/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3179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asketball on a court&#10;&#10;Description automatically generated">
            <a:extLst>
              <a:ext uri="{FF2B5EF4-FFF2-40B4-BE49-F238E27FC236}">
                <a16:creationId xmlns:a16="http://schemas.microsoft.com/office/drawing/2014/main" id="{605846C4-8F20-70E8-1340-AACA0BE76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961" y="-91440"/>
            <a:ext cx="12517120" cy="70408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763D89-2A23-A209-44D2-65C056C3B45A}"/>
              </a:ext>
            </a:extLst>
          </p:cNvPr>
          <p:cNvSpPr txBox="1"/>
          <p:nvPr/>
        </p:nvSpPr>
        <p:spPr>
          <a:xfrm>
            <a:off x="757382" y="2540000"/>
            <a:ext cx="239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C97A41"/>
                </a:solidFill>
                <a:latin typeface="Amasis MT Pro Black" panose="020F0502020204030204" pitchFamily="18" charset="0"/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85940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81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Gothic Std B</vt:lpstr>
      <vt:lpstr>Amasis MT Pro Black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O'Keefe</dc:creator>
  <cp:lastModifiedBy>Max O'Keefe</cp:lastModifiedBy>
  <cp:revision>9</cp:revision>
  <dcterms:created xsi:type="dcterms:W3CDTF">2024-04-26T10:54:50Z</dcterms:created>
  <dcterms:modified xsi:type="dcterms:W3CDTF">2024-05-21T04:34:34Z</dcterms:modified>
</cp:coreProperties>
</file>