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2B4A-9653-A54D-9ADF-05D90CA2A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E6C7E-ABFB-1449-9572-99573AB67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C267C-CD2D-E34B-AB3F-C7D4AD32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953CB-B88E-584C-8F9E-E14817D0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F93F7-6D30-944F-881B-635D3E10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6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2C38-7B48-C947-A3D7-403CF5A0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B72F9-1E53-BC40-A20E-128039E1F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72DA1-ABA9-A347-9F0B-CAAD950F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70E8C-8DED-EE4B-9A52-3C8351ED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FD38E-40C7-884A-AD0C-23B06799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1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4F9F0-F082-6D4E-8E39-ADEACF5AA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BE61D-B3FC-5940-86E3-F603B193B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C5F00-B1E8-D94A-9F37-AD1F302B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64D5C-73DB-FD4E-B855-2B6467A0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8A52F-8494-6645-86AD-23EE1D05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6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515C-F2BC-E241-97D4-6692E144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0878-0D2D-1640-9BD9-9097C33E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35A58-64C8-894E-B4BE-5363829C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F416F-A0B4-854E-A0F2-7024CA61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B8FC2-93D4-2947-83F3-35D66495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EFC2-5733-8744-923F-27BC35A1A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20D3B-73F7-4745-A2E1-31019B133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6F5DF-678B-D745-AAE7-056CF9EA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D6C21-9B03-3847-965A-363FDB00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9FAE7-4E04-6441-B5E8-85350F2B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2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1B14-00C1-AF44-8A5C-DDC6A498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DC61-3A59-9E4A-AC3F-9F8E6F230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8FA91-F5C6-D74E-AAE3-0DDEE9AA0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A411B-C121-0144-BF62-12E4252E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E4C93-AEF3-DA47-819C-0FEAD15E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1587E-DA6F-FD43-99C7-A535DDB9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0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70D2-7DD8-784D-BF90-02E28ACB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E60D0-9AD9-9C43-9C79-C23A9864E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11FEE-9541-A14B-BF7B-414340ABC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915E4-7C70-2846-A267-66BFAEBAA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C7272-02F8-2B48-AB46-ED4DF38CA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30223-3666-C942-B891-8BEE5E22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42D16-CD27-A648-85A0-66EC315E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CB58A-04D1-F743-8976-CDD33A3B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4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6DDE-A4E2-A04F-B958-5F3B39F4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11F87-964B-2F42-9D4C-8311BC6E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11914-6918-DB44-A5FB-056A2948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A73DE-B8FE-F844-B664-52B64802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5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B54F3-A82C-CF41-8FCA-E91194DE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F7C1C-2635-8642-A089-223E4A3D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F5195-9F20-1046-BF51-0C2206B8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5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7A9F-5A5A-B54D-A1D8-FE359884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3BB5-66B5-6649-9300-9A4D3585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69CE0-F84E-F740-9EF1-3F5F4CB65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2305D-10EE-884B-9181-E5AC304B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F854A-7356-814A-BF16-13429607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B59DF-7A6C-0140-B301-F6A28128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8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B50C-9D93-1145-B681-7967DE9D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ADD57-706A-F447-84BB-66475CF15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DC8A7-DDAD-364A-9579-C7EE291D4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6F235-4DA1-CC4B-A0CA-6A138991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DD329-0D8D-C146-9B59-1E725BC9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A7E49-DC57-0C40-A12B-D32B04D9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5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58CD7-8EC2-4E48-AB7F-5CC220E1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1549B-B267-0D42-9B57-75A3AA4D0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7ECA0-FDD1-6F4A-A8D4-4613C44E2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19B2E-822D-0646-9635-2ECFF55D1B8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815B5-13D3-134F-904C-6C766D344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3BDA0-3777-6D44-8F3C-712A33A68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2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57271BA-73D7-744D-B03A-963E209A8FF2}"/>
              </a:ext>
            </a:extLst>
          </p:cNvPr>
          <p:cNvGrpSpPr/>
          <p:nvPr/>
        </p:nvGrpSpPr>
        <p:grpSpPr>
          <a:xfrm>
            <a:off x="3564575" y="1366281"/>
            <a:ext cx="6438409" cy="3798870"/>
            <a:chOff x="1332014" y="1021896"/>
            <a:chExt cx="6438409" cy="37988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952506-6296-0C44-A662-FC6100E0ED78}"/>
                </a:ext>
              </a:extLst>
            </p:cNvPr>
            <p:cNvSpPr/>
            <p:nvPr/>
          </p:nvSpPr>
          <p:spPr>
            <a:xfrm>
              <a:off x="1332014" y="2130757"/>
              <a:ext cx="1989117" cy="15833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989117"/>
                        <a:gd name="connsiteY0" fmla="*/ 0 h 1583378"/>
                        <a:gd name="connsiteX1" fmla="*/ 643148 w 1989117"/>
                        <a:gd name="connsiteY1" fmla="*/ 0 h 1583378"/>
                        <a:gd name="connsiteX2" fmla="*/ 1306187 w 1989117"/>
                        <a:gd name="connsiteY2" fmla="*/ 0 h 1583378"/>
                        <a:gd name="connsiteX3" fmla="*/ 1989117 w 1989117"/>
                        <a:gd name="connsiteY3" fmla="*/ 0 h 1583378"/>
                        <a:gd name="connsiteX4" fmla="*/ 1989117 w 1989117"/>
                        <a:gd name="connsiteY4" fmla="*/ 543626 h 1583378"/>
                        <a:gd name="connsiteX5" fmla="*/ 1989117 w 1989117"/>
                        <a:gd name="connsiteY5" fmla="*/ 1023918 h 1583378"/>
                        <a:gd name="connsiteX6" fmla="*/ 1989117 w 1989117"/>
                        <a:gd name="connsiteY6" fmla="*/ 1583378 h 1583378"/>
                        <a:gd name="connsiteX7" fmla="*/ 1286296 w 1989117"/>
                        <a:gd name="connsiteY7" fmla="*/ 1583378 h 1583378"/>
                        <a:gd name="connsiteX8" fmla="*/ 583474 w 1989117"/>
                        <a:gd name="connsiteY8" fmla="*/ 1583378 h 1583378"/>
                        <a:gd name="connsiteX9" fmla="*/ 0 w 1989117"/>
                        <a:gd name="connsiteY9" fmla="*/ 1583378 h 1583378"/>
                        <a:gd name="connsiteX10" fmla="*/ 0 w 1989117"/>
                        <a:gd name="connsiteY10" fmla="*/ 1071419 h 1583378"/>
                        <a:gd name="connsiteX11" fmla="*/ 0 w 1989117"/>
                        <a:gd name="connsiteY11" fmla="*/ 543626 h 1583378"/>
                        <a:gd name="connsiteX12" fmla="*/ 0 w 1989117"/>
                        <a:gd name="connsiteY12" fmla="*/ 0 h 15833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989117" h="1583378" fill="none" extrusionOk="0">
                          <a:moveTo>
                            <a:pt x="0" y="0"/>
                          </a:moveTo>
                          <a:cubicBezTo>
                            <a:pt x="160607" y="9784"/>
                            <a:pt x="497713" y="-9190"/>
                            <a:pt x="643148" y="0"/>
                          </a:cubicBezTo>
                          <a:cubicBezTo>
                            <a:pt x="788583" y="9190"/>
                            <a:pt x="983712" y="22317"/>
                            <a:pt x="1306187" y="0"/>
                          </a:cubicBezTo>
                          <a:cubicBezTo>
                            <a:pt x="1628662" y="-22317"/>
                            <a:pt x="1728775" y="3778"/>
                            <a:pt x="1989117" y="0"/>
                          </a:cubicBezTo>
                          <a:cubicBezTo>
                            <a:pt x="2004472" y="248100"/>
                            <a:pt x="2010462" y="433724"/>
                            <a:pt x="1989117" y="543626"/>
                          </a:cubicBezTo>
                          <a:cubicBezTo>
                            <a:pt x="1967772" y="653528"/>
                            <a:pt x="2003005" y="847653"/>
                            <a:pt x="1989117" y="1023918"/>
                          </a:cubicBezTo>
                          <a:cubicBezTo>
                            <a:pt x="1975229" y="1200183"/>
                            <a:pt x="1987473" y="1368378"/>
                            <a:pt x="1989117" y="1583378"/>
                          </a:cubicBezTo>
                          <a:cubicBezTo>
                            <a:pt x="1731155" y="1555415"/>
                            <a:pt x="1535513" y="1554964"/>
                            <a:pt x="1286296" y="1583378"/>
                          </a:cubicBezTo>
                          <a:cubicBezTo>
                            <a:pt x="1037079" y="1611792"/>
                            <a:pt x="838113" y="1592760"/>
                            <a:pt x="583474" y="1583378"/>
                          </a:cubicBezTo>
                          <a:cubicBezTo>
                            <a:pt x="328835" y="1573996"/>
                            <a:pt x="120758" y="1581260"/>
                            <a:pt x="0" y="1583378"/>
                          </a:cubicBezTo>
                          <a:cubicBezTo>
                            <a:pt x="-1207" y="1410259"/>
                            <a:pt x="-7543" y="1227990"/>
                            <a:pt x="0" y="1071419"/>
                          </a:cubicBezTo>
                          <a:cubicBezTo>
                            <a:pt x="7543" y="914848"/>
                            <a:pt x="4215" y="753403"/>
                            <a:pt x="0" y="543626"/>
                          </a:cubicBezTo>
                          <a:cubicBezTo>
                            <a:pt x="-4215" y="333849"/>
                            <a:pt x="-4439" y="269860"/>
                            <a:pt x="0" y="0"/>
                          </a:cubicBezTo>
                          <a:close/>
                        </a:path>
                        <a:path w="1989117" h="1583378" stroke="0" extrusionOk="0">
                          <a:moveTo>
                            <a:pt x="0" y="0"/>
                          </a:moveTo>
                          <a:cubicBezTo>
                            <a:pt x="292318" y="-17482"/>
                            <a:pt x="434516" y="28168"/>
                            <a:pt x="643148" y="0"/>
                          </a:cubicBezTo>
                          <a:cubicBezTo>
                            <a:pt x="851780" y="-28168"/>
                            <a:pt x="999702" y="-12305"/>
                            <a:pt x="1246513" y="0"/>
                          </a:cubicBezTo>
                          <a:cubicBezTo>
                            <a:pt x="1493324" y="12305"/>
                            <a:pt x="1819501" y="34844"/>
                            <a:pt x="1989117" y="0"/>
                          </a:cubicBezTo>
                          <a:cubicBezTo>
                            <a:pt x="1973649" y="191814"/>
                            <a:pt x="1995400" y="351206"/>
                            <a:pt x="1989117" y="511959"/>
                          </a:cubicBezTo>
                          <a:cubicBezTo>
                            <a:pt x="1982834" y="672712"/>
                            <a:pt x="1964798" y="887259"/>
                            <a:pt x="1989117" y="1008084"/>
                          </a:cubicBezTo>
                          <a:cubicBezTo>
                            <a:pt x="2013436" y="1128909"/>
                            <a:pt x="1967666" y="1437758"/>
                            <a:pt x="1989117" y="1583378"/>
                          </a:cubicBezTo>
                          <a:cubicBezTo>
                            <a:pt x="1688512" y="1600078"/>
                            <a:pt x="1576041" y="1584726"/>
                            <a:pt x="1326078" y="1583378"/>
                          </a:cubicBezTo>
                          <a:cubicBezTo>
                            <a:pt x="1076115" y="1582030"/>
                            <a:pt x="804314" y="1550914"/>
                            <a:pt x="623257" y="1583378"/>
                          </a:cubicBezTo>
                          <a:cubicBezTo>
                            <a:pt x="442200" y="1615842"/>
                            <a:pt x="207562" y="1603260"/>
                            <a:pt x="0" y="1583378"/>
                          </a:cubicBezTo>
                          <a:cubicBezTo>
                            <a:pt x="19994" y="1418499"/>
                            <a:pt x="24420" y="1281708"/>
                            <a:pt x="0" y="1055585"/>
                          </a:cubicBezTo>
                          <a:cubicBezTo>
                            <a:pt x="-24420" y="829462"/>
                            <a:pt x="8311" y="683934"/>
                            <a:pt x="0" y="543626"/>
                          </a:cubicBezTo>
                          <a:cubicBezTo>
                            <a:pt x="-8311" y="403318"/>
                            <a:pt x="-275" y="13477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BABF76F8-8D1E-3741-A00F-3BBB1A7621A1}"/>
                </a:ext>
              </a:extLst>
            </p:cNvPr>
            <p:cNvSpPr/>
            <p:nvPr/>
          </p:nvSpPr>
          <p:spPr>
            <a:xfrm rot="5400000">
              <a:off x="3236024" y="2215863"/>
              <a:ext cx="1583377" cy="1413164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181918364">
                    <a:custGeom>
                      <a:avLst/>
                      <a:gdLst>
                        <a:gd name="connsiteX0" fmla="*/ 0 w 1583377"/>
                        <a:gd name="connsiteY0" fmla="*/ 1413164 h 1413164"/>
                        <a:gd name="connsiteX1" fmla="*/ 124829 w 1583377"/>
                        <a:gd name="connsiteY1" fmla="*/ 913846 h 1413164"/>
                        <a:gd name="connsiteX2" fmla="*/ 249659 w 1583377"/>
                        <a:gd name="connsiteY2" fmla="*/ 414528 h 1413164"/>
                        <a:gd name="connsiteX3" fmla="*/ 353291 w 1583377"/>
                        <a:gd name="connsiteY3" fmla="*/ 0 h 1413164"/>
                        <a:gd name="connsiteX4" fmla="*/ 774153 w 1583377"/>
                        <a:gd name="connsiteY4" fmla="*/ 0 h 1413164"/>
                        <a:gd name="connsiteX5" fmla="*/ 1230086 w 1583377"/>
                        <a:gd name="connsiteY5" fmla="*/ 0 h 1413164"/>
                        <a:gd name="connsiteX6" fmla="*/ 1351383 w 1583377"/>
                        <a:gd name="connsiteY6" fmla="*/ 485186 h 1413164"/>
                        <a:gd name="connsiteX7" fmla="*/ 1465613 w 1583377"/>
                        <a:gd name="connsiteY7" fmla="*/ 942109 h 1413164"/>
                        <a:gd name="connsiteX8" fmla="*/ 1583377 w 1583377"/>
                        <a:gd name="connsiteY8" fmla="*/ 1413164 h 1413164"/>
                        <a:gd name="connsiteX9" fmla="*/ 1103086 w 1583377"/>
                        <a:gd name="connsiteY9" fmla="*/ 1413164 h 1413164"/>
                        <a:gd name="connsiteX10" fmla="*/ 559460 w 1583377"/>
                        <a:gd name="connsiteY10" fmla="*/ 1413164 h 1413164"/>
                        <a:gd name="connsiteX11" fmla="*/ 0 w 1583377"/>
                        <a:gd name="connsiteY11" fmla="*/ 1413164 h 14131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583377" h="1413164" fill="none" extrusionOk="0">
                          <a:moveTo>
                            <a:pt x="0" y="1413164"/>
                          </a:moveTo>
                          <a:cubicBezTo>
                            <a:pt x="16566" y="1297892"/>
                            <a:pt x="65797" y="1063253"/>
                            <a:pt x="124829" y="913846"/>
                          </a:cubicBezTo>
                          <a:cubicBezTo>
                            <a:pt x="183861" y="764439"/>
                            <a:pt x="182831" y="636129"/>
                            <a:pt x="249659" y="414528"/>
                          </a:cubicBezTo>
                          <a:cubicBezTo>
                            <a:pt x="316486" y="192927"/>
                            <a:pt x="323096" y="120795"/>
                            <a:pt x="353291" y="0"/>
                          </a:cubicBezTo>
                          <a:cubicBezTo>
                            <a:pt x="540633" y="7209"/>
                            <a:pt x="644189" y="14062"/>
                            <a:pt x="774153" y="0"/>
                          </a:cubicBezTo>
                          <a:cubicBezTo>
                            <a:pt x="904117" y="-14062"/>
                            <a:pt x="1133847" y="8247"/>
                            <a:pt x="1230086" y="0"/>
                          </a:cubicBezTo>
                          <a:cubicBezTo>
                            <a:pt x="1264764" y="232885"/>
                            <a:pt x="1319471" y="385105"/>
                            <a:pt x="1351383" y="485186"/>
                          </a:cubicBezTo>
                          <a:cubicBezTo>
                            <a:pt x="1383294" y="585267"/>
                            <a:pt x="1430660" y="824235"/>
                            <a:pt x="1465613" y="942109"/>
                          </a:cubicBezTo>
                          <a:cubicBezTo>
                            <a:pt x="1500566" y="1059983"/>
                            <a:pt x="1529876" y="1225822"/>
                            <a:pt x="1583377" y="1413164"/>
                          </a:cubicBezTo>
                          <a:cubicBezTo>
                            <a:pt x="1418716" y="1418975"/>
                            <a:pt x="1301112" y="1427518"/>
                            <a:pt x="1103086" y="1413164"/>
                          </a:cubicBezTo>
                          <a:cubicBezTo>
                            <a:pt x="905060" y="1398810"/>
                            <a:pt x="703920" y="1411128"/>
                            <a:pt x="559460" y="1413164"/>
                          </a:cubicBezTo>
                          <a:cubicBezTo>
                            <a:pt x="415000" y="1415200"/>
                            <a:pt x="260824" y="1424314"/>
                            <a:pt x="0" y="1413164"/>
                          </a:cubicBezTo>
                          <a:close/>
                        </a:path>
                        <a:path w="1583377" h="1413164" stroke="0" extrusionOk="0">
                          <a:moveTo>
                            <a:pt x="0" y="1413164"/>
                          </a:moveTo>
                          <a:cubicBezTo>
                            <a:pt x="42516" y="1193416"/>
                            <a:pt x="58380" y="1084631"/>
                            <a:pt x="121297" y="927978"/>
                          </a:cubicBezTo>
                          <a:cubicBezTo>
                            <a:pt x="184213" y="771325"/>
                            <a:pt x="192638" y="594044"/>
                            <a:pt x="242593" y="442791"/>
                          </a:cubicBezTo>
                          <a:cubicBezTo>
                            <a:pt x="292548" y="291538"/>
                            <a:pt x="317592" y="214235"/>
                            <a:pt x="353291" y="0"/>
                          </a:cubicBezTo>
                          <a:cubicBezTo>
                            <a:pt x="548635" y="-12696"/>
                            <a:pt x="682943" y="-9702"/>
                            <a:pt x="765385" y="0"/>
                          </a:cubicBezTo>
                          <a:cubicBezTo>
                            <a:pt x="847827" y="9702"/>
                            <a:pt x="1052770" y="-3505"/>
                            <a:pt x="1230086" y="0"/>
                          </a:cubicBezTo>
                          <a:cubicBezTo>
                            <a:pt x="1262390" y="92609"/>
                            <a:pt x="1281887" y="261163"/>
                            <a:pt x="1340784" y="442791"/>
                          </a:cubicBezTo>
                          <a:cubicBezTo>
                            <a:pt x="1399681" y="624419"/>
                            <a:pt x="1406669" y="743429"/>
                            <a:pt x="1455015" y="899714"/>
                          </a:cubicBezTo>
                          <a:cubicBezTo>
                            <a:pt x="1503361" y="1055999"/>
                            <a:pt x="1520402" y="1242555"/>
                            <a:pt x="1583377" y="1413164"/>
                          </a:cubicBezTo>
                          <a:cubicBezTo>
                            <a:pt x="1402781" y="1399364"/>
                            <a:pt x="1237059" y="1410605"/>
                            <a:pt x="1087252" y="1413164"/>
                          </a:cubicBezTo>
                          <a:cubicBezTo>
                            <a:pt x="937445" y="1415723"/>
                            <a:pt x="786927" y="1397747"/>
                            <a:pt x="606961" y="1413164"/>
                          </a:cubicBezTo>
                          <a:cubicBezTo>
                            <a:pt x="426995" y="1428581"/>
                            <a:pt x="138641" y="1442410"/>
                            <a:pt x="0" y="14131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C065E0E4-CDEC-0E44-A23F-B830D9A2CE17}"/>
                </a:ext>
              </a:extLst>
            </p:cNvPr>
            <p:cNvSpPr/>
            <p:nvPr/>
          </p:nvSpPr>
          <p:spPr>
            <a:xfrm rot="16200000">
              <a:off x="4345008" y="1395351"/>
              <a:ext cx="3798870" cy="3051960"/>
            </a:xfrm>
            <a:prstGeom prst="trapezoid">
              <a:avLst>
                <a:gd name="adj" fmla="val 48093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EEFA563-AD54-A545-847E-845D1F31A86D}"/>
              </a:ext>
            </a:extLst>
          </p:cNvPr>
          <p:cNvSpPr/>
          <p:nvPr/>
        </p:nvSpPr>
        <p:spPr>
          <a:xfrm>
            <a:off x="3311235" y="1864427"/>
            <a:ext cx="1187533" cy="30638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2A80EF-C5DC-654E-ACD9-255A6B45D0ED}"/>
              </a:ext>
            </a:extLst>
          </p:cNvPr>
          <p:cNvCxnSpPr/>
          <p:nvPr/>
        </p:nvCxnSpPr>
        <p:spPr>
          <a:xfrm>
            <a:off x="2270165" y="1864427"/>
            <a:ext cx="1294410" cy="1401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27B5997-5732-6049-8182-A14DBFB9133D}"/>
              </a:ext>
            </a:extLst>
          </p:cNvPr>
          <p:cNvGrpSpPr/>
          <p:nvPr/>
        </p:nvGrpSpPr>
        <p:grpSpPr>
          <a:xfrm>
            <a:off x="2270164" y="1864427"/>
            <a:ext cx="1304307" cy="1401290"/>
            <a:chOff x="37603" y="1520042"/>
            <a:chExt cx="1304307" cy="14012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578DAD-74D9-F94B-BE24-E0374BB9C8E5}"/>
                </a:ext>
              </a:extLst>
            </p:cNvPr>
            <p:cNvSpPr/>
            <p:nvPr/>
          </p:nvSpPr>
          <p:spPr>
            <a:xfrm>
              <a:off x="37604" y="1520042"/>
              <a:ext cx="1294410" cy="14012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0B2E3C0-70D8-E84A-8F25-7039E65F2B48}"/>
                </a:ext>
              </a:extLst>
            </p:cNvPr>
            <p:cNvCxnSpPr>
              <a:cxnSpLocks/>
            </p:cNvCxnSpPr>
            <p:nvPr/>
          </p:nvCxnSpPr>
          <p:spPr>
            <a:xfrm>
              <a:off x="76198" y="1520042"/>
              <a:ext cx="1265712" cy="14012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4A0832A-79B9-2743-960E-ADD97F5E6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3" y="1520042"/>
              <a:ext cx="1304307" cy="140129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8830BB8-801E-B045-BC5D-74C1A87FFB09}"/>
              </a:ext>
            </a:extLst>
          </p:cNvPr>
          <p:cNvGrpSpPr/>
          <p:nvPr/>
        </p:nvGrpSpPr>
        <p:grpSpPr>
          <a:xfrm>
            <a:off x="2270164" y="3526971"/>
            <a:ext cx="1304307" cy="1401290"/>
            <a:chOff x="37603" y="1520042"/>
            <a:chExt cx="1304307" cy="14012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490D7C-874A-174E-A35B-3DD5C48CFEA9}"/>
                </a:ext>
              </a:extLst>
            </p:cNvPr>
            <p:cNvSpPr/>
            <p:nvPr/>
          </p:nvSpPr>
          <p:spPr>
            <a:xfrm>
              <a:off x="37604" y="1520042"/>
              <a:ext cx="1294410" cy="14012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72FAF5-1762-224A-A54B-3833E33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76198" y="1520042"/>
              <a:ext cx="1265712" cy="14012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32C0B0-0F80-8841-A4B2-A5D45E057B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3" y="1520042"/>
              <a:ext cx="1304307" cy="140129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224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E0F652-9421-8941-BE12-19F07E87A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4" y="1840623"/>
            <a:ext cx="2533405" cy="12501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D4E5C8-3CE7-B54E-89CC-F66A4973B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4" y="4739801"/>
            <a:ext cx="2533405" cy="12501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1266A2-ABDF-714B-A6F6-1C3C75E17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3" y="391034"/>
            <a:ext cx="2533405" cy="12501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6433E76-6064-FE44-91D6-73A0F82E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4" y="3290212"/>
            <a:ext cx="2533405" cy="12501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92F3AC0-46D1-8440-B00F-E0AF824D5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491" y="3090767"/>
            <a:ext cx="2533405" cy="125014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EF7A0E5-289A-1A40-866E-BADF554DB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490" y="1641178"/>
            <a:ext cx="2533405" cy="12501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9AB67F6-61D0-6840-B53D-64BED52CA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526" y="2465695"/>
            <a:ext cx="2533405" cy="125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3FB4F10-523F-4047-8B6B-9E61A6D49FE5}"/>
              </a:ext>
            </a:extLst>
          </p:cNvPr>
          <p:cNvGrpSpPr/>
          <p:nvPr/>
        </p:nvGrpSpPr>
        <p:grpSpPr>
          <a:xfrm>
            <a:off x="129268" y="154751"/>
            <a:ext cx="1984540" cy="2549853"/>
            <a:chOff x="129268" y="154751"/>
            <a:chExt cx="1984540" cy="2549853"/>
          </a:xfrm>
        </p:grpSpPr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54811B55-A08E-6240-8587-C0669C3539F8}"/>
                </a:ext>
              </a:extLst>
            </p:cNvPr>
            <p:cNvSpPr/>
            <p:nvPr/>
          </p:nvSpPr>
          <p:spPr>
            <a:xfrm rot="10800000">
              <a:off x="129268" y="154751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881AE95F-274E-5243-B952-701EB90F457B}"/>
                </a:ext>
              </a:extLst>
            </p:cNvPr>
            <p:cNvSpPr/>
            <p:nvPr/>
          </p:nvSpPr>
          <p:spPr>
            <a:xfrm>
              <a:off x="129268" y="1429677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2F7A02D-F908-C948-9007-686209028D15}"/>
                </a:ext>
              </a:extLst>
            </p:cNvPr>
            <p:cNvSpPr/>
            <p:nvPr/>
          </p:nvSpPr>
          <p:spPr>
            <a:xfrm>
              <a:off x="1138979" y="970761"/>
              <a:ext cx="974829" cy="91783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882CDD-1BD4-5C4B-A657-AF4435DBABFF}"/>
              </a:ext>
            </a:extLst>
          </p:cNvPr>
          <p:cNvGrpSpPr/>
          <p:nvPr/>
        </p:nvGrpSpPr>
        <p:grpSpPr>
          <a:xfrm>
            <a:off x="2336099" y="154751"/>
            <a:ext cx="1984540" cy="2549853"/>
            <a:chOff x="3048619" y="879146"/>
            <a:chExt cx="1984540" cy="2549853"/>
          </a:xfrm>
        </p:grpSpPr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2951F3F8-0805-1D4B-A904-9715BC4AE973}"/>
                </a:ext>
              </a:extLst>
            </p:cNvPr>
            <p:cNvSpPr/>
            <p:nvPr/>
          </p:nvSpPr>
          <p:spPr>
            <a:xfrm rot="10800000">
              <a:off x="3048619" y="879146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31380DA7-E326-DC49-ABF5-5AB90A3AF3EE}"/>
                </a:ext>
              </a:extLst>
            </p:cNvPr>
            <p:cNvSpPr/>
            <p:nvPr/>
          </p:nvSpPr>
          <p:spPr>
            <a:xfrm>
              <a:off x="3048619" y="2154072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A1385-D4B4-E447-9967-2BB213272472}"/>
                </a:ext>
              </a:extLst>
            </p:cNvPr>
            <p:cNvSpPr/>
            <p:nvPr/>
          </p:nvSpPr>
          <p:spPr>
            <a:xfrm>
              <a:off x="4058330" y="1695156"/>
              <a:ext cx="974829" cy="91783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dirty="0">
                  <a:solidFill>
                    <a:schemeClr val="tx1"/>
                  </a:solidFill>
                </a:rPr>
                <a:t>P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47A7E1-7E81-7A45-9D60-7C1D98FC4326}"/>
              </a:ext>
            </a:extLst>
          </p:cNvPr>
          <p:cNvGrpSpPr/>
          <p:nvPr/>
        </p:nvGrpSpPr>
        <p:grpSpPr>
          <a:xfrm>
            <a:off x="4542930" y="154751"/>
            <a:ext cx="1984540" cy="2549853"/>
            <a:chOff x="3048619" y="879146"/>
            <a:chExt cx="1984540" cy="2549853"/>
          </a:xfrm>
        </p:grpSpPr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2E09A012-8783-7E40-9D3B-B3FF86506121}"/>
                </a:ext>
              </a:extLst>
            </p:cNvPr>
            <p:cNvSpPr/>
            <p:nvPr/>
          </p:nvSpPr>
          <p:spPr>
            <a:xfrm rot="10800000">
              <a:off x="3048619" y="879146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D245012F-B354-2946-A093-3EE0ADBAB72A}"/>
                </a:ext>
              </a:extLst>
            </p:cNvPr>
            <p:cNvSpPr/>
            <p:nvPr/>
          </p:nvSpPr>
          <p:spPr>
            <a:xfrm>
              <a:off x="3048619" y="2154072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E1E9B96-47D1-3445-B20C-5BB75FE0B378}"/>
                </a:ext>
              </a:extLst>
            </p:cNvPr>
            <p:cNvSpPr/>
            <p:nvPr/>
          </p:nvSpPr>
          <p:spPr>
            <a:xfrm>
              <a:off x="4058330" y="1695156"/>
              <a:ext cx="974829" cy="91783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dirty="0">
                  <a:solidFill>
                    <a:schemeClr val="tx1"/>
                  </a:solidFill>
                </a:rPr>
                <a:t>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B882F8-5300-7B49-AA63-7ECB6022A0B7}"/>
              </a:ext>
            </a:extLst>
          </p:cNvPr>
          <p:cNvGrpSpPr/>
          <p:nvPr/>
        </p:nvGrpSpPr>
        <p:grpSpPr>
          <a:xfrm>
            <a:off x="6631008" y="154751"/>
            <a:ext cx="1984540" cy="2549853"/>
            <a:chOff x="3048619" y="879146"/>
            <a:chExt cx="1984540" cy="2549853"/>
          </a:xfrm>
        </p:grpSpPr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DFEB532C-4F22-6042-AD41-BEAB8B907DF8}"/>
                </a:ext>
              </a:extLst>
            </p:cNvPr>
            <p:cNvSpPr/>
            <p:nvPr/>
          </p:nvSpPr>
          <p:spPr>
            <a:xfrm rot="10800000">
              <a:off x="3048619" y="879146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412102F3-D3DF-4542-9149-9C20524C790B}"/>
                </a:ext>
              </a:extLst>
            </p:cNvPr>
            <p:cNvSpPr/>
            <p:nvPr/>
          </p:nvSpPr>
          <p:spPr>
            <a:xfrm>
              <a:off x="3048619" y="2154072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E4605B-F368-384F-9201-3BC72D50469C}"/>
                </a:ext>
              </a:extLst>
            </p:cNvPr>
            <p:cNvSpPr/>
            <p:nvPr/>
          </p:nvSpPr>
          <p:spPr>
            <a:xfrm>
              <a:off x="4058330" y="1695156"/>
              <a:ext cx="974829" cy="91783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FD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29B5251-6341-A347-A7C4-93FBFB70B1AE}"/>
              </a:ext>
            </a:extLst>
          </p:cNvPr>
          <p:cNvGrpSpPr/>
          <p:nvPr/>
        </p:nvGrpSpPr>
        <p:grpSpPr>
          <a:xfrm>
            <a:off x="0" y="4567362"/>
            <a:ext cx="2432270" cy="1721922"/>
            <a:chOff x="296300" y="3784223"/>
            <a:chExt cx="2432270" cy="17219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CC34F0-C068-DB4E-808E-B2317DDE9A2D}"/>
                </a:ext>
              </a:extLst>
            </p:cNvPr>
            <p:cNvSpPr/>
            <p:nvPr/>
          </p:nvSpPr>
          <p:spPr>
            <a:xfrm rot="18968839">
              <a:off x="653144" y="3784223"/>
              <a:ext cx="1718582" cy="172192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7B7591-1637-B34F-A8B9-E8F1F6AF986A}"/>
                </a:ext>
              </a:extLst>
            </p:cNvPr>
            <p:cNvCxnSpPr/>
            <p:nvPr/>
          </p:nvCxnSpPr>
          <p:spPr>
            <a:xfrm>
              <a:off x="296300" y="4645184"/>
              <a:ext cx="243227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75A1661-5085-D54F-BE8A-54828A753355}"/>
              </a:ext>
            </a:extLst>
          </p:cNvPr>
          <p:cNvGrpSpPr/>
          <p:nvPr/>
        </p:nvGrpSpPr>
        <p:grpSpPr>
          <a:xfrm>
            <a:off x="3028750" y="4153397"/>
            <a:ext cx="2505694" cy="709706"/>
            <a:chOff x="3419907" y="4259701"/>
            <a:chExt cx="2505694" cy="70970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909C8C-270E-214A-B7E2-0410C4411B51}"/>
                </a:ext>
              </a:extLst>
            </p:cNvPr>
            <p:cNvSpPr/>
            <p:nvPr/>
          </p:nvSpPr>
          <p:spPr>
            <a:xfrm rot="16200000">
              <a:off x="4317901" y="3361707"/>
              <a:ext cx="709706" cy="250569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BEA4EB-21E0-A843-B895-4FBDF07B972F}"/>
                </a:ext>
              </a:extLst>
            </p:cNvPr>
            <p:cNvCxnSpPr>
              <a:stCxn id="23" idx="0"/>
              <a:endCxn id="23" idx="2"/>
            </p:cNvCxnSpPr>
            <p:nvPr/>
          </p:nvCxnSpPr>
          <p:spPr>
            <a:xfrm>
              <a:off x="3419907" y="4614554"/>
              <a:ext cx="250569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AE2BF2-1DF8-CC48-B05C-E946AD0F1B46}"/>
              </a:ext>
            </a:extLst>
          </p:cNvPr>
          <p:cNvGrpSpPr/>
          <p:nvPr/>
        </p:nvGrpSpPr>
        <p:grpSpPr>
          <a:xfrm>
            <a:off x="3028750" y="5532386"/>
            <a:ext cx="2505694" cy="709706"/>
            <a:chOff x="6527470" y="4259701"/>
            <a:chExt cx="2505694" cy="70970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4C6C917-24AC-FB44-A1AB-D14840AB35B8}"/>
                </a:ext>
              </a:extLst>
            </p:cNvPr>
            <p:cNvSpPr/>
            <p:nvPr/>
          </p:nvSpPr>
          <p:spPr>
            <a:xfrm rot="16200000">
              <a:off x="7425464" y="3361707"/>
              <a:ext cx="709706" cy="250569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21841F-4200-9844-B165-6A5128E522AB}"/>
                </a:ext>
              </a:extLst>
            </p:cNvPr>
            <p:cNvCxnSpPr>
              <a:cxnSpLocks/>
            </p:cNvCxnSpPr>
            <p:nvPr/>
          </p:nvCxnSpPr>
          <p:spPr>
            <a:xfrm>
              <a:off x="6541076" y="4600699"/>
              <a:ext cx="835231" cy="119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192F557-F680-5E45-8FE5-136367A91E51}"/>
                </a:ext>
              </a:extLst>
            </p:cNvPr>
            <p:cNvCxnSpPr>
              <a:cxnSpLocks/>
            </p:cNvCxnSpPr>
            <p:nvPr/>
          </p:nvCxnSpPr>
          <p:spPr>
            <a:xfrm>
              <a:off x="8197933" y="4600699"/>
              <a:ext cx="83523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D0D55F7-912F-3741-9C4B-D82A6F0372CB}"/>
              </a:ext>
            </a:extLst>
          </p:cNvPr>
          <p:cNvGrpSpPr/>
          <p:nvPr/>
        </p:nvGrpSpPr>
        <p:grpSpPr>
          <a:xfrm>
            <a:off x="6290446" y="4318612"/>
            <a:ext cx="1718582" cy="1721922"/>
            <a:chOff x="9820274" y="3784223"/>
            <a:chExt cx="1718582" cy="172192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A795A24-8539-6F45-95BA-8E64D73F04EB}"/>
                </a:ext>
              </a:extLst>
            </p:cNvPr>
            <p:cNvSpPr/>
            <p:nvPr/>
          </p:nvSpPr>
          <p:spPr>
            <a:xfrm rot="18968839">
              <a:off x="9820274" y="3784223"/>
              <a:ext cx="1718582" cy="172192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B57EA2F-74B2-CA4D-8B22-E3BEB028CD86}"/>
                </a:ext>
              </a:extLst>
            </p:cNvPr>
            <p:cNvCxnSpPr>
              <a:stCxn id="38" idx="1"/>
              <a:endCxn id="38" idx="3"/>
            </p:cNvCxnSpPr>
            <p:nvPr/>
          </p:nvCxnSpPr>
          <p:spPr>
            <a:xfrm flipV="1">
              <a:off x="10059910" y="4049862"/>
              <a:ext cx="1239310" cy="1190644"/>
            </a:xfrm>
            <a:prstGeom prst="straightConnector1">
              <a:avLst/>
            </a:prstGeom>
            <a:ln w="1079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144081E-0623-8841-BD10-70070213F5BA}"/>
              </a:ext>
            </a:extLst>
          </p:cNvPr>
          <p:cNvGrpSpPr/>
          <p:nvPr/>
        </p:nvGrpSpPr>
        <p:grpSpPr>
          <a:xfrm>
            <a:off x="8765030" y="4228098"/>
            <a:ext cx="1787796" cy="1993325"/>
            <a:chOff x="9767268" y="792214"/>
            <a:chExt cx="1787796" cy="1993325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819673D-CA8C-0248-B2E7-561D70FE4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79564" y="1808297"/>
              <a:ext cx="0" cy="977242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E86288-CD75-5946-ADA0-DCFB2E25D3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67268" y="792214"/>
              <a:ext cx="949780" cy="779411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7766B2E-5EBD-3446-8CF9-C52599A0BD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79566" y="792214"/>
              <a:ext cx="875498" cy="779411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DFFFB42-DA80-6E40-A04D-EF6DA6F1FFB1}"/>
                </a:ext>
              </a:extLst>
            </p:cNvPr>
            <p:cNvSpPr/>
            <p:nvPr/>
          </p:nvSpPr>
          <p:spPr>
            <a:xfrm>
              <a:off x="10122352" y="1073939"/>
              <a:ext cx="1114425" cy="108711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8BFBF4-A36A-3043-AC12-E48CC29817F0}"/>
              </a:ext>
            </a:extLst>
          </p:cNvPr>
          <p:cNvGrpSpPr/>
          <p:nvPr/>
        </p:nvGrpSpPr>
        <p:grpSpPr>
          <a:xfrm>
            <a:off x="8956592" y="154751"/>
            <a:ext cx="1984540" cy="2549853"/>
            <a:chOff x="3048619" y="879146"/>
            <a:chExt cx="1984540" cy="2549853"/>
          </a:xfrm>
        </p:grpSpPr>
        <p:sp>
          <p:nvSpPr>
            <p:cNvPr id="39" name="Trapezoid 38">
              <a:extLst>
                <a:ext uri="{FF2B5EF4-FFF2-40B4-BE49-F238E27FC236}">
                  <a16:creationId xmlns:a16="http://schemas.microsoft.com/office/drawing/2014/main" id="{C9D781CA-ABBA-254A-AA50-1D884DBB3CC7}"/>
                </a:ext>
              </a:extLst>
            </p:cNvPr>
            <p:cNvSpPr/>
            <p:nvPr/>
          </p:nvSpPr>
          <p:spPr>
            <a:xfrm rot="10800000">
              <a:off x="3048619" y="879146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rapezoid 39">
              <a:extLst>
                <a:ext uri="{FF2B5EF4-FFF2-40B4-BE49-F238E27FC236}">
                  <a16:creationId xmlns:a16="http://schemas.microsoft.com/office/drawing/2014/main" id="{FB8FA8FE-5A72-9E4D-BF62-B804C91EDD9A}"/>
                </a:ext>
              </a:extLst>
            </p:cNvPr>
            <p:cNvSpPr/>
            <p:nvPr/>
          </p:nvSpPr>
          <p:spPr>
            <a:xfrm>
              <a:off x="3048619" y="2154072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F9D9721-ED39-3843-A976-8EFCA1A04E70}"/>
                </a:ext>
              </a:extLst>
            </p:cNvPr>
            <p:cNvSpPr/>
            <p:nvPr/>
          </p:nvSpPr>
          <p:spPr>
            <a:xfrm>
              <a:off x="4058330" y="1695156"/>
              <a:ext cx="974829" cy="91783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tx1"/>
                  </a:solidFill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33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B72C67-4922-8C40-A75E-510245F242C5}"/>
              </a:ext>
            </a:extLst>
          </p:cNvPr>
          <p:cNvGrpSpPr/>
          <p:nvPr/>
        </p:nvGrpSpPr>
        <p:grpSpPr>
          <a:xfrm>
            <a:off x="475013" y="510638"/>
            <a:ext cx="4263242" cy="1066800"/>
            <a:chOff x="1686296" y="1151906"/>
            <a:chExt cx="4263242" cy="1066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1CF288-BCF3-BB44-8F6A-B7719D6EA636}"/>
                </a:ext>
              </a:extLst>
            </p:cNvPr>
            <p:cNvSpPr/>
            <p:nvPr/>
          </p:nvSpPr>
          <p:spPr>
            <a:xfrm>
              <a:off x="1686296" y="1151906"/>
              <a:ext cx="4263242" cy="19000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8600DD5-22F7-BA4D-BAF6-BBEDCCBF9F0F}"/>
                </a:ext>
              </a:extLst>
            </p:cNvPr>
            <p:cNvSpPr/>
            <p:nvPr/>
          </p:nvSpPr>
          <p:spPr>
            <a:xfrm>
              <a:off x="1686296" y="2028700"/>
              <a:ext cx="4263242" cy="19000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8C53F5-4681-B847-86B0-120A66215065}"/>
                </a:ext>
              </a:extLst>
            </p:cNvPr>
            <p:cNvSpPr/>
            <p:nvPr/>
          </p:nvSpPr>
          <p:spPr>
            <a:xfrm>
              <a:off x="1686296" y="1341912"/>
              <a:ext cx="4263242" cy="68678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986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ESA</dc:creator>
  <cp:lastModifiedBy>Max ESA</cp:lastModifiedBy>
  <cp:revision>6</cp:revision>
  <dcterms:created xsi:type="dcterms:W3CDTF">2019-11-26T17:27:30Z</dcterms:created>
  <dcterms:modified xsi:type="dcterms:W3CDTF">2019-11-28T12:00:15Z</dcterms:modified>
</cp:coreProperties>
</file>