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0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8/21/2020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E92F3-047A-6F48-888A-54F8A4E3E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Technical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D5C775C-8BF3-8245-BECF-40ED5D4B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Subject : Business Communication and Ethics </a:t>
            </a:r>
          </a:p>
          <a:p>
            <a:r>
              <a:rPr lang="en-US" dirty="0" smtClean="0"/>
              <a:t>Prepared By </a:t>
            </a:r>
            <a:r>
              <a:rPr lang="en-US" dirty="0" err="1" smtClean="0"/>
              <a:t>Sachin</a:t>
            </a:r>
            <a:r>
              <a:rPr lang="en-US" dirty="0" smtClean="0"/>
              <a:t> S, </a:t>
            </a:r>
            <a:r>
              <a:rPr lang="en-US" dirty="0" err="1" smtClean="0"/>
              <a:t>Sugave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21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D16791-764A-774D-B2CA-590843ED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B6A21-7CD0-9149-BAF9-3821C60C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Technical proposal: A proposal is a method of persuading people to agree the writers view or accept his suggestions.</a:t>
            </a:r>
          </a:p>
          <a:p>
            <a:r>
              <a:rPr lang="en-US"/>
              <a:t>It is systematic, factual formal and persuasive description of the course of action or set of recommendations or suggestions.</a:t>
            </a:r>
          </a:p>
          <a:p>
            <a:r>
              <a:rPr lang="en-US"/>
              <a:t>It is written for specific audience to meet specific need</a:t>
            </a:r>
          </a:p>
          <a:p>
            <a:r>
              <a:rPr lang="en-US"/>
              <a:t>It explains and justifies the course of action .</a:t>
            </a:r>
          </a:p>
          <a:p>
            <a:r>
              <a:rPr lang="en-US"/>
              <a:t>The main aim is to persude </a:t>
            </a:r>
          </a:p>
          <a:p>
            <a:r>
              <a:rPr lang="en-US"/>
              <a:t>Engineers, scientists, researchers, business executives,managers and admininstrators have to write proposals in order to initiate new projects .</a:t>
            </a:r>
          </a:p>
          <a:p>
            <a:r>
              <a:rPr lang="en-US"/>
              <a:t>To provide fresh ideas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20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E8FF0-0034-5A40-9DC3-1EBEF890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Techinical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3A622F-119C-F04F-A998-4E253128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solve problems</a:t>
            </a:r>
          </a:p>
          <a:p>
            <a:r>
              <a:rPr lang="en-US"/>
              <a:t>To reinforce strategies</a:t>
            </a:r>
          </a:p>
          <a:p>
            <a:r>
              <a:rPr lang="en-US"/>
              <a:t>To implement and prompt innovative strategies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71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82C343-269D-4A4C-867E-8912C56E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techinical proposals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D654E1-5500-9546-BC58-02A18544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Non formal – short passages about small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Formal – Lengthy with elborate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Internal – addressed to readers within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External – communicated to people outside an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Solicited – written in response to a request for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Unsolicited – written without any request </a:t>
            </a:r>
          </a:p>
        </p:txBody>
      </p:sp>
    </p:spTree>
    <p:extLst>
      <p:ext uri="{BB962C8B-B14F-4D97-AF65-F5344CB8AC3E}">
        <p14:creationId xmlns="" xmlns:p14="http://schemas.microsoft.com/office/powerpoint/2010/main" val="34052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DB1943-5DDE-9D47-BB93-3FEF9697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Parts of techinical proposal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B7AC0B-9A89-954B-AE59-14A640D6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Title Page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Executive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Statement of need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Project design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Budget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Organization information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Appendix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Special section </a:t>
            </a:r>
          </a:p>
        </p:txBody>
      </p:sp>
    </p:spTree>
    <p:extLst>
      <p:ext uri="{BB962C8B-B14F-4D97-AF65-F5344CB8AC3E}">
        <p14:creationId xmlns="" xmlns:p14="http://schemas.microsoft.com/office/powerpoint/2010/main" val="7953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2E92-1229-9A43-ACFB-5A2D9668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26" y="-241649"/>
            <a:ext cx="10058400" cy="1609344"/>
          </a:xfrm>
        </p:spPr>
        <p:txBody>
          <a:bodyPr/>
          <a:lstStyle/>
          <a:p>
            <a:r>
              <a:rPr lang="en-US"/>
              <a:t>Components of a formal proposal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473236F-C581-7D49-BA8F-1FF10F214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16084895"/>
              </p:ext>
            </p:extLst>
          </p:nvPr>
        </p:nvGraphicFramePr>
        <p:xfrm>
          <a:off x="940594" y="-241649"/>
          <a:ext cx="10342557" cy="710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519">
                  <a:extLst>
                    <a:ext uri="{9D8B030D-6E8A-4147-A177-3AD203B41FA5}">
                      <a16:colId xmlns="" xmlns:a16="http://schemas.microsoft.com/office/drawing/2014/main" val="684426129"/>
                    </a:ext>
                  </a:extLst>
                </a:gridCol>
                <a:gridCol w="3447519">
                  <a:extLst>
                    <a:ext uri="{9D8B030D-6E8A-4147-A177-3AD203B41FA5}">
                      <a16:colId xmlns="" xmlns:a16="http://schemas.microsoft.com/office/drawing/2014/main" val="543680742"/>
                    </a:ext>
                  </a:extLst>
                </a:gridCol>
                <a:gridCol w="3447519">
                  <a:extLst>
                    <a:ext uri="{9D8B030D-6E8A-4147-A177-3AD203B41FA5}">
                      <a16:colId xmlns="" xmlns:a16="http://schemas.microsoft.com/office/drawing/2014/main" val="3820106081"/>
                    </a:ext>
                  </a:extLst>
                </a:gridCol>
              </a:tblGrid>
              <a:tr h="300108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Approximate Length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1718792"/>
                  </a:ext>
                </a:extLst>
              </a:tr>
              <a:tr h="750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Title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Title, proposal writer,receiver, organization and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 Page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6005779"/>
                  </a:ext>
                </a:extLst>
              </a:tr>
              <a:tr h="750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Executive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Umbrella statement of your case and summary for entire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2890279"/>
                  </a:ext>
                </a:extLst>
              </a:tr>
              <a:tr h="499906">
                <a:tc>
                  <a:txBody>
                    <a:bodyPr/>
                    <a:lstStyle/>
                    <a:p>
                      <a:r>
                        <a:rPr lang="en-US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Overview of entire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2367590"/>
                  </a:ext>
                </a:extLst>
              </a:tr>
              <a:tr h="300108">
                <a:tc>
                  <a:txBody>
                    <a:bodyPr/>
                    <a:lstStyle/>
                    <a:p>
                      <a:r>
                        <a:rPr lang="en-US"/>
                        <a:t>Statement of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Problem statement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2795344"/>
                  </a:ext>
                </a:extLst>
              </a:tr>
              <a:tr h="750269">
                <a:tc>
                  <a:txBody>
                    <a:bodyPr/>
                    <a:lstStyle/>
                    <a:p>
                      <a:r>
                        <a:rPr lang="en-US"/>
                        <a:t>Project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Details of how the project will be implemented and evaluated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03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2940851"/>
                  </a:ext>
                </a:extLst>
              </a:tr>
              <a:tr h="300108">
                <a:tc>
                  <a:txBody>
                    <a:bodyPr/>
                    <a:lstStyle/>
                    <a:p>
                      <a:r>
                        <a:rPr lang="en-US"/>
                        <a:t>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Schedules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03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3587375"/>
                  </a:ext>
                </a:extLst>
              </a:tr>
              <a:tr h="300108">
                <a:tc>
                  <a:txBody>
                    <a:bodyPr/>
                    <a:lstStyle/>
                    <a:p>
                      <a:r>
                        <a:rPr lang="en-US"/>
                        <a:t>Budget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Financial details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01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8374676"/>
                  </a:ext>
                </a:extLst>
              </a:tr>
              <a:tr h="750269">
                <a:tc>
                  <a:txBody>
                    <a:bodyPr/>
                    <a:lstStyle/>
                    <a:p>
                      <a:r>
                        <a:rPr lang="en-US"/>
                        <a:t>Organization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History and goeverning structure with staff qualification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8395225"/>
                  </a:ext>
                </a:extLst>
              </a:tr>
              <a:tr h="525189">
                <a:tc>
                  <a:txBody>
                    <a:bodyPr/>
                    <a:lstStyle/>
                    <a:p>
                      <a:r>
                        <a:rPr lang="en-US"/>
                        <a:t>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Summary of the proposal’s main 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4589882"/>
                  </a:ext>
                </a:extLst>
              </a:tr>
              <a:tr h="300108">
                <a:tc>
                  <a:txBody>
                    <a:bodyPr/>
                    <a:lstStyle/>
                    <a:p>
                      <a:r>
                        <a:rPr lang="en-US"/>
                        <a:t>Appendix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Additional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 paras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2207974"/>
                  </a:ext>
                </a:extLst>
              </a:tr>
              <a:tr h="525189">
                <a:tc>
                  <a:txBody>
                    <a:bodyPr/>
                    <a:lstStyle/>
                    <a:p>
                      <a:r>
                        <a:rPr lang="en-US"/>
                        <a:t>Special Section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 other section specific to the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389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770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executive summary is a sales document designed to convince the reader that the project should be considered for support  </a:t>
            </a:r>
          </a:p>
          <a:p>
            <a:r>
              <a:rPr lang="en-US" dirty="0" smtClean="0"/>
              <a:t>It provides the snapshot of what is to follow</a:t>
            </a:r>
          </a:p>
          <a:p>
            <a:r>
              <a:rPr lang="en-US" dirty="0" smtClean="0"/>
              <a:t>It summarizes the key information </a:t>
            </a:r>
          </a:p>
          <a:p>
            <a:r>
              <a:rPr lang="en-US" dirty="0" smtClean="0"/>
              <a:t>Problem: A brief statement of the problem which is recognized and to be addressed</a:t>
            </a:r>
          </a:p>
          <a:p>
            <a:r>
              <a:rPr lang="en-US" dirty="0" smtClean="0"/>
              <a:t>Solution : A short description of the project</a:t>
            </a:r>
          </a:p>
          <a:p>
            <a:r>
              <a:rPr lang="en-US" dirty="0" smtClean="0"/>
              <a:t>Funding Requirements </a:t>
            </a:r>
          </a:p>
          <a:p>
            <a:r>
              <a:rPr lang="en-US" dirty="0" smtClean="0"/>
              <a:t>Organization Information and its expertise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372</Words>
  <Application>Microsoft Office PowerPoint</Application>
  <PresentationFormat>Custom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Technical proposal</vt:lpstr>
      <vt:lpstr>Technical proposal</vt:lpstr>
      <vt:lpstr>Techinical proposal</vt:lpstr>
      <vt:lpstr>Types of techinical proposals </vt:lpstr>
      <vt:lpstr>Parts of techinical proposal </vt:lpstr>
      <vt:lpstr>Components of a formal proposal</vt:lpstr>
      <vt:lpstr>Executive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</dc:title>
  <dc:creator>Unknown User</dc:creator>
  <cp:lastModifiedBy>FE</cp:lastModifiedBy>
  <cp:revision>6</cp:revision>
  <dcterms:created xsi:type="dcterms:W3CDTF">2020-08-16T17:23:16Z</dcterms:created>
  <dcterms:modified xsi:type="dcterms:W3CDTF">2020-08-21T08:34:04Z</dcterms:modified>
</cp:coreProperties>
</file>