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D134-2906-F24C-8D6C-A49D958EF585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7E5A-A1A1-8640-94C6-B4193681B1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6184" y="953212"/>
            <a:ext cx="2375294" cy="999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CheckersApp</a:t>
            </a:r>
            <a:endParaRPr lang="en-US" dirty="0" smtClean="0"/>
          </a:p>
          <a:p>
            <a:pPr algn="ctr"/>
            <a:r>
              <a:rPr lang="en-US" sz="1200" dirty="0" smtClean="0"/>
              <a:t>(main module and a </a:t>
            </a:r>
            <a:r>
              <a:rPr lang="en-US" sz="1200" dirty="0" err="1" smtClean="0"/>
              <a:t>Jframe</a:t>
            </a:r>
            <a:r>
              <a:rPr lang="en-US" sz="1200" dirty="0" smtClean="0"/>
              <a:t> with a Canvas)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76185" y="3515260"/>
            <a:ext cx="2375294" cy="999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UserInterface</a:t>
            </a:r>
            <a:endParaRPr lang="en-US" dirty="0" smtClean="0"/>
          </a:p>
          <a:p>
            <a:pPr algn="ctr"/>
            <a:r>
              <a:rPr lang="en-US" sz="1200" dirty="0" smtClean="0"/>
              <a:t>(handles mouse events, timer ticks, messages)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1"/>
            <a:endCxn id="5" idx="0"/>
          </p:cNvCxnSpPr>
          <p:nvPr/>
        </p:nvCxnSpPr>
        <p:spPr>
          <a:xfrm rot="10800000" flipH="1" flipV="1">
            <a:off x="576184" y="1452938"/>
            <a:ext cx="1187648" cy="2062322"/>
          </a:xfrm>
          <a:prstGeom prst="bentConnector4">
            <a:avLst>
              <a:gd name="adj1" fmla="val -19248"/>
              <a:gd name="adj2" fmla="val 621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183" y="2422200"/>
            <a:ext cx="182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Mouse events, timer ticks, messages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278777" y="282198"/>
            <a:ext cx="2375294" cy="999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CheckersApp</a:t>
            </a:r>
            <a:endParaRPr lang="en-US" dirty="0" smtClean="0"/>
          </a:p>
          <a:p>
            <a:pPr algn="ctr"/>
            <a:r>
              <a:rPr lang="en-US" dirty="0" smtClean="0"/>
              <a:t>(opponent)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  <a:endCxn id="4" idx="0"/>
          </p:cNvCxnSpPr>
          <p:nvPr/>
        </p:nvCxnSpPr>
        <p:spPr>
          <a:xfrm rot="10800000" flipV="1">
            <a:off x="1763831" y="781924"/>
            <a:ext cx="4514946" cy="1712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3681" y="567345"/>
            <a:ext cx="182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Mouse events, timer ticks, messages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4467444" y="1952664"/>
            <a:ext cx="2375294" cy="999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CheckersGameLogic</a:t>
            </a:r>
            <a:endParaRPr lang="en-US" dirty="0" smtClean="0"/>
          </a:p>
          <a:p>
            <a:pPr algn="ctr"/>
            <a:r>
              <a:rPr lang="en-US" sz="1200" dirty="0" smtClean="0"/>
              <a:t>(holds and manages state of the checkerboard)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467444" y="4514712"/>
            <a:ext cx="2375294" cy="999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</a:p>
          <a:p>
            <a:pPr algn="ctr"/>
            <a:r>
              <a:rPr lang="en-US" sz="1200" dirty="0" smtClean="0"/>
              <a:t>(draws the board, checkers, and UI elements)</a:t>
            </a:r>
            <a:endParaRPr lang="en-US" sz="1200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2865775" y="3412769"/>
            <a:ext cx="499726" cy="27036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3832" y="4990944"/>
            <a:ext cx="182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Drawing requests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21" idx="2"/>
            <a:endCxn id="22" idx="0"/>
          </p:cNvCxnSpPr>
          <p:nvPr/>
        </p:nvCxnSpPr>
        <p:spPr>
          <a:xfrm rot="5400000">
            <a:off x="4873793" y="3733414"/>
            <a:ext cx="156259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42983" y="3515260"/>
            <a:ext cx="182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Checkerboard state for use in drawing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Huynh</dc:creator>
  <cp:lastModifiedBy>Matthew Huynh</cp:lastModifiedBy>
  <cp:revision>2</cp:revision>
  <dcterms:created xsi:type="dcterms:W3CDTF">2010-11-09T00:59:24Z</dcterms:created>
  <dcterms:modified xsi:type="dcterms:W3CDTF">2010-11-09T01:10:56Z</dcterms:modified>
</cp:coreProperties>
</file>