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hr/zWnyQhqElrN6BtoWPs0y27h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The development of coffea schemas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7592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This project is being made by the support of IRIS-HEP program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1524000" y="4319144"/>
            <a:ext cx="786014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Speaker: Maxym Naumchyk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Mentors: Ianna Osborne, Iason Krommydas, Nick Smith, Peter Fackeldey (listing order is random)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Coffea hands-on example</a:t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867064" y="2083267"/>
            <a:ext cx="2043545" cy="9416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 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3516745" y="2083267"/>
            <a:ext cx="2043545" cy="9416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TTree structure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2781300" y="4165170"/>
            <a:ext cx="2043545" cy="9416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Awkward array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468" y="2273078"/>
            <a:ext cx="4925112" cy="562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8275" y="3417521"/>
            <a:ext cx="6105525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17404" y="5522546"/>
            <a:ext cx="6115050" cy="84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2"/>
          <p:cNvCxnSpPr>
            <a:stCxn id="92" idx="3"/>
            <a:endCxn id="93" idx="1"/>
          </p:cNvCxnSpPr>
          <p:nvPr/>
        </p:nvCxnSpPr>
        <p:spPr>
          <a:xfrm>
            <a:off x="2910609" y="2554105"/>
            <a:ext cx="606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" name="Google Shape;99;p2"/>
          <p:cNvCxnSpPr>
            <a:stCxn id="93" idx="2"/>
            <a:endCxn id="94" idx="0"/>
          </p:cNvCxnSpPr>
          <p:nvPr/>
        </p:nvCxnSpPr>
        <p:spPr>
          <a:xfrm flipH="1">
            <a:off x="3803218" y="3024943"/>
            <a:ext cx="735300" cy="1140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Coffea schemas</a:t>
            </a:r>
            <a:endParaRPr/>
          </a:p>
        </p:txBody>
      </p:sp>
      <p:pic>
        <p:nvPicPr>
          <p:cNvPr id="105" name="Google Shape;105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4071" y="1622425"/>
            <a:ext cx="7543853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1430779" y="6293428"/>
            <a:ext cx="93304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link: https://coffea-hep.readthedocs.io/en/latest/modules/coffea.nanoevents.html#classes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Awkward-zipper</a:t>
            </a:r>
            <a:endParaRPr/>
          </a:p>
        </p:txBody>
      </p:sp>
      <p:pic>
        <p:nvPicPr>
          <p:cNvPr id="112" name="Google Shape;112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464" y="1825625"/>
            <a:ext cx="7773071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/>
          <p:nvPr/>
        </p:nvSpPr>
        <p:spPr>
          <a:xfrm>
            <a:off x="3204759" y="6311900"/>
            <a:ext cx="57824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Link: https://github.com/maxymnaumchyk/awkward-zipper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Advantages of a standalone package</a:t>
            </a:r>
            <a:endParaRPr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838200" y="2167374"/>
            <a:ext cx="10515600" cy="3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Smaller package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Only a few dependencies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Improvements(</a:t>
            </a:r>
            <a:r>
              <a:rPr lang="en-US"/>
              <a:t>simplifications</a:t>
            </a:r>
            <a:r>
              <a:rPr lang="en-US"/>
              <a:t>) in how the ‘schemas’ work internally (makes it easier for users to create their own ‘schemas’)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Plans of development</a:t>
            </a:r>
            <a:endParaRPr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3479801" y="2420361"/>
            <a:ext cx="8197272" cy="2995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Nanoaod format works with eager(materialized) arrays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Nanoaod format works with virtual(not materialized) arrays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Nanoaod format works with dask-awkward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Awkward zipper supports all ‘schemas’ from coffea</a:t>
            </a:r>
            <a:endParaRPr/>
          </a:p>
        </p:txBody>
      </p:sp>
      <p:sp>
        <p:nvSpPr>
          <p:cNvPr id="126" name="Google Shape;126;p6"/>
          <p:cNvSpPr/>
          <p:nvPr/>
        </p:nvSpPr>
        <p:spPr>
          <a:xfrm>
            <a:off x="321436" y="3222704"/>
            <a:ext cx="31583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I’m currently here -&gt;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1124528" y="2489487"/>
            <a:ext cx="1007918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 you for attention!</a:t>
            </a: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1430854" y="6056953"/>
            <a:ext cx="933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presentation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link: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https://github.com/maxymnaumchyk/AGC-Demo-day-2025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2025-06-05T15:09:50Z</dcterms:created>
  <dc:creator>maxym</dc:creator>
</cp:coreProperties>
</file>