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r/zWnyQhqElrN6BtoWPs0y27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development of coffea schemas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7592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This project is being made by the support of IRIS-HEP program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524000" y="4319144"/>
            <a:ext cx="7860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Speaker: Maxym Naumchyk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Mentors: Ianna Osborne, Iason Krommydas, Nick Smith, Peter Fackeldey (listing order is random)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Coffea hands-on example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67064" y="2083267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516745" y="2083267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TTree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781300" y="4165170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Awkward array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468" y="2273078"/>
            <a:ext cx="4925112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275" y="3417521"/>
            <a:ext cx="61055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7404" y="5522546"/>
            <a:ext cx="6115050" cy="8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>
            <a:stCxn id="92" idx="3"/>
            <a:endCxn id="93" idx="1"/>
          </p:cNvCxnSpPr>
          <p:nvPr/>
        </p:nvCxnSpPr>
        <p:spPr>
          <a:xfrm>
            <a:off x="2910609" y="2554105"/>
            <a:ext cx="60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>
            <a:stCxn id="93" idx="2"/>
            <a:endCxn id="94" idx="0"/>
          </p:cNvCxnSpPr>
          <p:nvPr/>
        </p:nvCxnSpPr>
        <p:spPr>
          <a:xfrm flipH="1">
            <a:off x="3803218" y="3024943"/>
            <a:ext cx="735300" cy="11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Coffea schemas</a:t>
            </a:r>
            <a:endParaRPr/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071" y="1622425"/>
            <a:ext cx="754385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430779" y="6293428"/>
            <a:ext cx="933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link: https://coffea-hep.readthedocs.io/en/latest/modules/coffea.nanoevents.html#classes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Awkward-zipper</a:t>
            </a:r>
            <a:endParaRPr/>
          </a:p>
        </p:txBody>
      </p:sp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464" y="1825625"/>
            <a:ext cx="777307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3204759" y="6311900"/>
            <a:ext cx="578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https://github.com/maxymnaumchyk/awkward-zipper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a standalone package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2167374"/>
            <a:ext cx="10515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a few dependencies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Improvements(</a:t>
            </a:r>
            <a:r>
              <a:rPr lang="en-US"/>
              <a:t>simplifications</a:t>
            </a:r>
            <a:r>
              <a:rPr lang="en-US"/>
              <a:t>) in how the ‘schemas’ work internally (makes it easier for users to create their own ‘schemas’)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Plans of development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479801" y="2420361"/>
            <a:ext cx="8197272" cy="299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eager(materialized) 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virtual(not materialized) 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dask-awkward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Awkward zipper supports all ‘schemas’ from coffea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321436" y="3222704"/>
            <a:ext cx="3158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currently here -&gt;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124528" y="2489487"/>
            <a:ext cx="100791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 for attention!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30854" y="6056953"/>
            <a:ext cx="9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presentation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link: TO ADD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2025-06-05T15:09:50Z</dcterms:created>
  <dc:creator>maxym</dc:creator>
</cp:coreProperties>
</file>