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633"/>
  </p:normalViewPr>
  <p:slideViewPr>
    <p:cSldViewPr snapToGrid="0">
      <p:cViewPr varScale="1">
        <p:scale>
          <a:sx n="144" d="100"/>
          <a:sy n="144" d="100"/>
        </p:scale>
        <p:origin x="232" y="9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91E3A-8C1F-D878-7914-CF732ADB56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032C2B-A7A1-9D27-0723-32FA2CA01F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426CA-D501-810D-7EF9-CA9069714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CB26-607E-0843-B553-A5658C45CCBD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EB4EB-41F1-9C4D-FAA6-7D91A5C16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1C247-981F-0B85-EBD0-76A201A94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48B5-E4D4-5D45-9128-717A8ACA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2079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41EF9-DD9C-A722-5F2B-CBD9898E8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72C8B0-1491-D08E-B594-5F5216C6A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873904-8A4F-0EA4-2000-CFAB7E3D3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CB26-607E-0843-B553-A5658C45CCBD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B6245-3B13-5A51-8ABF-C211FDD4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59FEA-CFB9-E545-6A46-3F46B951C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48B5-E4D4-5D45-9128-717A8ACA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046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7775A9-8347-C0F6-8947-44767D8874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E3BF7-FDDC-6079-F1F1-5B6654DC6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1590A-7CD4-EE60-3D72-14374C460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CB26-607E-0843-B553-A5658C45CCBD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3AA67-CFFA-81D4-281B-FA4B61DD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96F26-BF74-D17C-553C-207B50434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48B5-E4D4-5D45-9128-717A8ACA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6904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E2F5C-B0B5-124E-007B-A0B61F7B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BB536-DCC6-819E-872C-A58F18287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F6BC24-F8CE-5519-937E-F9A3CC842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CB26-607E-0843-B553-A5658C45CCBD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1FEA46-EC56-8F38-5189-0112B1E32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0AFA0-3CB7-BD77-348F-77B998B1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48B5-E4D4-5D45-9128-717A8ACA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44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25745-AF70-230E-76C0-CB478FA0F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F2121F-43A3-65DF-86CB-31200B6D1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F00BC-1BB9-488E-460C-8611C8A47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CB26-607E-0843-B553-A5658C45CCBD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D6D28-9996-312B-F3AF-F71610BC8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1C72C4-FD0E-92D1-D4DD-B730F8C11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48B5-E4D4-5D45-9128-717A8ACA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03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9651F-CE1A-C43E-E269-D17CAD041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C5685-50A9-59B0-138F-5F63AC2030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39E4C9-9E11-C996-6E35-049D6610C7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8F04-1BEC-2A2A-662C-18BD45C50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CB26-607E-0843-B553-A5658C45CCBD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A10B4-A7F2-4C11-E546-957696D99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4D0401-912D-9BC5-6942-7D4D29566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48B5-E4D4-5D45-9128-717A8ACA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324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798DC-0164-251A-3816-610E9C090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CFCDB-A81C-8AEC-684A-5E7BAC079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F99827-844F-E80A-D9E9-A685106753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F95E6-DC20-BC8C-B85C-4EDE5469A1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75A1DB-D4B0-B23B-1369-7A59DE1B8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6D08F4-3924-DFD3-A02E-2A5FE6AF4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CB26-607E-0843-B553-A5658C45CCBD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8332A-AC75-501C-D519-DB05E23A0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6011DB-1E34-2F64-EF18-4D08973E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48B5-E4D4-5D45-9128-717A8ACA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92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52E40-3B05-8A08-EA3F-4088059CC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7020DA-B8FE-5520-9962-7A0A74F86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CB26-607E-0843-B553-A5658C45CCBD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6631D-479E-126A-2F3B-F296180B5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10587E-262F-AA4E-B56C-3037274F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48B5-E4D4-5D45-9128-717A8ACA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42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A5E452-0B6F-C83D-2FCF-838736569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CB26-607E-0843-B553-A5658C45CCBD}" type="datetimeFigureOut">
              <a:rPr lang="en-US" smtClean="0"/>
              <a:t>9/6/24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D83E87-9A61-BC96-1D0A-913BA356B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CF9135-657C-FBCC-AE0E-7DF925805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48B5-E4D4-5D45-9128-717A8ACA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391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CFFA8-7307-44B2-9D77-987E2B087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3AB99-2015-9F55-C2C9-826D9ADBB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8192D-776A-CF00-DD00-74B5F1ED41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52E3C-4451-B7D2-71FD-40E777791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CB26-607E-0843-B553-A5658C45CCBD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5196-E6C4-F72D-F48A-7B31D7B26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65F6E-F8D4-2258-FA86-4BB7CCF1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48B5-E4D4-5D45-9128-717A8ACA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022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B9D9E-4FF9-1DAA-B231-40F352A61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B9AB8C-26A3-F870-0A8D-708C44594A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F443A-4047-8E74-E309-08732AB14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BA5BDB-34F5-EC50-9D73-366687EDC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BCB26-607E-0843-B553-A5658C45CCBD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8311A-6E0A-CE12-CD6D-DB788FD5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5A44D-E4EB-CB3E-DC6A-2D4B28F9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48B5-E4D4-5D45-9128-717A8ACA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3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DF456-478F-C4C5-0730-22131D20F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6A758-53AF-4073-796A-19DEDF6E5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76569-9503-61F3-DEAF-9A7FD75C0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6BCB26-607E-0843-B553-A5658C45CCBD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8A78F-70A9-3A4A-07F9-DC1D1D6166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84642-6A8E-B8BA-9750-C9D13037B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0048B5-E4D4-5D45-9128-717A8ACA1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329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8.svg"/><Relationship Id="rId5" Type="http://schemas.openxmlformats.org/officeDocument/2006/relationships/image" Target="../media/image4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E036D-5BA5-E52F-9DCB-6DB3466EC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AWS Cloud group with AWS logo.">
            <a:extLst>
              <a:ext uri="{FF2B5EF4-FFF2-40B4-BE49-F238E27FC236}">
                <a16:creationId xmlns:a16="http://schemas.microsoft.com/office/drawing/2014/main" id="{4B1F54B2-D4E9-FB9E-12BA-E645AB86E43F}"/>
              </a:ext>
            </a:extLst>
          </p:cNvPr>
          <p:cNvGrpSpPr/>
          <p:nvPr/>
        </p:nvGrpSpPr>
        <p:grpSpPr>
          <a:xfrm>
            <a:off x="466595" y="542773"/>
            <a:ext cx="7933325" cy="5653960"/>
            <a:chOff x="4236483" y="1703244"/>
            <a:chExt cx="7933325" cy="56539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BED569D-F754-30AD-2E6C-D0F496E15897}"/>
                </a:ext>
              </a:extLst>
            </p:cNvPr>
            <p:cNvSpPr/>
            <p:nvPr/>
          </p:nvSpPr>
          <p:spPr>
            <a:xfrm>
              <a:off x="4236483" y="1703244"/>
              <a:ext cx="7933325" cy="565396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9" name="Graphic 8" descr="AWS Cloud group icon with AWS logo.">
              <a:extLst>
                <a:ext uri="{FF2B5EF4-FFF2-40B4-BE49-F238E27FC236}">
                  <a16:creationId xmlns:a16="http://schemas.microsoft.com/office/drawing/2014/main" id="{8D83E9CF-048A-10C3-76F1-166A3E8AE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36483" y="1703245"/>
              <a:ext cx="381000" cy="381000"/>
            </a:xfrm>
            <a:prstGeom prst="rect">
              <a:avLst/>
            </a:prstGeom>
          </p:spPr>
        </p:pic>
      </p:grpSp>
      <p:grpSp>
        <p:nvGrpSpPr>
          <p:cNvPr id="29" name="Group 28" descr="Virtual private cloud (VPC) group.">
            <a:extLst>
              <a:ext uri="{FF2B5EF4-FFF2-40B4-BE49-F238E27FC236}">
                <a16:creationId xmlns:a16="http://schemas.microsoft.com/office/drawing/2014/main" id="{DCEC1631-DC55-3820-207E-176BD43D9E20}"/>
              </a:ext>
            </a:extLst>
          </p:cNvPr>
          <p:cNvGrpSpPr/>
          <p:nvPr/>
        </p:nvGrpSpPr>
        <p:grpSpPr>
          <a:xfrm>
            <a:off x="858347" y="3197712"/>
            <a:ext cx="2396239" cy="2189795"/>
            <a:chOff x="2283292" y="2618864"/>
            <a:chExt cx="2396239" cy="218979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EA5B445-C2E2-D577-403E-B6FC3F949158}"/>
                </a:ext>
              </a:extLst>
            </p:cNvPr>
            <p:cNvSpPr/>
            <p:nvPr/>
          </p:nvSpPr>
          <p:spPr>
            <a:xfrm>
              <a:off x="2283292" y="2618864"/>
              <a:ext cx="2396239" cy="2189795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 r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Service VPC</a:t>
              </a:r>
            </a:p>
          </p:txBody>
        </p:sp>
        <p:grpSp>
          <p:nvGrpSpPr>
            <p:cNvPr id="48" name="Graphic 30" descr="VPC group icon. ">
              <a:extLst>
                <a:ext uri="{FF2B5EF4-FFF2-40B4-BE49-F238E27FC236}">
                  <a16:creationId xmlns:a16="http://schemas.microsoft.com/office/drawing/2014/main" id="{BB6AEC84-78E5-2CF3-C3CF-C0C8B381329D}"/>
                </a:ext>
              </a:extLst>
            </p:cNvPr>
            <p:cNvGrpSpPr/>
            <p:nvPr/>
          </p:nvGrpSpPr>
          <p:grpSpPr>
            <a:xfrm>
              <a:off x="2283292" y="2618865"/>
              <a:ext cx="381000" cy="381000"/>
              <a:chOff x="2283292" y="2618865"/>
              <a:chExt cx="381000" cy="381000"/>
            </a:xfrm>
          </p:grpSpPr>
          <p:sp>
            <p:nvSpPr>
              <p:cNvPr id="49" name="Freeform 48">
                <a:extLst>
                  <a:ext uri="{FF2B5EF4-FFF2-40B4-BE49-F238E27FC236}">
                    <a16:creationId xmlns:a16="http://schemas.microsoft.com/office/drawing/2014/main" id="{FDFF5EF1-3733-7937-7A55-AB9AE5392CCD}"/>
                  </a:ext>
                </a:extLst>
              </p:cNvPr>
              <p:cNvSpPr/>
              <p:nvPr/>
            </p:nvSpPr>
            <p:spPr>
              <a:xfrm>
                <a:off x="2283292" y="2618865"/>
                <a:ext cx="381000" cy="381000"/>
              </a:xfrm>
              <a:custGeom>
                <a:avLst/>
                <a:gdLst>
                  <a:gd name="connsiteX0" fmla="*/ 0 w 381000"/>
                  <a:gd name="connsiteY0" fmla="*/ 0 h 381000"/>
                  <a:gd name="connsiteX1" fmla="*/ 381000 w 381000"/>
                  <a:gd name="connsiteY1" fmla="*/ 0 h 381000"/>
                  <a:gd name="connsiteX2" fmla="*/ 381000 w 381000"/>
                  <a:gd name="connsiteY2" fmla="*/ 381000 h 381000"/>
                  <a:gd name="connsiteX3" fmla="*/ 0 w 381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0" name="Freeform 49">
                <a:extLst>
                  <a:ext uri="{FF2B5EF4-FFF2-40B4-BE49-F238E27FC236}">
                    <a16:creationId xmlns:a16="http://schemas.microsoft.com/office/drawing/2014/main" id="{92C8C47E-D41D-38ED-AC85-DCC4FA86750D}"/>
                  </a:ext>
                </a:extLst>
              </p:cNvPr>
              <p:cNvSpPr/>
              <p:nvPr/>
            </p:nvSpPr>
            <p:spPr>
              <a:xfrm>
                <a:off x="2340439" y="2685540"/>
                <a:ext cx="266540" cy="250273"/>
              </a:xfrm>
              <a:custGeom>
                <a:avLst/>
                <a:gdLst>
                  <a:gd name="connsiteX0" fmla="*/ 237849 w 266540"/>
                  <a:gd name="connsiteY0" fmla="*/ 133630 h 250273"/>
                  <a:gd name="connsiteX1" fmla="*/ 209807 w 266540"/>
                  <a:gd name="connsiteY1" fmla="*/ 121600 h 250273"/>
                  <a:gd name="connsiteX2" fmla="*/ 209807 w 266540"/>
                  <a:gd name="connsiteY2" fmla="*/ 221508 h 250273"/>
                  <a:gd name="connsiteX3" fmla="*/ 237887 w 266540"/>
                  <a:gd name="connsiteY3" fmla="*/ 192104 h 250273"/>
                  <a:gd name="connsiteX4" fmla="*/ 237849 w 266540"/>
                  <a:gd name="connsiteY4" fmla="*/ 133630 h 250273"/>
                  <a:gd name="connsiteX5" fmla="*/ 200282 w 266540"/>
                  <a:gd name="connsiteY5" fmla="*/ 221641 h 250273"/>
                  <a:gd name="connsiteX6" fmla="*/ 200282 w 266540"/>
                  <a:gd name="connsiteY6" fmla="*/ 121533 h 250273"/>
                  <a:gd name="connsiteX7" fmla="*/ 171374 w 266540"/>
                  <a:gd name="connsiteY7" fmla="*/ 133659 h 250273"/>
                  <a:gd name="connsiteX8" fmla="*/ 171374 w 266540"/>
                  <a:gd name="connsiteY8" fmla="*/ 192723 h 250273"/>
                  <a:gd name="connsiteX9" fmla="*/ 200282 w 266540"/>
                  <a:gd name="connsiteY9" fmla="*/ 221641 h 250273"/>
                  <a:gd name="connsiteX10" fmla="*/ 200282 w 266540"/>
                  <a:gd name="connsiteY10" fmla="*/ 221641 h 250273"/>
                  <a:gd name="connsiteX11" fmla="*/ 203197 w 266540"/>
                  <a:gd name="connsiteY11" fmla="*/ 109989 h 250273"/>
                  <a:gd name="connsiteX12" fmla="*/ 206921 w 266540"/>
                  <a:gd name="connsiteY12" fmla="*/ 109999 h 250273"/>
                  <a:gd name="connsiteX13" fmla="*/ 244488 w 266540"/>
                  <a:gd name="connsiteY13" fmla="*/ 126115 h 250273"/>
                  <a:gd name="connsiteX14" fmla="*/ 247374 w 266540"/>
                  <a:gd name="connsiteY14" fmla="*/ 130487 h 250273"/>
                  <a:gd name="connsiteX15" fmla="*/ 247374 w 266540"/>
                  <a:gd name="connsiteY15" fmla="*/ 192723 h 250273"/>
                  <a:gd name="connsiteX16" fmla="*/ 204254 w 266540"/>
                  <a:gd name="connsiteY16" fmla="*/ 231423 h 250273"/>
                  <a:gd name="connsiteX17" fmla="*/ 161887 w 266540"/>
                  <a:gd name="connsiteY17" fmla="*/ 193380 h 250273"/>
                  <a:gd name="connsiteX18" fmla="*/ 161849 w 266540"/>
                  <a:gd name="connsiteY18" fmla="*/ 130487 h 250273"/>
                  <a:gd name="connsiteX19" fmla="*/ 164763 w 266540"/>
                  <a:gd name="connsiteY19" fmla="*/ 126096 h 250273"/>
                  <a:gd name="connsiteX20" fmla="*/ 203197 w 266540"/>
                  <a:gd name="connsiteY20" fmla="*/ 109989 h 250273"/>
                  <a:gd name="connsiteX21" fmla="*/ 257013 w 266540"/>
                  <a:gd name="connsiteY21" fmla="*/ 116056 h 250273"/>
                  <a:gd name="connsiteX22" fmla="*/ 204997 w 266540"/>
                  <a:gd name="connsiteY22" fmla="*/ 93139 h 250273"/>
                  <a:gd name="connsiteX23" fmla="*/ 152324 w 266540"/>
                  <a:gd name="connsiteY23" fmla="*/ 115304 h 250273"/>
                  <a:gd name="connsiteX24" fmla="*/ 152324 w 266540"/>
                  <a:gd name="connsiteY24" fmla="*/ 183198 h 250273"/>
                  <a:gd name="connsiteX25" fmla="*/ 168107 w 266540"/>
                  <a:gd name="connsiteY25" fmla="*/ 227232 h 250273"/>
                  <a:gd name="connsiteX26" fmla="*/ 204254 w 266540"/>
                  <a:gd name="connsiteY26" fmla="*/ 240748 h 250273"/>
                  <a:gd name="connsiteX27" fmla="*/ 240630 w 266540"/>
                  <a:gd name="connsiteY27" fmla="*/ 227204 h 250273"/>
                  <a:gd name="connsiteX28" fmla="*/ 257013 w 266540"/>
                  <a:gd name="connsiteY28" fmla="*/ 183265 h 250273"/>
                  <a:gd name="connsiteX29" fmla="*/ 257013 w 266540"/>
                  <a:gd name="connsiteY29" fmla="*/ 116056 h 250273"/>
                  <a:gd name="connsiteX30" fmla="*/ 247460 w 266540"/>
                  <a:gd name="connsiteY30" fmla="*/ 233843 h 250273"/>
                  <a:gd name="connsiteX31" fmla="*/ 204254 w 266540"/>
                  <a:gd name="connsiteY31" fmla="*/ 250273 h 250273"/>
                  <a:gd name="connsiteX32" fmla="*/ 161230 w 266540"/>
                  <a:gd name="connsiteY32" fmla="*/ 233824 h 250273"/>
                  <a:gd name="connsiteX33" fmla="*/ 142799 w 266540"/>
                  <a:gd name="connsiteY33" fmla="*/ 183065 h 250273"/>
                  <a:gd name="connsiteX34" fmla="*/ 142799 w 266540"/>
                  <a:gd name="connsiteY34" fmla="*/ 112142 h 250273"/>
                  <a:gd name="connsiteX35" fmla="*/ 145704 w 266540"/>
                  <a:gd name="connsiteY35" fmla="*/ 107751 h 250273"/>
                  <a:gd name="connsiteX36" fmla="*/ 203187 w 266540"/>
                  <a:gd name="connsiteY36" fmla="*/ 83557 h 250273"/>
                  <a:gd name="connsiteX37" fmla="*/ 206959 w 266540"/>
                  <a:gd name="connsiteY37" fmla="*/ 83595 h 250273"/>
                  <a:gd name="connsiteX38" fmla="*/ 263690 w 266540"/>
                  <a:gd name="connsiteY38" fmla="*/ 108598 h 250273"/>
                  <a:gd name="connsiteX39" fmla="*/ 266538 w 266540"/>
                  <a:gd name="connsiteY39" fmla="*/ 112951 h 250273"/>
                  <a:gd name="connsiteX40" fmla="*/ 266538 w 266540"/>
                  <a:gd name="connsiteY40" fmla="*/ 183198 h 250273"/>
                  <a:gd name="connsiteX41" fmla="*/ 247460 w 266540"/>
                  <a:gd name="connsiteY41" fmla="*/ 233843 h 250273"/>
                  <a:gd name="connsiteX42" fmla="*/ 247460 w 266540"/>
                  <a:gd name="connsiteY42" fmla="*/ 233843 h 250273"/>
                  <a:gd name="connsiteX43" fmla="*/ 47549 w 266540"/>
                  <a:gd name="connsiteY43" fmla="*/ 164177 h 250273"/>
                  <a:gd name="connsiteX44" fmla="*/ 123749 w 266540"/>
                  <a:gd name="connsiteY44" fmla="*/ 164177 h 250273"/>
                  <a:gd name="connsiteX45" fmla="*/ 123749 w 266540"/>
                  <a:gd name="connsiteY45" fmla="*/ 173702 h 250273"/>
                  <a:gd name="connsiteX46" fmla="*/ 47549 w 266540"/>
                  <a:gd name="connsiteY46" fmla="*/ 173702 h 250273"/>
                  <a:gd name="connsiteX47" fmla="*/ 124 w 266540"/>
                  <a:gd name="connsiteY47" fmla="*/ 125924 h 250273"/>
                  <a:gd name="connsiteX48" fmla="*/ 0 w 266540"/>
                  <a:gd name="connsiteY48" fmla="*/ 122314 h 250273"/>
                  <a:gd name="connsiteX49" fmla="*/ 36357 w 266540"/>
                  <a:gd name="connsiteY49" fmla="*/ 74889 h 250273"/>
                  <a:gd name="connsiteX50" fmla="*/ 36052 w 266540"/>
                  <a:gd name="connsiteY50" fmla="*/ 68727 h 250273"/>
                  <a:gd name="connsiteX51" fmla="*/ 74314 w 266540"/>
                  <a:gd name="connsiteY51" fmla="*/ 7338 h 250273"/>
                  <a:gd name="connsiteX52" fmla="*/ 161049 w 266540"/>
                  <a:gd name="connsiteY52" fmla="*/ 17853 h 250273"/>
                  <a:gd name="connsiteX53" fmla="*/ 177813 w 266540"/>
                  <a:gd name="connsiteY53" fmla="*/ 41523 h 250273"/>
                  <a:gd name="connsiteX54" fmla="*/ 200187 w 266540"/>
                  <a:gd name="connsiteY54" fmla="*/ 35675 h 250273"/>
                  <a:gd name="connsiteX55" fmla="*/ 232886 w 266540"/>
                  <a:gd name="connsiteY55" fmla="*/ 73842 h 250273"/>
                  <a:gd name="connsiteX56" fmla="*/ 261557 w 266540"/>
                  <a:gd name="connsiteY56" fmla="*/ 95825 h 250273"/>
                  <a:gd name="connsiteX57" fmla="*/ 252632 w 266540"/>
                  <a:gd name="connsiteY57" fmla="*/ 99121 h 250273"/>
                  <a:gd name="connsiteX58" fmla="*/ 228524 w 266540"/>
                  <a:gd name="connsiteY58" fmla="*/ 83186 h 250273"/>
                  <a:gd name="connsiteX59" fmla="*/ 223761 w 266540"/>
                  <a:gd name="connsiteY59" fmla="*/ 78709 h 250273"/>
                  <a:gd name="connsiteX60" fmla="*/ 199701 w 266540"/>
                  <a:gd name="connsiteY60" fmla="*/ 45190 h 250273"/>
                  <a:gd name="connsiteX61" fmla="*/ 179899 w 266540"/>
                  <a:gd name="connsiteY61" fmla="*/ 52725 h 250273"/>
                  <a:gd name="connsiteX62" fmla="*/ 175393 w 266540"/>
                  <a:gd name="connsiteY62" fmla="*/ 54563 h 250273"/>
                  <a:gd name="connsiteX63" fmla="*/ 171631 w 266540"/>
                  <a:gd name="connsiteY63" fmla="*/ 51486 h 250273"/>
                  <a:gd name="connsiteX64" fmla="*/ 154419 w 266540"/>
                  <a:gd name="connsiteY64" fmla="*/ 24683 h 250273"/>
                  <a:gd name="connsiteX65" fmla="*/ 77924 w 266540"/>
                  <a:gd name="connsiteY65" fmla="*/ 16158 h 250273"/>
                  <a:gd name="connsiteX66" fmla="*/ 45577 w 266540"/>
                  <a:gd name="connsiteY66" fmla="*/ 68727 h 250273"/>
                  <a:gd name="connsiteX67" fmla="*/ 46206 w 266540"/>
                  <a:gd name="connsiteY67" fmla="*/ 77861 h 250273"/>
                  <a:gd name="connsiteX68" fmla="*/ 42624 w 266540"/>
                  <a:gd name="connsiteY68" fmla="*/ 83043 h 250273"/>
                  <a:gd name="connsiteX69" fmla="*/ 9525 w 266540"/>
                  <a:gd name="connsiteY69" fmla="*/ 122314 h 250273"/>
                  <a:gd name="connsiteX70" fmla="*/ 9611 w 266540"/>
                  <a:gd name="connsiteY70" fmla="*/ 125191 h 250273"/>
                  <a:gd name="connsiteX71" fmla="*/ 47549 w 266540"/>
                  <a:gd name="connsiteY71" fmla="*/ 164177 h 250273"/>
                  <a:gd name="connsiteX72" fmla="*/ 47549 w 266540"/>
                  <a:gd name="connsiteY72" fmla="*/ 164177 h 250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6540" h="250273">
                    <a:moveTo>
                      <a:pt x="237849" y="133630"/>
                    </a:moveTo>
                    <a:lnTo>
                      <a:pt x="209807" y="121600"/>
                    </a:lnTo>
                    <a:lnTo>
                      <a:pt x="209807" y="221508"/>
                    </a:lnTo>
                    <a:cubicBezTo>
                      <a:pt x="234048" y="218155"/>
                      <a:pt x="237734" y="193237"/>
                      <a:pt x="237887" y="192104"/>
                    </a:cubicBezTo>
                    <a:lnTo>
                      <a:pt x="237849" y="133630"/>
                    </a:lnTo>
                    <a:close/>
                    <a:moveTo>
                      <a:pt x="200282" y="221641"/>
                    </a:moveTo>
                    <a:lnTo>
                      <a:pt x="200282" y="121533"/>
                    </a:lnTo>
                    <a:lnTo>
                      <a:pt x="171374" y="133659"/>
                    </a:lnTo>
                    <a:lnTo>
                      <a:pt x="171374" y="192723"/>
                    </a:lnTo>
                    <a:cubicBezTo>
                      <a:pt x="171498" y="193237"/>
                      <a:pt x="175612" y="219079"/>
                      <a:pt x="200282" y="221641"/>
                    </a:cubicBezTo>
                    <a:lnTo>
                      <a:pt x="200282" y="221641"/>
                    </a:lnTo>
                    <a:close/>
                    <a:moveTo>
                      <a:pt x="203197" y="109989"/>
                    </a:moveTo>
                    <a:cubicBezTo>
                      <a:pt x="204378" y="109484"/>
                      <a:pt x="205730" y="109494"/>
                      <a:pt x="206921" y="109999"/>
                    </a:cubicBezTo>
                    <a:lnTo>
                      <a:pt x="244488" y="126115"/>
                    </a:lnTo>
                    <a:cubicBezTo>
                      <a:pt x="246240" y="126867"/>
                      <a:pt x="247374" y="128582"/>
                      <a:pt x="247374" y="130487"/>
                    </a:cubicBezTo>
                    <a:lnTo>
                      <a:pt x="247374" y="192723"/>
                    </a:lnTo>
                    <a:cubicBezTo>
                      <a:pt x="245631" y="206506"/>
                      <a:pt x="234448" y="231423"/>
                      <a:pt x="204254" y="231423"/>
                    </a:cubicBezTo>
                    <a:cubicBezTo>
                      <a:pt x="174965" y="231423"/>
                      <a:pt x="163735" y="206544"/>
                      <a:pt x="161887" y="193380"/>
                    </a:cubicBezTo>
                    <a:lnTo>
                      <a:pt x="161849" y="130487"/>
                    </a:lnTo>
                    <a:cubicBezTo>
                      <a:pt x="161849" y="128572"/>
                      <a:pt x="163001" y="126839"/>
                      <a:pt x="164763" y="126096"/>
                    </a:cubicBezTo>
                    <a:lnTo>
                      <a:pt x="203197" y="109989"/>
                    </a:lnTo>
                    <a:close/>
                    <a:moveTo>
                      <a:pt x="257013" y="116056"/>
                    </a:moveTo>
                    <a:lnTo>
                      <a:pt x="204997" y="93139"/>
                    </a:lnTo>
                    <a:lnTo>
                      <a:pt x="152324" y="115304"/>
                    </a:lnTo>
                    <a:lnTo>
                      <a:pt x="152324" y="183198"/>
                    </a:lnTo>
                    <a:cubicBezTo>
                      <a:pt x="152314" y="183598"/>
                      <a:pt x="151809" y="210516"/>
                      <a:pt x="168107" y="227232"/>
                    </a:cubicBezTo>
                    <a:cubicBezTo>
                      <a:pt x="176841" y="236195"/>
                      <a:pt x="189005" y="240748"/>
                      <a:pt x="204254" y="240748"/>
                    </a:cubicBezTo>
                    <a:cubicBezTo>
                      <a:pt x="219513" y="240748"/>
                      <a:pt x="231753" y="236186"/>
                      <a:pt x="240630" y="227204"/>
                    </a:cubicBezTo>
                    <a:cubicBezTo>
                      <a:pt x="257156" y="210459"/>
                      <a:pt x="257013" y="183532"/>
                      <a:pt x="257013" y="183265"/>
                    </a:cubicBezTo>
                    <a:lnTo>
                      <a:pt x="257013" y="116056"/>
                    </a:lnTo>
                    <a:close/>
                    <a:moveTo>
                      <a:pt x="247460" y="233843"/>
                    </a:moveTo>
                    <a:cubicBezTo>
                      <a:pt x="236725" y="244739"/>
                      <a:pt x="222180" y="250273"/>
                      <a:pt x="204254" y="250273"/>
                    </a:cubicBezTo>
                    <a:cubicBezTo>
                      <a:pt x="186309" y="250273"/>
                      <a:pt x="171831" y="244739"/>
                      <a:pt x="161230" y="233824"/>
                    </a:cubicBezTo>
                    <a:cubicBezTo>
                      <a:pt x="142132" y="214173"/>
                      <a:pt x="142761" y="184322"/>
                      <a:pt x="142799" y="183065"/>
                    </a:cubicBezTo>
                    <a:lnTo>
                      <a:pt x="142799" y="112142"/>
                    </a:lnTo>
                    <a:cubicBezTo>
                      <a:pt x="142799" y="110227"/>
                      <a:pt x="143942" y="108494"/>
                      <a:pt x="145704" y="107751"/>
                    </a:cubicBezTo>
                    <a:lnTo>
                      <a:pt x="203187" y="83557"/>
                    </a:lnTo>
                    <a:cubicBezTo>
                      <a:pt x="204397" y="83062"/>
                      <a:pt x="205769" y="83052"/>
                      <a:pt x="206959" y="83595"/>
                    </a:cubicBezTo>
                    <a:lnTo>
                      <a:pt x="263690" y="108598"/>
                    </a:lnTo>
                    <a:cubicBezTo>
                      <a:pt x="265424" y="109360"/>
                      <a:pt x="266538" y="111065"/>
                      <a:pt x="266538" y="112951"/>
                    </a:cubicBezTo>
                    <a:lnTo>
                      <a:pt x="266538" y="183198"/>
                    </a:lnTo>
                    <a:cubicBezTo>
                      <a:pt x="266557" y="184389"/>
                      <a:pt x="266795" y="214202"/>
                      <a:pt x="247460" y="233843"/>
                    </a:cubicBezTo>
                    <a:lnTo>
                      <a:pt x="247460" y="233843"/>
                    </a:lnTo>
                    <a:close/>
                    <a:moveTo>
                      <a:pt x="47549" y="164177"/>
                    </a:moveTo>
                    <a:lnTo>
                      <a:pt x="123749" y="164177"/>
                    </a:lnTo>
                    <a:lnTo>
                      <a:pt x="123749" y="173702"/>
                    </a:lnTo>
                    <a:lnTo>
                      <a:pt x="47549" y="173702"/>
                    </a:lnTo>
                    <a:cubicBezTo>
                      <a:pt x="20774" y="173702"/>
                      <a:pt x="1724" y="154499"/>
                      <a:pt x="124" y="125924"/>
                    </a:cubicBezTo>
                    <a:cubicBezTo>
                      <a:pt x="10" y="124867"/>
                      <a:pt x="0" y="123591"/>
                      <a:pt x="0" y="122314"/>
                    </a:cubicBezTo>
                    <a:cubicBezTo>
                      <a:pt x="0" y="98416"/>
                      <a:pt x="12554" y="82090"/>
                      <a:pt x="36357" y="74889"/>
                    </a:cubicBezTo>
                    <a:cubicBezTo>
                      <a:pt x="36176" y="72727"/>
                      <a:pt x="36052" y="70451"/>
                      <a:pt x="36052" y="68727"/>
                    </a:cubicBezTo>
                    <a:cubicBezTo>
                      <a:pt x="36052" y="40952"/>
                      <a:pt x="51073" y="16863"/>
                      <a:pt x="74314" y="7338"/>
                    </a:cubicBezTo>
                    <a:cubicBezTo>
                      <a:pt x="105728" y="-5502"/>
                      <a:pt x="141389" y="-1178"/>
                      <a:pt x="161049" y="17853"/>
                    </a:cubicBezTo>
                    <a:cubicBezTo>
                      <a:pt x="168145" y="24749"/>
                      <a:pt x="173660" y="32541"/>
                      <a:pt x="177813" y="41523"/>
                    </a:cubicBezTo>
                    <a:cubicBezTo>
                      <a:pt x="183613" y="37237"/>
                      <a:pt x="191148" y="35227"/>
                      <a:pt x="200187" y="35675"/>
                    </a:cubicBezTo>
                    <a:cubicBezTo>
                      <a:pt x="217141" y="36532"/>
                      <a:pt x="230181" y="51991"/>
                      <a:pt x="232886" y="73842"/>
                    </a:cubicBezTo>
                    <a:cubicBezTo>
                      <a:pt x="247155" y="75023"/>
                      <a:pt x="256556" y="82252"/>
                      <a:pt x="261557" y="95825"/>
                    </a:cubicBezTo>
                    <a:lnTo>
                      <a:pt x="252632" y="99121"/>
                    </a:lnTo>
                    <a:cubicBezTo>
                      <a:pt x="248555" y="88101"/>
                      <a:pt x="241125" y="83186"/>
                      <a:pt x="228524" y="83186"/>
                    </a:cubicBezTo>
                    <a:cubicBezTo>
                      <a:pt x="226000" y="83186"/>
                      <a:pt x="223914" y="81223"/>
                      <a:pt x="223761" y="78709"/>
                    </a:cubicBezTo>
                    <a:cubicBezTo>
                      <a:pt x="222447" y="56439"/>
                      <a:pt x="210369" y="45724"/>
                      <a:pt x="199701" y="45190"/>
                    </a:cubicBezTo>
                    <a:cubicBezTo>
                      <a:pt x="190700" y="44686"/>
                      <a:pt x="184033" y="47276"/>
                      <a:pt x="179899" y="52725"/>
                    </a:cubicBezTo>
                    <a:cubicBezTo>
                      <a:pt x="178841" y="54106"/>
                      <a:pt x="177184" y="54792"/>
                      <a:pt x="175393" y="54563"/>
                    </a:cubicBezTo>
                    <a:cubicBezTo>
                      <a:pt x="173679" y="54296"/>
                      <a:pt x="172231" y="53125"/>
                      <a:pt x="171631" y="51486"/>
                    </a:cubicBezTo>
                    <a:cubicBezTo>
                      <a:pt x="167783" y="40980"/>
                      <a:pt x="162154" y="32217"/>
                      <a:pt x="154419" y="24683"/>
                    </a:cubicBezTo>
                    <a:cubicBezTo>
                      <a:pt x="137389" y="8204"/>
                      <a:pt x="105937" y="4690"/>
                      <a:pt x="77924" y="16158"/>
                    </a:cubicBezTo>
                    <a:cubicBezTo>
                      <a:pt x="58274" y="24206"/>
                      <a:pt x="45577" y="44838"/>
                      <a:pt x="45577" y="68727"/>
                    </a:cubicBezTo>
                    <a:cubicBezTo>
                      <a:pt x="45577" y="71327"/>
                      <a:pt x="45911" y="75356"/>
                      <a:pt x="46206" y="77861"/>
                    </a:cubicBezTo>
                    <a:cubicBezTo>
                      <a:pt x="46492" y="80252"/>
                      <a:pt x="44958" y="82471"/>
                      <a:pt x="42624" y="83043"/>
                    </a:cubicBezTo>
                    <a:cubicBezTo>
                      <a:pt x="20660" y="88491"/>
                      <a:pt x="9525" y="101702"/>
                      <a:pt x="9525" y="122314"/>
                    </a:cubicBezTo>
                    <a:cubicBezTo>
                      <a:pt x="9525" y="123276"/>
                      <a:pt x="9515" y="124229"/>
                      <a:pt x="9611" y="125191"/>
                    </a:cubicBezTo>
                    <a:cubicBezTo>
                      <a:pt x="10954" y="148956"/>
                      <a:pt x="25832" y="164177"/>
                      <a:pt x="47549" y="164177"/>
                    </a:cubicBezTo>
                    <a:lnTo>
                      <a:pt x="47549" y="16417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sp>
        <p:nvSpPr>
          <p:cNvPr id="34" name="Graphic 32" descr="Internet gateway resource icon for the Amazon VPC service.&#10;">
            <a:extLst>
              <a:ext uri="{FF2B5EF4-FFF2-40B4-BE49-F238E27FC236}">
                <a16:creationId xmlns:a16="http://schemas.microsoft.com/office/drawing/2014/main" id="{8F245BA3-CE7C-EB84-7CB1-8E9D17AEE88F}"/>
              </a:ext>
            </a:extLst>
          </p:cNvPr>
          <p:cNvSpPr/>
          <p:nvPr/>
        </p:nvSpPr>
        <p:spPr>
          <a:xfrm>
            <a:off x="8089191" y="1880758"/>
            <a:ext cx="418242" cy="418233"/>
          </a:xfrm>
          <a:custGeom>
            <a:avLst/>
            <a:gdLst>
              <a:gd name="connsiteX0" fmla="*/ 299390 w 418242"/>
              <a:gd name="connsiteY0" fmla="*/ 316020 h 418233"/>
              <a:gd name="connsiteX1" fmla="*/ 285121 w 418242"/>
              <a:gd name="connsiteY1" fmla="*/ 316020 h 418233"/>
              <a:gd name="connsiteX2" fmla="*/ 285121 w 418242"/>
              <a:gd name="connsiteY2" fmla="*/ 147657 h 418233"/>
              <a:gd name="connsiteX3" fmla="*/ 279511 w 418242"/>
              <a:gd name="connsiteY3" fmla="*/ 138979 h 418233"/>
              <a:gd name="connsiteX4" fmla="*/ 278635 w 418242"/>
              <a:gd name="connsiteY4" fmla="*/ 138579 h 418233"/>
              <a:gd name="connsiteX5" fmla="*/ 211236 w 418242"/>
              <a:gd name="connsiteY5" fmla="*/ 120996 h 418233"/>
              <a:gd name="connsiteX6" fmla="*/ 138074 w 418242"/>
              <a:gd name="connsiteY6" fmla="*/ 141322 h 418233"/>
              <a:gd name="connsiteX7" fmla="*/ 132788 w 418242"/>
              <a:gd name="connsiteY7" fmla="*/ 149857 h 418233"/>
              <a:gd name="connsiteX8" fmla="*/ 132788 w 418242"/>
              <a:gd name="connsiteY8" fmla="*/ 316020 h 418233"/>
              <a:gd name="connsiteX9" fmla="*/ 118853 w 418242"/>
              <a:gd name="connsiteY9" fmla="*/ 316020 h 418233"/>
              <a:gd name="connsiteX10" fmla="*/ 118853 w 418242"/>
              <a:gd name="connsiteY10" fmla="*/ 136322 h 418233"/>
              <a:gd name="connsiteX11" fmla="*/ 211331 w 418242"/>
              <a:gd name="connsiteY11" fmla="*/ 106728 h 418233"/>
              <a:gd name="connsiteX12" fmla="*/ 299390 w 418242"/>
              <a:gd name="connsiteY12" fmla="*/ 132902 h 418233"/>
              <a:gd name="connsiteX13" fmla="*/ 299390 w 418242"/>
              <a:gd name="connsiteY13" fmla="*/ 316020 h 418233"/>
              <a:gd name="connsiteX14" fmla="*/ 211331 w 418242"/>
              <a:gd name="connsiteY14" fmla="*/ 87678 h 418233"/>
              <a:gd name="connsiteX15" fmla="*/ 103022 w 418242"/>
              <a:gd name="connsiteY15" fmla="*/ 124778 h 418233"/>
              <a:gd name="connsiteX16" fmla="*/ 99803 w 418242"/>
              <a:gd name="connsiteY16" fmla="*/ 131912 h 418233"/>
              <a:gd name="connsiteX17" fmla="*/ 99803 w 418242"/>
              <a:gd name="connsiteY17" fmla="*/ 325545 h 418233"/>
              <a:gd name="connsiteX18" fmla="*/ 109328 w 418242"/>
              <a:gd name="connsiteY18" fmla="*/ 335070 h 418233"/>
              <a:gd name="connsiteX19" fmla="*/ 142313 w 418242"/>
              <a:gd name="connsiteY19" fmla="*/ 335070 h 418233"/>
              <a:gd name="connsiteX20" fmla="*/ 151838 w 418242"/>
              <a:gd name="connsiteY20" fmla="*/ 325545 h 418233"/>
              <a:gd name="connsiteX21" fmla="*/ 151838 w 418242"/>
              <a:gd name="connsiteY21" fmla="*/ 155791 h 418233"/>
              <a:gd name="connsiteX22" fmla="*/ 211236 w 418242"/>
              <a:gd name="connsiteY22" fmla="*/ 140046 h 418233"/>
              <a:gd name="connsiteX23" fmla="*/ 266071 w 418242"/>
              <a:gd name="connsiteY23" fmla="*/ 153819 h 418233"/>
              <a:gd name="connsiteX24" fmla="*/ 266071 w 418242"/>
              <a:gd name="connsiteY24" fmla="*/ 325545 h 418233"/>
              <a:gd name="connsiteX25" fmla="*/ 275596 w 418242"/>
              <a:gd name="connsiteY25" fmla="*/ 335070 h 418233"/>
              <a:gd name="connsiteX26" fmla="*/ 308915 w 418242"/>
              <a:gd name="connsiteY26" fmla="*/ 335070 h 418233"/>
              <a:gd name="connsiteX27" fmla="*/ 318440 w 418242"/>
              <a:gd name="connsiteY27" fmla="*/ 325545 h 418233"/>
              <a:gd name="connsiteX28" fmla="*/ 318440 w 418242"/>
              <a:gd name="connsiteY28" fmla="*/ 128187 h 418233"/>
              <a:gd name="connsiteX29" fmla="*/ 314839 w 418242"/>
              <a:gd name="connsiteY29" fmla="*/ 120729 h 418233"/>
              <a:gd name="connsiteX30" fmla="*/ 211331 w 418242"/>
              <a:gd name="connsiteY30" fmla="*/ 87678 h 418233"/>
              <a:gd name="connsiteX31" fmla="*/ 211331 w 418242"/>
              <a:gd name="connsiteY31" fmla="*/ 87678 h 418233"/>
              <a:gd name="connsiteX32" fmla="*/ 209121 w 418242"/>
              <a:gd name="connsiteY32" fmla="*/ 399183 h 418233"/>
              <a:gd name="connsiteX33" fmla="*/ 19050 w 418242"/>
              <a:gd name="connsiteY33" fmla="*/ 209112 h 418233"/>
              <a:gd name="connsiteX34" fmla="*/ 209121 w 418242"/>
              <a:gd name="connsiteY34" fmla="*/ 19050 h 418233"/>
              <a:gd name="connsiteX35" fmla="*/ 399193 w 418242"/>
              <a:gd name="connsiteY35" fmla="*/ 209112 h 418233"/>
              <a:gd name="connsiteX36" fmla="*/ 209121 w 418242"/>
              <a:gd name="connsiteY36" fmla="*/ 399183 h 418233"/>
              <a:gd name="connsiteX37" fmla="*/ 209121 w 418242"/>
              <a:gd name="connsiteY37" fmla="*/ 399183 h 418233"/>
              <a:gd name="connsiteX38" fmla="*/ 209121 w 418242"/>
              <a:gd name="connsiteY38" fmla="*/ 0 h 418233"/>
              <a:gd name="connsiteX39" fmla="*/ 0 w 418242"/>
              <a:gd name="connsiteY39" fmla="*/ 209112 h 418233"/>
              <a:gd name="connsiteX40" fmla="*/ 209121 w 418242"/>
              <a:gd name="connsiteY40" fmla="*/ 418233 h 418233"/>
              <a:gd name="connsiteX41" fmla="*/ 418243 w 418242"/>
              <a:gd name="connsiteY41" fmla="*/ 209112 h 418233"/>
              <a:gd name="connsiteX42" fmla="*/ 209121 w 418242"/>
              <a:gd name="connsiteY42" fmla="*/ 0 h 418233"/>
              <a:gd name="connsiteX43" fmla="*/ 209121 w 418242"/>
              <a:gd name="connsiteY43" fmla="*/ 0 h 41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18242" h="418233">
                <a:moveTo>
                  <a:pt x="299390" y="316020"/>
                </a:moveTo>
                <a:lnTo>
                  <a:pt x="285121" y="316020"/>
                </a:lnTo>
                <a:lnTo>
                  <a:pt x="285121" y="147657"/>
                </a:lnTo>
                <a:cubicBezTo>
                  <a:pt x="285121" y="143913"/>
                  <a:pt x="282921" y="140513"/>
                  <a:pt x="279511" y="138979"/>
                </a:cubicBezTo>
                <a:lnTo>
                  <a:pt x="278635" y="138579"/>
                </a:lnTo>
                <a:cubicBezTo>
                  <a:pt x="259499" y="129940"/>
                  <a:pt x="239697" y="120996"/>
                  <a:pt x="211236" y="120996"/>
                </a:cubicBezTo>
                <a:cubicBezTo>
                  <a:pt x="181489" y="120996"/>
                  <a:pt x="159658" y="130607"/>
                  <a:pt x="138074" y="141322"/>
                </a:cubicBezTo>
                <a:cubicBezTo>
                  <a:pt x="134836" y="142932"/>
                  <a:pt x="132788" y="146237"/>
                  <a:pt x="132788" y="149857"/>
                </a:cubicBezTo>
                <a:lnTo>
                  <a:pt x="132788" y="316020"/>
                </a:lnTo>
                <a:lnTo>
                  <a:pt x="118853" y="316020"/>
                </a:lnTo>
                <a:lnTo>
                  <a:pt x="118853" y="136322"/>
                </a:lnTo>
                <a:cubicBezTo>
                  <a:pt x="142037" y="117472"/>
                  <a:pt x="175460" y="106728"/>
                  <a:pt x="211331" y="106728"/>
                </a:cubicBezTo>
                <a:cubicBezTo>
                  <a:pt x="244678" y="106728"/>
                  <a:pt x="276473" y="116224"/>
                  <a:pt x="299390" y="132902"/>
                </a:cubicBezTo>
                <a:lnTo>
                  <a:pt x="299390" y="316020"/>
                </a:lnTo>
                <a:close/>
                <a:moveTo>
                  <a:pt x="211331" y="87678"/>
                </a:moveTo>
                <a:cubicBezTo>
                  <a:pt x="169183" y="87678"/>
                  <a:pt x="129711" y="101194"/>
                  <a:pt x="103022" y="124778"/>
                </a:cubicBezTo>
                <a:cubicBezTo>
                  <a:pt x="100975" y="126578"/>
                  <a:pt x="99803" y="129178"/>
                  <a:pt x="99803" y="131912"/>
                </a:cubicBezTo>
                <a:lnTo>
                  <a:pt x="99803" y="325545"/>
                </a:lnTo>
                <a:cubicBezTo>
                  <a:pt x="99803" y="330813"/>
                  <a:pt x="104061" y="335070"/>
                  <a:pt x="109328" y="335070"/>
                </a:cubicBezTo>
                <a:lnTo>
                  <a:pt x="142313" y="335070"/>
                </a:lnTo>
                <a:cubicBezTo>
                  <a:pt x="147580" y="335070"/>
                  <a:pt x="151838" y="330813"/>
                  <a:pt x="151838" y="325545"/>
                </a:cubicBezTo>
                <a:lnTo>
                  <a:pt x="151838" y="155791"/>
                </a:lnTo>
                <a:cubicBezTo>
                  <a:pt x="170117" y="146961"/>
                  <a:pt x="187833" y="140046"/>
                  <a:pt x="211236" y="140046"/>
                </a:cubicBezTo>
                <a:cubicBezTo>
                  <a:pt x="233477" y="140046"/>
                  <a:pt x="249650" y="146475"/>
                  <a:pt x="266071" y="153819"/>
                </a:cubicBezTo>
                <a:lnTo>
                  <a:pt x="266071" y="325545"/>
                </a:lnTo>
                <a:cubicBezTo>
                  <a:pt x="266071" y="330813"/>
                  <a:pt x="270329" y="335070"/>
                  <a:pt x="275596" y="335070"/>
                </a:cubicBezTo>
                <a:lnTo>
                  <a:pt x="308915" y="335070"/>
                </a:lnTo>
                <a:cubicBezTo>
                  <a:pt x="314182" y="335070"/>
                  <a:pt x="318440" y="330813"/>
                  <a:pt x="318440" y="325545"/>
                </a:cubicBezTo>
                <a:lnTo>
                  <a:pt x="318440" y="128187"/>
                </a:lnTo>
                <a:cubicBezTo>
                  <a:pt x="318440" y="125292"/>
                  <a:pt x="317116" y="122549"/>
                  <a:pt x="314839" y="120729"/>
                </a:cubicBezTo>
                <a:cubicBezTo>
                  <a:pt x="288417" y="99727"/>
                  <a:pt x="250688" y="87678"/>
                  <a:pt x="211331" y="87678"/>
                </a:cubicBezTo>
                <a:lnTo>
                  <a:pt x="211331" y="87678"/>
                </a:lnTo>
                <a:close/>
                <a:moveTo>
                  <a:pt x="209121" y="399183"/>
                </a:moveTo>
                <a:cubicBezTo>
                  <a:pt x="104327" y="399183"/>
                  <a:pt x="19050" y="313915"/>
                  <a:pt x="19050" y="209112"/>
                </a:cubicBezTo>
                <a:cubicBezTo>
                  <a:pt x="19050" y="104308"/>
                  <a:pt x="104327" y="19050"/>
                  <a:pt x="209121" y="19050"/>
                </a:cubicBezTo>
                <a:cubicBezTo>
                  <a:pt x="313925" y="19050"/>
                  <a:pt x="399193" y="104308"/>
                  <a:pt x="399193" y="209112"/>
                </a:cubicBezTo>
                <a:cubicBezTo>
                  <a:pt x="399193" y="313915"/>
                  <a:pt x="313925" y="399183"/>
                  <a:pt x="209121" y="399183"/>
                </a:cubicBezTo>
                <a:lnTo>
                  <a:pt x="209121" y="399183"/>
                </a:lnTo>
                <a:close/>
                <a:moveTo>
                  <a:pt x="209121" y="0"/>
                </a:moveTo>
                <a:cubicBezTo>
                  <a:pt x="93812" y="0"/>
                  <a:pt x="0" y="93812"/>
                  <a:pt x="0" y="209112"/>
                </a:cubicBezTo>
                <a:cubicBezTo>
                  <a:pt x="0" y="324431"/>
                  <a:pt x="93812" y="418233"/>
                  <a:pt x="209121" y="418233"/>
                </a:cubicBezTo>
                <a:cubicBezTo>
                  <a:pt x="324431" y="418233"/>
                  <a:pt x="418243" y="324431"/>
                  <a:pt x="418243" y="209112"/>
                </a:cubicBezTo>
                <a:cubicBezTo>
                  <a:pt x="418243" y="93812"/>
                  <a:pt x="324431" y="0"/>
                  <a:pt x="209121" y="0"/>
                </a:cubicBezTo>
                <a:lnTo>
                  <a:pt x="209121" y="0"/>
                </a:lnTo>
                <a:close/>
              </a:path>
            </a:pathLst>
          </a:custGeom>
          <a:solidFill>
            <a:srgbClr val="8C4FFF"/>
          </a:solidFill>
          <a:ln w="9525" cap="flat">
            <a:noFill/>
            <a:prstDash val="solid"/>
            <a:miter/>
          </a:ln>
        </p:spPr>
        <p:txBody>
          <a:bodyPr wrap="none" lIns="640080" tIns="1188720" rIns="274320" bIns="0" rtlCol="0" anchor="b" anchorCtr="0"/>
          <a:lstStyle/>
          <a:p>
            <a:r>
              <a:rPr lang="en-US" sz="1600" dirty="0"/>
              <a:t>Internet</a:t>
            </a:r>
            <a:br>
              <a:rPr lang="en-US" dirty="0"/>
            </a:br>
            <a:r>
              <a:rPr lang="en-US" sz="1600" dirty="0"/>
              <a:t>Gateway</a:t>
            </a:r>
            <a:endParaRPr lang="en-US" dirty="0"/>
          </a:p>
        </p:txBody>
      </p:sp>
      <p:pic>
        <p:nvPicPr>
          <p:cNvPr id="35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21F8CAC8-5ACA-543F-1B8B-F6F3916A1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52940" y="3803398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2A9D0EC5-79FA-C5D5-7EFA-16445D179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48581" y="4281185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04A175F4-567B-3C63-AC36-342F0BCE6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1048581" y="48055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65DE21B-E944-8FC1-A04D-F83633454E34}"/>
              </a:ext>
            </a:extLst>
          </p:cNvPr>
          <p:cNvSpPr txBox="1"/>
          <p:nvPr/>
        </p:nvSpPr>
        <p:spPr>
          <a:xfrm>
            <a:off x="732358" y="5351522"/>
            <a:ext cx="2692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(not visible to customers)</a:t>
            </a:r>
          </a:p>
        </p:txBody>
      </p:sp>
      <p:cxnSp>
        <p:nvCxnSpPr>
          <p:cNvPr id="45" name="Straight Arrow Connector 44" descr="Left arrow.">
            <a:extLst>
              <a:ext uri="{FF2B5EF4-FFF2-40B4-BE49-F238E27FC236}">
                <a16:creationId xmlns:a16="http://schemas.microsoft.com/office/drawing/2014/main" id="{ED8FC0BB-F410-5301-1F67-74C23EA258FF}"/>
              </a:ext>
            </a:extLst>
          </p:cNvPr>
          <p:cNvCxnSpPr>
            <a:cxnSpLocks/>
          </p:cNvCxnSpPr>
          <p:nvPr/>
        </p:nvCxnSpPr>
        <p:spPr>
          <a:xfrm flipH="1" flipV="1">
            <a:off x="1528246" y="4031998"/>
            <a:ext cx="647025" cy="279660"/>
          </a:xfrm>
          <a:prstGeom prst="bentConnector3">
            <a:avLst>
              <a:gd name="adj1" fmla="val 2242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 descr="Virtual private cloud (VPC) group.">
            <a:extLst>
              <a:ext uri="{FF2B5EF4-FFF2-40B4-BE49-F238E27FC236}">
                <a16:creationId xmlns:a16="http://schemas.microsoft.com/office/drawing/2014/main" id="{5D54B542-6AB8-CBBF-5F44-FE7B2D4524A7}"/>
              </a:ext>
            </a:extLst>
          </p:cNvPr>
          <p:cNvGrpSpPr/>
          <p:nvPr/>
        </p:nvGrpSpPr>
        <p:grpSpPr>
          <a:xfrm>
            <a:off x="4240571" y="923773"/>
            <a:ext cx="4057741" cy="4903629"/>
            <a:chOff x="2283292" y="1064020"/>
            <a:chExt cx="2720474" cy="3633193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D50B8AC-F6F0-072D-9A78-56968CBAAA79}"/>
                </a:ext>
              </a:extLst>
            </p:cNvPr>
            <p:cNvSpPr/>
            <p:nvPr/>
          </p:nvSpPr>
          <p:spPr>
            <a:xfrm>
              <a:off x="2283292" y="1064021"/>
              <a:ext cx="2720474" cy="3633192"/>
            </a:xfrm>
            <a:prstGeom prst="rect">
              <a:avLst/>
            </a:prstGeom>
            <a:noFill/>
            <a:ln w="158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tIns="91440" r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 VPC</a:t>
              </a:r>
            </a:p>
          </p:txBody>
        </p:sp>
        <p:pic>
          <p:nvPicPr>
            <p:cNvPr id="63" name="Graphic 62" descr="VPC group icon. ">
              <a:extLst>
                <a:ext uri="{FF2B5EF4-FFF2-40B4-BE49-F238E27FC236}">
                  <a16:creationId xmlns:a16="http://schemas.microsoft.com/office/drawing/2014/main" id="{9D7AF093-4F38-0297-23CC-60A143BD3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283292" y="1064020"/>
              <a:ext cx="282290" cy="282290"/>
            </a:xfrm>
            <a:prstGeom prst="rect">
              <a:avLst/>
            </a:prstGeom>
          </p:spPr>
        </p:pic>
      </p:grpSp>
      <p:grpSp>
        <p:nvGrpSpPr>
          <p:cNvPr id="71" name="Group 70" descr="Private subnet group.">
            <a:extLst>
              <a:ext uri="{FF2B5EF4-FFF2-40B4-BE49-F238E27FC236}">
                <a16:creationId xmlns:a16="http://schemas.microsoft.com/office/drawing/2014/main" id="{7DF39DC5-381A-A1F9-B81C-232533B11B66}"/>
              </a:ext>
            </a:extLst>
          </p:cNvPr>
          <p:cNvGrpSpPr/>
          <p:nvPr/>
        </p:nvGrpSpPr>
        <p:grpSpPr>
          <a:xfrm>
            <a:off x="4550545" y="3179118"/>
            <a:ext cx="3003351" cy="2280122"/>
            <a:chOff x="4213880" y="2614847"/>
            <a:chExt cx="3003351" cy="228012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3F507CF8-7246-6C4F-0319-B81B52882965}"/>
                </a:ext>
              </a:extLst>
            </p:cNvPr>
            <p:cNvSpPr/>
            <p:nvPr/>
          </p:nvSpPr>
          <p:spPr>
            <a:xfrm>
              <a:off x="4213880" y="2614847"/>
              <a:ext cx="3003351" cy="228012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73" name="Graphic 72" descr="Private subnet group icon. ">
              <a:extLst>
                <a:ext uri="{FF2B5EF4-FFF2-40B4-BE49-F238E27FC236}">
                  <a16:creationId xmlns:a16="http://schemas.microsoft.com/office/drawing/2014/main" id="{9DA88D8E-8CF3-0892-A3BE-FD4D981B1F0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4215623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74" name="Group 73" descr="Public subnet group.">
            <a:extLst>
              <a:ext uri="{FF2B5EF4-FFF2-40B4-BE49-F238E27FC236}">
                <a16:creationId xmlns:a16="http://schemas.microsoft.com/office/drawing/2014/main" id="{4E166AC3-52C1-FA6B-A9F8-4E854C953681}"/>
              </a:ext>
            </a:extLst>
          </p:cNvPr>
          <p:cNvGrpSpPr/>
          <p:nvPr/>
        </p:nvGrpSpPr>
        <p:grpSpPr>
          <a:xfrm>
            <a:off x="4571092" y="1488749"/>
            <a:ext cx="2982804" cy="1152697"/>
            <a:chOff x="6147454" y="2618864"/>
            <a:chExt cx="2982804" cy="1152697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CD01C7AA-AD88-3183-9E85-2EFD0CAB2641}"/>
                </a:ext>
              </a:extLst>
            </p:cNvPr>
            <p:cNvSpPr/>
            <p:nvPr/>
          </p:nvSpPr>
          <p:spPr>
            <a:xfrm>
              <a:off x="6147454" y="2618864"/>
              <a:ext cx="2982804" cy="1152697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76" name="Graphic 75" descr="Public subnet group icon. ">
              <a:extLst>
                <a:ext uri="{FF2B5EF4-FFF2-40B4-BE49-F238E27FC236}">
                  <a16:creationId xmlns:a16="http://schemas.microsoft.com/office/drawing/2014/main" id="{95EDC72C-6BA3-28A4-3C5A-2AC889EDE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147454" y="2618865"/>
              <a:ext cx="381000" cy="381000"/>
            </a:xfrm>
            <a:prstGeom prst="rect">
              <a:avLst/>
            </a:prstGeom>
          </p:spPr>
        </p:pic>
      </p:grpSp>
      <p:cxnSp>
        <p:nvCxnSpPr>
          <p:cNvPr id="81" name="Straight Arrow Connector 80" descr="Left arrow.">
            <a:extLst>
              <a:ext uri="{FF2B5EF4-FFF2-40B4-BE49-F238E27FC236}">
                <a16:creationId xmlns:a16="http://schemas.microsoft.com/office/drawing/2014/main" id="{BFFFEEF0-3280-FD35-941F-0035AC0E3611}"/>
              </a:ext>
            </a:extLst>
          </p:cNvPr>
          <p:cNvCxnSpPr>
            <a:cxnSpLocks/>
            <a:stCxn id="46" idx="78"/>
            <a:endCxn id="41" idx="3"/>
          </p:cNvCxnSpPr>
          <p:nvPr/>
        </p:nvCxnSpPr>
        <p:spPr>
          <a:xfrm flipH="1">
            <a:off x="1505781" y="4700300"/>
            <a:ext cx="657824" cy="333816"/>
          </a:xfrm>
          <a:prstGeom prst="bentConnector3">
            <a:avLst>
              <a:gd name="adj1" fmla="val 4957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Graphic 79" descr="Internet resource icon for the General Icons category.">
            <a:extLst>
              <a:ext uri="{FF2B5EF4-FFF2-40B4-BE49-F238E27FC236}">
                <a16:creationId xmlns:a16="http://schemas.microsoft.com/office/drawing/2014/main" id="{D76D09D0-D7A8-2B53-BF4F-F3FA146BCCF5}"/>
              </a:ext>
            </a:extLst>
          </p:cNvPr>
          <p:cNvSpPr/>
          <p:nvPr/>
        </p:nvSpPr>
        <p:spPr>
          <a:xfrm>
            <a:off x="9726377" y="1488749"/>
            <a:ext cx="1506975" cy="944394"/>
          </a:xfrm>
          <a:custGeom>
            <a:avLst/>
            <a:gdLst>
              <a:gd name="connsiteX0" fmla="*/ 1115530 w 1506975"/>
              <a:gd name="connsiteY0" fmla="*/ 677373 h 944394"/>
              <a:gd name="connsiteX1" fmla="*/ 992544 w 1506975"/>
              <a:gd name="connsiteY1" fmla="*/ 800324 h 944394"/>
              <a:gd name="connsiteX2" fmla="*/ 992544 w 1506975"/>
              <a:gd name="connsiteY2" fmla="*/ 402512 h 944394"/>
              <a:gd name="connsiteX3" fmla="*/ 924086 w 1506975"/>
              <a:gd name="connsiteY3" fmla="*/ 402512 h 944394"/>
              <a:gd name="connsiteX4" fmla="*/ 924086 w 1506975"/>
              <a:gd name="connsiteY4" fmla="*/ 796525 h 944394"/>
              <a:gd name="connsiteX5" fmla="*/ 806303 w 1506975"/>
              <a:gd name="connsiteY5" fmla="*/ 676825 h 944394"/>
              <a:gd name="connsiteX6" fmla="*/ 757492 w 1506975"/>
              <a:gd name="connsiteY6" fmla="*/ 724849 h 944394"/>
              <a:gd name="connsiteX7" fmla="*/ 935313 w 1506975"/>
              <a:gd name="connsiteY7" fmla="*/ 905545 h 944394"/>
              <a:gd name="connsiteX8" fmla="*/ 959582 w 1506975"/>
              <a:gd name="connsiteY8" fmla="*/ 915779 h 944394"/>
              <a:gd name="connsiteX9" fmla="*/ 959719 w 1506975"/>
              <a:gd name="connsiteY9" fmla="*/ 915779 h 944394"/>
              <a:gd name="connsiteX10" fmla="*/ 983919 w 1506975"/>
              <a:gd name="connsiteY10" fmla="*/ 905750 h 944394"/>
              <a:gd name="connsiteX11" fmla="*/ 1163930 w 1506975"/>
              <a:gd name="connsiteY11" fmla="*/ 725773 h 944394"/>
              <a:gd name="connsiteX12" fmla="*/ 1115530 w 1506975"/>
              <a:gd name="connsiteY12" fmla="*/ 677373 h 944394"/>
              <a:gd name="connsiteX13" fmla="*/ 696564 w 1506975"/>
              <a:gd name="connsiteY13" fmla="*/ 606689 h 944394"/>
              <a:gd name="connsiteX14" fmla="*/ 744965 w 1506975"/>
              <a:gd name="connsiteY14" fmla="*/ 558289 h 944394"/>
              <a:gd name="connsiteX15" fmla="*/ 564987 w 1506975"/>
              <a:gd name="connsiteY15" fmla="*/ 378312 h 944394"/>
              <a:gd name="connsiteX16" fmla="*/ 540787 w 1506975"/>
              <a:gd name="connsiteY16" fmla="*/ 368283 h 944394"/>
              <a:gd name="connsiteX17" fmla="*/ 540650 w 1506975"/>
              <a:gd name="connsiteY17" fmla="*/ 368283 h 944394"/>
              <a:gd name="connsiteX18" fmla="*/ 516382 w 1506975"/>
              <a:gd name="connsiteY18" fmla="*/ 378518 h 944394"/>
              <a:gd name="connsiteX19" fmla="*/ 338527 w 1506975"/>
              <a:gd name="connsiteY19" fmla="*/ 559179 h 944394"/>
              <a:gd name="connsiteX20" fmla="*/ 387338 w 1506975"/>
              <a:gd name="connsiteY20" fmla="*/ 607169 h 944394"/>
              <a:gd name="connsiteX21" fmla="*/ 505120 w 1506975"/>
              <a:gd name="connsiteY21" fmla="*/ 487538 h 944394"/>
              <a:gd name="connsiteX22" fmla="*/ 505120 w 1506975"/>
              <a:gd name="connsiteY22" fmla="*/ 943163 h 944394"/>
              <a:gd name="connsiteX23" fmla="*/ 573579 w 1506975"/>
              <a:gd name="connsiteY23" fmla="*/ 943163 h 944394"/>
              <a:gd name="connsiteX24" fmla="*/ 573579 w 1506975"/>
              <a:gd name="connsiteY24" fmla="*/ 483704 h 944394"/>
              <a:gd name="connsiteX25" fmla="*/ 696564 w 1506975"/>
              <a:gd name="connsiteY25" fmla="*/ 606689 h 944394"/>
              <a:gd name="connsiteX26" fmla="*/ 627524 w 1506975"/>
              <a:gd name="connsiteY26" fmla="*/ 943779 h 944394"/>
              <a:gd name="connsiteX27" fmla="*/ 869422 w 1506975"/>
              <a:gd name="connsiteY27" fmla="*/ 944018 h 944394"/>
              <a:gd name="connsiteX28" fmla="*/ 869490 w 1506975"/>
              <a:gd name="connsiteY28" fmla="*/ 875560 h 944394"/>
              <a:gd name="connsiteX29" fmla="*/ 627593 w 1506975"/>
              <a:gd name="connsiteY29" fmla="*/ 875320 h 944394"/>
              <a:gd name="connsiteX30" fmla="*/ 627524 w 1506975"/>
              <a:gd name="connsiteY30" fmla="*/ 943779 h 944394"/>
              <a:gd name="connsiteX31" fmla="*/ 1506975 w 1506975"/>
              <a:gd name="connsiteY31" fmla="*/ 654816 h 944394"/>
              <a:gd name="connsiteX32" fmla="*/ 1430199 w 1506975"/>
              <a:gd name="connsiteY32" fmla="*/ 859335 h 944394"/>
              <a:gd name="connsiteX33" fmla="*/ 1215000 w 1506975"/>
              <a:gd name="connsiteY33" fmla="*/ 944395 h 944394"/>
              <a:gd name="connsiteX34" fmla="*/ 1214589 w 1506975"/>
              <a:gd name="connsiteY34" fmla="*/ 944395 h 944394"/>
              <a:gd name="connsiteX35" fmla="*/ 1051556 w 1506975"/>
              <a:gd name="connsiteY35" fmla="*/ 944224 h 944394"/>
              <a:gd name="connsiteX36" fmla="*/ 1051624 w 1506975"/>
              <a:gd name="connsiteY36" fmla="*/ 875765 h 944394"/>
              <a:gd name="connsiteX37" fmla="*/ 1214829 w 1506975"/>
              <a:gd name="connsiteY37" fmla="*/ 875936 h 944394"/>
              <a:gd name="connsiteX38" fmla="*/ 1382347 w 1506975"/>
              <a:gd name="connsiteY38" fmla="*/ 810422 h 944394"/>
              <a:gd name="connsiteX39" fmla="*/ 1438517 w 1506975"/>
              <a:gd name="connsiteY39" fmla="*/ 654816 h 944394"/>
              <a:gd name="connsiteX40" fmla="*/ 1331379 w 1506975"/>
              <a:gd name="connsiteY40" fmla="*/ 494965 h 944394"/>
              <a:gd name="connsiteX41" fmla="*/ 1215719 w 1506975"/>
              <a:gd name="connsiteY41" fmla="*/ 450947 h 944394"/>
              <a:gd name="connsiteX42" fmla="*/ 1187240 w 1506975"/>
              <a:gd name="connsiteY42" fmla="*/ 413123 h 944394"/>
              <a:gd name="connsiteX43" fmla="*/ 1094719 w 1506975"/>
              <a:gd name="connsiteY43" fmla="*/ 275214 h 944394"/>
              <a:gd name="connsiteX44" fmla="*/ 969953 w 1506975"/>
              <a:gd name="connsiteY44" fmla="*/ 316426 h 944394"/>
              <a:gd name="connsiteX45" fmla="*/ 937743 w 1506975"/>
              <a:gd name="connsiteY45" fmla="*/ 329296 h 944394"/>
              <a:gd name="connsiteX46" fmla="*/ 910839 w 1506975"/>
              <a:gd name="connsiteY46" fmla="*/ 307355 h 944394"/>
              <a:gd name="connsiteX47" fmla="*/ 819961 w 1506975"/>
              <a:gd name="connsiteY47" fmla="*/ 165098 h 944394"/>
              <a:gd name="connsiteX48" fmla="*/ 451962 w 1506975"/>
              <a:gd name="connsiteY48" fmla="*/ 95305 h 944394"/>
              <a:gd name="connsiteX49" fmla="*/ 260519 w 1506975"/>
              <a:gd name="connsiteY49" fmla="*/ 378826 h 944394"/>
              <a:gd name="connsiteX50" fmla="*/ 262949 w 1506975"/>
              <a:gd name="connsiteY50" fmla="*/ 417231 h 944394"/>
              <a:gd name="connsiteX51" fmla="*/ 238954 w 1506975"/>
              <a:gd name="connsiteY51" fmla="*/ 454301 h 944394"/>
              <a:gd name="connsiteX52" fmla="*/ 234984 w 1506975"/>
              <a:gd name="connsiteY52" fmla="*/ 455259 h 944394"/>
              <a:gd name="connsiteX53" fmla="*/ 68458 w 1506975"/>
              <a:gd name="connsiteY53" fmla="*/ 660566 h 944394"/>
              <a:gd name="connsiteX54" fmla="*/ 181689 w 1506975"/>
              <a:gd name="connsiteY54" fmla="*/ 858719 h 944394"/>
              <a:gd name="connsiteX55" fmla="*/ 240597 w 1506975"/>
              <a:gd name="connsiteY55" fmla="*/ 874944 h 944394"/>
              <a:gd name="connsiteX56" fmla="*/ 451175 w 1506975"/>
              <a:gd name="connsiteY56" fmla="*/ 875149 h 944394"/>
              <a:gd name="connsiteX57" fmla="*/ 451107 w 1506975"/>
              <a:gd name="connsiteY57" fmla="*/ 943608 h 944394"/>
              <a:gd name="connsiteX58" fmla="*/ 240563 w 1506975"/>
              <a:gd name="connsiteY58" fmla="*/ 943402 h 944394"/>
              <a:gd name="connsiteX59" fmla="*/ 146433 w 1506975"/>
              <a:gd name="connsiteY59" fmla="*/ 917422 h 944394"/>
              <a:gd name="connsiteX60" fmla="*/ 0 w 1506975"/>
              <a:gd name="connsiteY60" fmla="*/ 660566 h 944394"/>
              <a:gd name="connsiteX61" fmla="*/ 192471 w 1506975"/>
              <a:gd name="connsiteY61" fmla="*/ 396351 h 944394"/>
              <a:gd name="connsiteX62" fmla="*/ 192060 w 1506975"/>
              <a:gd name="connsiteY62" fmla="*/ 378826 h 944394"/>
              <a:gd name="connsiteX63" fmla="*/ 426359 w 1506975"/>
              <a:gd name="connsiteY63" fmla="*/ 31844 h 944394"/>
              <a:gd name="connsiteX64" fmla="*/ 867300 w 1506975"/>
              <a:gd name="connsiteY64" fmla="*/ 115637 h 944394"/>
              <a:gd name="connsiteX65" fmla="*/ 954892 w 1506975"/>
              <a:gd name="connsiteY65" fmla="*/ 236672 h 944394"/>
              <a:gd name="connsiteX66" fmla="*/ 1114572 w 1506975"/>
              <a:gd name="connsiteY66" fmla="*/ 209699 h 944394"/>
              <a:gd name="connsiteX67" fmla="*/ 1253303 w 1506975"/>
              <a:gd name="connsiteY67" fmla="*/ 388855 h 944394"/>
              <a:gd name="connsiteX68" fmla="*/ 1367149 w 1506975"/>
              <a:gd name="connsiteY68" fmla="*/ 436605 h 944394"/>
              <a:gd name="connsiteX69" fmla="*/ 1506975 w 1506975"/>
              <a:gd name="connsiteY69" fmla="*/ 654816 h 944394"/>
              <a:gd name="connsiteX70" fmla="*/ 1506975 w 1506975"/>
              <a:gd name="connsiteY70" fmla="*/ 654816 h 94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506975" h="944394">
                <a:moveTo>
                  <a:pt x="1115530" y="677373"/>
                </a:moveTo>
                <a:lnTo>
                  <a:pt x="992544" y="800324"/>
                </a:lnTo>
                <a:lnTo>
                  <a:pt x="992544" y="402512"/>
                </a:lnTo>
                <a:lnTo>
                  <a:pt x="924086" y="402512"/>
                </a:lnTo>
                <a:lnTo>
                  <a:pt x="924086" y="796525"/>
                </a:lnTo>
                <a:lnTo>
                  <a:pt x="806303" y="676825"/>
                </a:lnTo>
                <a:lnTo>
                  <a:pt x="757492" y="724849"/>
                </a:lnTo>
                <a:lnTo>
                  <a:pt x="935313" y="905545"/>
                </a:lnTo>
                <a:cubicBezTo>
                  <a:pt x="941748" y="912048"/>
                  <a:pt x="950477" y="915745"/>
                  <a:pt x="959582" y="915779"/>
                </a:cubicBezTo>
                <a:lnTo>
                  <a:pt x="959719" y="915779"/>
                </a:lnTo>
                <a:cubicBezTo>
                  <a:pt x="968789" y="915779"/>
                  <a:pt x="977518" y="912151"/>
                  <a:pt x="983919" y="905750"/>
                </a:cubicBezTo>
                <a:lnTo>
                  <a:pt x="1163930" y="725773"/>
                </a:lnTo>
                <a:lnTo>
                  <a:pt x="1115530" y="677373"/>
                </a:lnTo>
                <a:close/>
                <a:moveTo>
                  <a:pt x="696564" y="606689"/>
                </a:moveTo>
                <a:lnTo>
                  <a:pt x="744965" y="558289"/>
                </a:lnTo>
                <a:lnTo>
                  <a:pt x="564987" y="378312"/>
                </a:lnTo>
                <a:cubicBezTo>
                  <a:pt x="558586" y="371877"/>
                  <a:pt x="549892" y="368283"/>
                  <a:pt x="540787" y="368283"/>
                </a:cubicBezTo>
                <a:lnTo>
                  <a:pt x="540650" y="368283"/>
                </a:lnTo>
                <a:cubicBezTo>
                  <a:pt x="531511" y="368317"/>
                  <a:pt x="522817" y="371980"/>
                  <a:pt x="516382" y="378518"/>
                </a:cubicBezTo>
                <a:lnTo>
                  <a:pt x="338527" y="559179"/>
                </a:lnTo>
                <a:lnTo>
                  <a:pt x="387338" y="607169"/>
                </a:lnTo>
                <a:lnTo>
                  <a:pt x="505120" y="487538"/>
                </a:lnTo>
                <a:lnTo>
                  <a:pt x="505120" y="943163"/>
                </a:lnTo>
                <a:lnTo>
                  <a:pt x="573579" y="943163"/>
                </a:lnTo>
                <a:lnTo>
                  <a:pt x="573579" y="483704"/>
                </a:lnTo>
                <a:lnTo>
                  <a:pt x="696564" y="606689"/>
                </a:lnTo>
                <a:close/>
                <a:moveTo>
                  <a:pt x="627524" y="943779"/>
                </a:moveTo>
                <a:lnTo>
                  <a:pt x="869422" y="944018"/>
                </a:lnTo>
                <a:lnTo>
                  <a:pt x="869490" y="875560"/>
                </a:lnTo>
                <a:lnTo>
                  <a:pt x="627593" y="875320"/>
                </a:lnTo>
                <a:lnTo>
                  <a:pt x="627524" y="943779"/>
                </a:lnTo>
                <a:close/>
                <a:moveTo>
                  <a:pt x="1506975" y="654816"/>
                </a:moveTo>
                <a:cubicBezTo>
                  <a:pt x="1506975" y="739944"/>
                  <a:pt x="1481166" y="808779"/>
                  <a:pt x="1430199" y="859335"/>
                </a:cubicBezTo>
                <a:cubicBezTo>
                  <a:pt x="1346303" y="942683"/>
                  <a:pt x="1224584" y="944395"/>
                  <a:pt x="1215000" y="944395"/>
                </a:cubicBezTo>
                <a:lnTo>
                  <a:pt x="1214589" y="944395"/>
                </a:lnTo>
                <a:lnTo>
                  <a:pt x="1051556" y="944224"/>
                </a:lnTo>
                <a:lnTo>
                  <a:pt x="1051624" y="875765"/>
                </a:lnTo>
                <a:lnTo>
                  <a:pt x="1214829" y="875936"/>
                </a:lnTo>
                <a:cubicBezTo>
                  <a:pt x="1216198" y="875936"/>
                  <a:pt x="1317448" y="875218"/>
                  <a:pt x="1382347" y="810422"/>
                </a:cubicBezTo>
                <a:cubicBezTo>
                  <a:pt x="1419622" y="773180"/>
                  <a:pt x="1438517" y="720844"/>
                  <a:pt x="1438517" y="654816"/>
                </a:cubicBezTo>
                <a:cubicBezTo>
                  <a:pt x="1438517" y="614357"/>
                  <a:pt x="1427392" y="553805"/>
                  <a:pt x="1331379" y="494965"/>
                </a:cubicBezTo>
                <a:cubicBezTo>
                  <a:pt x="1280926" y="464056"/>
                  <a:pt x="1233655" y="453856"/>
                  <a:pt x="1215719" y="450947"/>
                </a:cubicBezTo>
                <a:cubicBezTo>
                  <a:pt x="1197543" y="447969"/>
                  <a:pt x="1185084" y="431265"/>
                  <a:pt x="1187240" y="413123"/>
                </a:cubicBezTo>
                <a:cubicBezTo>
                  <a:pt x="1181147" y="341413"/>
                  <a:pt x="1147569" y="291233"/>
                  <a:pt x="1094719" y="275214"/>
                </a:cubicBezTo>
                <a:cubicBezTo>
                  <a:pt x="1049023" y="261385"/>
                  <a:pt x="1000109" y="277541"/>
                  <a:pt x="969953" y="316426"/>
                </a:cubicBezTo>
                <a:cubicBezTo>
                  <a:pt x="962388" y="326250"/>
                  <a:pt x="950306" y="331247"/>
                  <a:pt x="937743" y="329296"/>
                </a:cubicBezTo>
                <a:cubicBezTo>
                  <a:pt x="925421" y="327413"/>
                  <a:pt x="915152" y="319027"/>
                  <a:pt x="910839" y="307355"/>
                </a:cubicBezTo>
                <a:cubicBezTo>
                  <a:pt x="889686" y="250363"/>
                  <a:pt x="859119" y="202545"/>
                  <a:pt x="819961" y="165098"/>
                </a:cubicBezTo>
                <a:cubicBezTo>
                  <a:pt x="771698" y="118957"/>
                  <a:pt x="639230" y="19659"/>
                  <a:pt x="451962" y="95305"/>
                </a:cubicBezTo>
                <a:cubicBezTo>
                  <a:pt x="344654" y="138673"/>
                  <a:pt x="260519" y="263199"/>
                  <a:pt x="260519" y="378826"/>
                </a:cubicBezTo>
                <a:cubicBezTo>
                  <a:pt x="260519" y="391730"/>
                  <a:pt x="261340" y="404669"/>
                  <a:pt x="262949" y="417231"/>
                </a:cubicBezTo>
                <a:cubicBezTo>
                  <a:pt x="265037" y="433798"/>
                  <a:pt x="254871" y="449475"/>
                  <a:pt x="238954" y="454301"/>
                </a:cubicBezTo>
                <a:cubicBezTo>
                  <a:pt x="237653" y="454712"/>
                  <a:pt x="236284" y="455020"/>
                  <a:pt x="234984" y="455259"/>
                </a:cubicBezTo>
                <a:cubicBezTo>
                  <a:pt x="171831" y="471142"/>
                  <a:pt x="68458" y="518823"/>
                  <a:pt x="68458" y="660566"/>
                </a:cubicBezTo>
                <a:cubicBezTo>
                  <a:pt x="68458" y="768217"/>
                  <a:pt x="130037" y="827742"/>
                  <a:pt x="181689" y="858719"/>
                </a:cubicBezTo>
                <a:cubicBezTo>
                  <a:pt x="199317" y="869296"/>
                  <a:pt x="219717" y="874910"/>
                  <a:pt x="240597" y="874944"/>
                </a:cubicBezTo>
                <a:lnTo>
                  <a:pt x="451175" y="875149"/>
                </a:lnTo>
                <a:lnTo>
                  <a:pt x="451107" y="943608"/>
                </a:lnTo>
                <a:lnTo>
                  <a:pt x="240563" y="943402"/>
                </a:lnTo>
                <a:cubicBezTo>
                  <a:pt x="207258" y="943368"/>
                  <a:pt x="174706" y="934400"/>
                  <a:pt x="146433" y="917422"/>
                </a:cubicBezTo>
                <a:cubicBezTo>
                  <a:pt x="91769" y="884631"/>
                  <a:pt x="0" y="807649"/>
                  <a:pt x="0" y="660566"/>
                </a:cubicBezTo>
                <a:cubicBezTo>
                  <a:pt x="0" y="533405"/>
                  <a:pt x="71334" y="436468"/>
                  <a:pt x="192471" y="396351"/>
                </a:cubicBezTo>
                <a:cubicBezTo>
                  <a:pt x="192197" y="390532"/>
                  <a:pt x="192060" y="384679"/>
                  <a:pt x="192060" y="378826"/>
                </a:cubicBezTo>
                <a:cubicBezTo>
                  <a:pt x="192060" y="234926"/>
                  <a:pt x="292797" y="85755"/>
                  <a:pt x="426359" y="31844"/>
                </a:cubicBezTo>
                <a:cubicBezTo>
                  <a:pt x="581931" y="-31034"/>
                  <a:pt x="746779" y="387"/>
                  <a:pt x="867300" y="115637"/>
                </a:cubicBezTo>
                <a:cubicBezTo>
                  <a:pt x="902624" y="149387"/>
                  <a:pt x="931993" y="189983"/>
                  <a:pt x="954892" y="236672"/>
                </a:cubicBezTo>
                <a:cubicBezTo>
                  <a:pt x="1000657" y="203504"/>
                  <a:pt x="1058983" y="192961"/>
                  <a:pt x="1114572" y="209699"/>
                </a:cubicBezTo>
                <a:cubicBezTo>
                  <a:pt x="1189499" y="232427"/>
                  <a:pt x="1240261" y="298592"/>
                  <a:pt x="1253303" y="388855"/>
                </a:cubicBezTo>
                <a:cubicBezTo>
                  <a:pt x="1292084" y="398507"/>
                  <a:pt x="1332372" y="415280"/>
                  <a:pt x="1367149" y="436605"/>
                </a:cubicBezTo>
                <a:cubicBezTo>
                  <a:pt x="1461245" y="494212"/>
                  <a:pt x="1506975" y="565614"/>
                  <a:pt x="1506975" y="654816"/>
                </a:cubicBezTo>
                <a:lnTo>
                  <a:pt x="1506975" y="654816"/>
                </a:lnTo>
                <a:close/>
              </a:path>
            </a:pathLst>
          </a:custGeom>
          <a:solidFill>
            <a:srgbClr val="232F3D"/>
          </a:solidFill>
          <a:ln w="34131" cap="flat">
            <a:noFill/>
            <a:prstDash val="solid"/>
            <a:miter/>
          </a:ln>
        </p:spPr>
        <p:txBody>
          <a:bodyPr wrap="none" tIns="1554480" bIns="0" rtlCol="0" anchor="b" anchorCtr="1"/>
          <a:lstStyle/>
          <a:p>
            <a:r>
              <a:rPr lang="en-US" dirty="0"/>
              <a:t>Public Internet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3F75AC-C1D0-D262-A179-4DD72D67008F}"/>
              </a:ext>
            </a:extLst>
          </p:cNvPr>
          <p:cNvSpPr txBox="1"/>
          <p:nvPr/>
        </p:nvSpPr>
        <p:spPr>
          <a:xfrm>
            <a:off x="5317969" y="5858375"/>
            <a:ext cx="165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VPC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A02337D-80E1-5384-01DB-5349E468AE4D}"/>
              </a:ext>
            </a:extLst>
          </p:cNvPr>
          <p:cNvSpPr txBox="1"/>
          <p:nvPr/>
        </p:nvSpPr>
        <p:spPr>
          <a:xfrm>
            <a:off x="8628833" y="165310"/>
            <a:ext cx="252530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Customer VPC </a:t>
            </a:r>
          </a:p>
          <a:p>
            <a:pPr algn="ctr"/>
            <a:r>
              <a:rPr lang="en-US" sz="2000" b="1" dirty="0"/>
              <a:t>+ </a:t>
            </a:r>
          </a:p>
          <a:p>
            <a:pPr algn="ctr"/>
            <a:r>
              <a:rPr lang="en-US" sz="2000" b="1" dirty="0"/>
              <a:t>Internet Access</a:t>
            </a:r>
            <a:br>
              <a:rPr lang="en-US" sz="2000" b="1" dirty="0"/>
            </a:br>
            <a:r>
              <a:rPr lang="en-US" sz="2000" b="1" dirty="0"/>
              <a:t>Lambda Networking</a:t>
            </a:r>
          </a:p>
        </p:txBody>
      </p:sp>
      <p:sp>
        <p:nvSpPr>
          <p:cNvPr id="11" name="Rectangle 10" descr="Security group.">
            <a:extLst>
              <a:ext uri="{FF2B5EF4-FFF2-40B4-BE49-F238E27FC236}">
                <a16:creationId xmlns:a16="http://schemas.microsoft.com/office/drawing/2014/main" id="{D7AFE589-5BC9-C621-BD79-7B5DF91522C6}"/>
              </a:ext>
            </a:extLst>
          </p:cNvPr>
          <p:cNvSpPr/>
          <p:nvPr/>
        </p:nvSpPr>
        <p:spPr>
          <a:xfrm>
            <a:off x="4830463" y="3854209"/>
            <a:ext cx="1765300" cy="1357894"/>
          </a:xfrm>
          <a:prstGeom prst="rect">
            <a:avLst/>
          </a:prstGeom>
          <a:noFill/>
          <a:ln w="15875">
            <a:solidFill>
              <a:srgbClr val="DD344C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 anchorCtr="1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Security group</a:t>
            </a:r>
          </a:p>
        </p:txBody>
      </p:sp>
      <p:sp>
        <p:nvSpPr>
          <p:cNvPr id="33" name="Graphic 9" descr="Elastic network interface resource icon for the Amazon VPC service.&#10;">
            <a:extLst>
              <a:ext uri="{FF2B5EF4-FFF2-40B4-BE49-F238E27FC236}">
                <a16:creationId xmlns:a16="http://schemas.microsoft.com/office/drawing/2014/main" id="{41682D65-C887-9BB0-6CE0-092C41F4B666}"/>
              </a:ext>
            </a:extLst>
          </p:cNvPr>
          <p:cNvSpPr/>
          <p:nvPr/>
        </p:nvSpPr>
        <p:spPr>
          <a:xfrm>
            <a:off x="5190659" y="4292610"/>
            <a:ext cx="419119" cy="419128"/>
          </a:xfrm>
          <a:custGeom>
            <a:avLst/>
            <a:gdLst>
              <a:gd name="connsiteX0" fmla="*/ 194081 w 419119"/>
              <a:gd name="connsiteY0" fmla="*/ 225047 h 419128"/>
              <a:gd name="connsiteX1" fmla="*/ 233382 w 419119"/>
              <a:gd name="connsiteY1" fmla="*/ 225047 h 419128"/>
              <a:gd name="connsiteX2" fmla="*/ 233382 w 419119"/>
              <a:gd name="connsiteY2" fmla="*/ 185747 h 419128"/>
              <a:gd name="connsiteX3" fmla="*/ 194081 w 419119"/>
              <a:gd name="connsiteY3" fmla="*/ 185747 h 419128"/>
              <a:gd name="connsiteX4" fmla="*/ 194081 w 419119"/>
              <a:gd name="connsiteY4" fmla="*/ 225047 h 419128"/>
              <a:gd name="connsiteX5" fmla="*/ 252432 w 419119"/>
              <a:gd name="connsiteY5" fmla="*/ 225047 h 419128"/>
              <a:gd name="connsiteX6" fmla="*/ 291722 w 419119"/>
              <a:gd name="connsiteY6" fmla="*/ 225047 h 419128"/>
              <a:gd name="connsiteX7" fmla="*/ 291722 w 419119"/>
              <a:gd name="connsiteY7" fmla="*/ 185747 h 419128"/>
              <a:gd name="connsiteX8" fmla="*/ 252432 w 419119"/>
              <a:gd name="connsiteY8" fmla="*/ 185747 h 419128"/>
              <a:gd name="connsiteX9" fmla="*/ 252432 w 419119"/>
              <a:gd name="connsiteY9" fmla="*/ 225047 h 419128"/>
              <a:gd name="connsiteX10" fmla="*/ 184556 w 419119"/>
              <a:gd name="connsiteY10" fmla="*/ 244097 h 419128"/>
              <a:gd name="connsiteX11" fmla="*/ 301247 w 419119"/>
              <a:gd name="connsiteY11" fmla="*/ 244097 h 419128"/>
              <a:gd name="connsiteX12" fmla="*/ 310772 w 419119"/>
              <a:gd name="connsiteY12" fmla="*/ 234572 h 419128"/>
              <a:gd name="connsiteX13" fmla="*/ 310772 w 419119"/>
              <a:gd name="connsiteY13" fmla="*/ 176222 h 419128"/>
              <a:gd name="connsiteX14" fmla="*/ 301247 w 419119"/>
              <a:gd name="connsiteY14" fmla="*/ 166697 h 419128"/>
              <a:gd name="connsiteX15" fmla="*/ 184556 w 419119"/>
              <a:gd name="connsiteY15" fmla="*/ 166697 h 419128"/>
              <a:gd name="connsiteX16" fmla="*/ 175031 w 419119"/>
              <a:gd name="connsiteY16" fmla="*/ 176222 h 419128"/>
              <a:gd name="connsiteX17" fmla="*/ 175031 w 419119"/>
              <a:gd name="connsiteY17" fmla="*/ 234572 h 419128"/>
              <a:gd name="connsiteX18" fmla="*/ 184556 w 419119"/>
              <a:gd name="connsiteY18" fmla="*/ 244097 h 419128"/>
              <a:gd name="connsiteX19" fmla="*/ 184556 w 419119"/>
              <a:gd name="connsiteY19" fmla="*/ 244097 h 419128"/>
              <a:gd name="connsiteX20" fmla="*/ 341728 w 419119"/>
              <a:gd name="connsiteY20" fmla="*/ 258385 h 419128"/>
              <a:gd name="connsiteX21" fmla="*/ 317916 w 419119"/>
              <a:gd name="connsiteY21" fmla="*/ 258385 h 419128"/>
              <a:gd name="connsiteX22" fmla="*/ 308391 w 419119"/>
              <a:gd name="connsiteY22" fmla="*/ 267910 h 419128"/>
              <a:gd name="connsiteX23" fmla="*/ 308391 w 419119"/>
              <a:gd name="connsiteY23" fmla="*/ 283388 h 419128"/>
              <a:gd name="connsiteX24" fmla="*/ 285769 w 419119"/>
              <a:gd name="connsiteY24" fmla="*/ 283388 h 419128"/>
              <a:gd name="connsiteX25" fmla="*/ 285769 w 419119"/>
              <a:gd name="connsiteY25" fmla="*/ 267910 h 419128"/>
              <a:gd name="connsiteX26" fmla="*/ 276244 w 419119"/>
              <a:gd name="connsiteY26" fmla="*/ 258385 h 419128"/>
              <a:gd name="connsiteX27" fmla="*/ 242907 w 419119"/>
              <a:gd name="connsiteY27" fmla="*/ 258385 h 419128"/>
              <a:gd name="connsiteX28" fmla="*/ 233382 w 419119"/>
              <a:gd name="connsiteY28" fmla="*/ 267910 h 419128"/>
              <a:gd name="connsiteX29" fmla="*/ 233382 w 419119"/>
              <a:gd name="connsiteY29" fmla="*/ 283388 h 419128"/>
              <a:gd name="connsiteX30" fmla="*/ 169078 w 419119"/>
              <a:gd name="connsiteY30" fmla="*/ 283388 h 419128"/>
              <a:gd name="connsiteX31" fmla="*/ 169078 w 419119"/>
              <a:gd name="connsiteY31" fmla="*/ 267910 h 419128"/>
              <a:gd name="connsiteX32" fmla="*/ 159553 w 419119"/>
              <a:gd name="connsiteY32" fmla="*/ 258385 h 419128"/>
              <a:gd name="connsiteX33" fmla="*/ 152410 w 419119"/>
              <a:gd name="connsiteY33" fmla="*/ 258385 h 419128"/>
              <a:gd name="connsiteX34" fmla="*/ 152410 w 419119"/>
              <a:gd name="connsiteY34" fmla="*/ 152410 h 419128"/>
              <a:gd name="connsiteX35" fmla="*/ 341728 w 419119"/>
              <a:gd name="connsiteY35" fmla="*/ 152410 h 419128"/>
              <a:gd name="connsiteX36" fmla="*/ 341728 w 419119"/>
              <a:gd name="connsiteY36" fmla="*/ 258385 h 419128"/>
              <a:gd name="connsiteX37" fmla="*/ 351253 w 419119"/>
              <a:gd name="connsiteY37" fmla="*/ 133360 h 419128"/>
              <a:gd name="connsiteX38" fmla="*/ 142885 w 419119"/>
              <a:gd name="connsiteY38" fmla="*/ 133360 h 419128"/>
              <a:gd name="connsiteX39" fmla="*/ 133360 w 419119"/>
              <a:gd name="connsiteY39" fmla="*/ 142885 h 419128"/>
              <a:gd name="connsiteX40" fmla="*/ 133360 w 419119"/>
              <a:gd name="connsiteY40" fmla="*/ 267910 h 419128"/>
              <a:gd name="connsiteX41" fmla="*/ 142885 w 419119"/>
              <a:gd name="connsiteY41" fmla="*/ 277435 h 419128"/>
              <a:gd name="connsiteX42" fmla="*/ 150028 w 419119"/>
              <a:gd name="connsiteY42" fmla="*/ 277435 h 419128"/>
              <a:gd name="connsiteX43" fmla="*/ 150028 w 419119"/>
              <a:gd name="connsiteY43" fmla="*/ 292913 h 419128"/>
              <a:gd name="connsiteX44" fmla="*/ 159553 w 419119"/>
              <a:gd name="connsiteY44" fmla="*/ 302438 h 419128"/>
              <a:gd name="connsiteX45" fmla="*/ 242907 w 419119"/>
              <a:gd name="connsiteY45" fmla="*/ 302438 h 419128"/>
              <a:gd name="connsiteX46" fmla="*/ 252432 w 419119"/>
              <a:gd name="connsiteY46" fmla="*/ 292913 h 419128"/>
              <a:gd name="connsiteX47" fmla="*/ 252432 w 419119"/>
              <a:gd name="connsiteY47" fmla="*/ 277435 h 419128"/>
              <a:gd name="connsiteX48" fmla="*/ 266719 w 419119"/>
              <a:gd name="connsiteY48" fmla="*/ 277435 h 419128"/>
              <a:gd name="connsiteX49" fmla="*/ 266719 w 419119"/>
              <a:gd name="connsiteY49" fmla="*/ 292913 h 419128"/>
              <a:gd name="connsiteX50" fmla="*/ 276244 w 419119"/>
              <a:gd name="connsiteY50" fmla="*/ 302438 h 419128"/>
              <a:gd name="connsiteX51" fmla="*/ 317916 w 419119"/>
              <a:gd name="connsiteY51" fmla="*/ 302438 h 419128"/>
              <a:gd name="connsiteX52" fmla="*/ 327441 w 419119"/>
              <a:gd name="connsiteY52" fmla="*/ 292913 h 419128"/>
              <a:gd name="connsiteX53" fmla="*/ 327441 w 419119"/>
              <a:gd name="connsiteY53" fmla="*/ 277435 h 419128"/>
              <a:gd name="connsiteX54" fmla="*/ 351253 w 419119"/>
              <a:gd name="connsiteY54" fmla="*/ 277435 h 419128"/>
              <a:gd name="connsiteX55" fmla="*/ 360778 w 419119"/>
              <a:gd name="connsiteY55" fmla="*/ 267910 h 419128"/>
              <a:gd name="connsiteX56" fmla="*/ 360778 w 419119"/>
              <a:gd name="connsiteY56" fmla="*/ 142885 h 419128"/>
              <a:gd name="connsiteX57" fmla="*/ 351253 w 419119"/>
              <a:gd name="connsiteY57" fmla="*/ 133360 h 419128"/>
              <a:gd name="connsiteX58" fmla="*/ 351253 w 419119"/>
              <a:gd name="connsiteY58" fmla="*/ 133360 h 419128"/>
              <a:gd name="connsiteX59" fmla="*/ 119072 w 419119"/>
              <a:gd name="connsiteY59" fmla="*/ 126216 h 419128"/>
              <a:gd name="connsiteX60" fmla="*/ 119072 w 419119"/>
              <a:gd name="connsiteY60" fmla="*/ 309582 h 419128"/>
              <a:gd name="connsiteX61" fmla="*/ 109547 w 419119"/>
              <a:gd name="connsiteY61" fmla="*/ 319107 h 419128"/>
              <a:gd name="connsiteX62" fmla="*/ 79534 w 419119"/>
              <a:gd name="connsiteY62" fmla="*/ 319107 h 419128"/>
              <a:gd name="connsiteX63" fmla="*/ 79534 w 419119"/>
              <a:gd name="connsiteY63" fmla="*/ 300057 h 419128"/>
              <a:gd name="connsiteX64" fmla="*/ 100022 w 419119"/>
              <a:gd name="connsiteY64" fmla="*/ 300057 h 419128"/>
              <a:gd name="connsiteX65" fmla="*/ 100022 w 419119"/>
              <a:gd name="connsiteY65" fmla="*/ 135741 h 419128"/>
              <a:gd name="connsiteX66" fmla="*/ 79534 w 419119"/>
              <a:gd name="connsiteY66" fmla="*/ 135741 h 419128"/>
              <a:gd name="connsiteX67" fmla="*/ 79534 w 419119"/>
              <a:gd name="connsiteY67" fmla="*/ 116691 h 419128"/>
              <a:gd name="connsiteX68" fmla="*/ 109547 w 419119"/>
              <a:gd name="connsiteY68" fmla="*/ 116691 h 419128"/>
              <a:gd name="connsiteX69" fmla="*/ 119072 w 419119"/>
              <a:gd name="connsiteY69" fmla="*/ 126216 h 419128"/>
              <a:gd name="connsiteX70" fmla="*/ 119072 w 419119"/>
              <a:gd name="connsiteY70" fmla="*/ 126216 h 419128"/>
              <a:gd name="connsiteX71" fmla="*/ 209569 w 419119"/>
              <a:gd name="connsiteY71" fmla="*/ 400079 h 419128"/>
              <a:gd name="connsiteX72" fmla="*/ 19050 w 419119"/>
              <a:gd name="connsiteY72" fmla="*/ 209560 h 419128"/>
              <a:gd name="connsiteX73" fmla="*/ 209569 w 419119"/>
              <a:gd name="connsiteY73" fmla="*/ 19050 h 419128"/>
              <a:gd name="connsiteX74" fmla="*/ 400069 w 419119"/>
              <a:gd name="connsiteY74" fmla="*/ 209560 h 419128"/>
              <a:gd name="connsiteX75" fmla="*/ 209569 w 419119"/>
              <a:gd name="connsiteY75" fmla="*/ 400079 h 419128"/>
              <a:gd name="connsiteX76" fmla="*/ 209569 w 419119"/>
              <a:gd name="connsiteY76" fmla="*/ 400079 h 419128"/>
              <a:gd name="connsiteX77" fmla="*/ 209569 w 419119"/>
              <a:gd name="connsiteY77" fmla="*/ 0 h 419128"/>
              <a:gd name="connsiteX78" fmla="*/ 0 w 419119"/>
              <a:gd name="connsiteY78" fmla="*/ 209560 h 419128"/>
              <a:gd name="connsiteX79" fmla="*/ 209569 w 419119"/>
              <a:gd name="connsiteY79" fmla="*/ 419129 h 419128"/>
              <a:gd name="connsiteX80" fmla="*/ 419119 w 419119"/>
              <a:gd name="connsiteY80" fmla="*/ 209560 h 419128"/>
              <a:gd name="connsiteX81" fmla="*/ 209569 w 419119"/>
              <a:gd name="connsiteY81" fmla="*/ 0 h 419128"/>
              <a:gd name="connsiteX82" fmla="*/ 209569 w 419119"/>
              <a:gd name="connsiteY82" fmla="*/ 0 h 41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419119" h="419128">
                <a:moveTo>
                  <a:pt x="194081" y="225047"/>
                </a:moveTo>
                <a:lnTo>
                  <a:pt x="233382" y="225047"/>
                </a:lnTo>
                <a:lnTo>
                  <a:pt x="233382" y="185747"/>
                </a:lnTo>
                <a:lnTo>
                  <a:pt x="194081" y="185747"/>
                </a:lnTo>
                <a:lnTo>
                  <a:pt x="194081" y="225047"/>
                </a:lnTo>
                <a:close/>
                <a:moveTo>
                  <a:pt x="252432" y="225047"/>
                </a:moveTo>
                <a:lnTo>
                  <a:pt x="291722" y="225047"/>
                </a:lnTo>
                <a:lnTo>
                  <a:pt x="291722" y="185747"/>
                </a:lnTo>
                <a:lnTo>
                  <a:pt x="252432" y="185747"/>
                </a:lnTo>
                <a:lnTo>
                  <a:pt x="252432" y="225047"/>
                </a:lnTo>
                <a:close/>
                <a:moveTo>
                  <a:pt x="184556" y="244097"/>
                </a:moveTo>
                <a:lnTo>
                  <a:pt x="301247" y="244097"/>
                </a:lnTo>
                <a:cubicBezTo>
                  <a:pt x="306505" y="244097"/>
                  <a:pt x="310772" y="239840"/>
                  <a:pt x="310772" y="234572"/>
                </a:cubicBezTo>
                <a:lnTo>
                  <a:pt x="310772" y="176222"/>
                </a:lnTo>
                <a:cubicBezTo>
                  <a:pt x="310772" y="170955"/>
                  <a:pt x="306505" y="166697"/>
                  <a:pt x="301247" y="166697"/>
                </a:cubicBezTo>
                <a:lnTo>
                  <a:pt x="184556" y="166697"/>
                </a:lnTo>
                <a:cubicBezTo>
                  <a:pt x="179289" y="166697"/>
                  <a:pt x="175031" y="170955"/>
                  <a:pt x="175031" y="176222"/>
                </a:cubicBezTo>
                <a:lnTo>
                  <a:pt x="175031" y="234572"/>
                </a:lnTo>
                <a:cubicBezTo>
                  <a:pt x="175031" y="239840"/>
                  <a:pt x="179289" y="244097"/>
                  <a:pt x="184556" y="244097"/>
                </a:cubicBezTo>
                <a:lnTo>
                  <a:pt x="184556" y="244097"/>
                </a:lnTo>
                <a:close/>
                <a:moveTo>
                  <a:pt x="341728" y="258385"/>
                </a:moveTo>
                <a:lnTo>
                  <a:pt x="317916" y="258385"/>
                </a:lnTo>
                <a:cubicBezTo>
                  <a:pt x="312649" y="258385"/>
                  <a:pt x="308391" y="262642"/>
                  <a:pt x="308391" y="267910"/>
                </a:cubicBezTo>
                <a:lnTo>
                  <a:pt x="308391" y="283388"/>
                </a:lnTo>
                <a:lnTo>
                  <a:pt x="285769" y="283388"/>
                </a:lnTo>
                <a:lnTo>
                  <a:pt x="285769" y="267910"/>
                </a:lnTo>
                <a:cubicBezTo>
                  <a:pt x="285769" y="262642"/>
                  <a:pt x="281502" y="258385"/>
                  <a:pt x="276244" y="258385"/>
                </a:cubicBezTo>
                <a:lnTo>
                  <a:pt x="242907" y="258385"/>
                </a:lnTo>
                <a:cubicBezTo>
                  <a:pt x="237639" y="258385"/>
                  <a:pt x="233382" y="262642"/>
                  <a:pt x="233382" y="267910"/>
                </a:cubicBezTo>
                <a:lnTo>
                  <a:pt x="233382" y="283388"/>
                </a:lnTo>
                <a:lnTo>
                  <a:pt x="169078" y="283388"/>
                </a:lnTo>
                <a:lnTo>
                  <a:pt x="169078" y="267910"/>
                </a:lnTo>
                <a:cubicBezTo>
                  <a:pt x="169078" y="262642"/>
                  <a:pt x="164811" y="258385"/>
                  <a:pt x="159553" y="258385"/>
                </a:cubicBezTo>
                <a:lnTo>
                  <a:pt x="152410" y="258385"/>
                </a:lnTo>
                <a:lnTo>
                  <a:pt x="152410" y="152410"/>
                </a:lnTo>
                <a:lnTo>
                  <a:pt x="341728" y="152410"/>
                </a:lnTo>
                <a:lnTo>
                  <a:pt x="341728" y="258385"/>
                </a:lnTo>
                <a:close/>
                <a:moveTo>
                  <a:pt x="351253" y="133360"/>
                </a:moveTo>
                <a:lnTo>
                  <a:pt x="142885" y="133360"/>
                </a:lnTo>
                <a:cubicBezTo>
                  <a:pt x="137617" y="133360"/>
                  <a:pt x="133360" y="137617"/>
                  <a:pt x="133360" y="142885"/>
                </a:cubicBezTo>
                <a:lnTo>
                  <a:pt x="133360" y="267910"/>
                </a:lnTo>
                <a:cubicBezTo>
                  <a:pt x="133360" y="273177"/>
                  <a:pt x="137617" y="277435"/>
                  <a:pt x="142885" y="277435"/>
                </a:cubicBezTo>
                <a:lnTo>
                  <a:pt x="150028" y="277435"/>
                </a:lnTo>
                <a:lnTo>
                  <a:pt x="150028" y="292913"/>
                </a:lnTo>
                <a:cubicBezTo>
                  <a:pt x="150028" y="298180"/>
                  <a:pt x="154286" y="302438"/>
                  <a:pt x="159553" y="302438"/>
                </a:cubicBezTo>
                <a:lnTo>
                  <a:pt x="242907" y="302438"/>
                </a:lnTo>
                <a:cubicBezTo>
                  <a:pt x="248164" y="302438"/>
                  <a:pt x="252432" y="298180"/>
                  <a:pt x="252432" y="292913"/>
                </a:cubicBezTo>
                <a:lnTo>
                  <a:pt x="252432" y="277435"/>
                </a:lnTo>
                <a:lnTo>
                  <a:pt x="266719" y="277435"/>
                </a:lnTo>
                <a:lnTo>
                  <a:pt x="266719" y="292913"/>
                </a:lnTo>
                <a:cubicBezTo>
                  <a:pt x="266719" y="298180"/>
                  <a:pt x="270977" y="302438"/>
                  <a:pt x="276244" y="302438"/>
                </a:cubicBezTo>
                <a:lnTo>
                  <a:pt x="317916" y="302438"/>
                </a:lnTo>
                <a:cubicBezTo>
                  <a:pt x="323174" y="302438"/>
                  <a:pt x="327441" y="298180"/>
                  <a:pt x="327441" y="292913"/>
                </a:cubicBezTo>
                <a:lnTo>
                  <a:pt x="327441" y="277435"/>
                </a:lnTo>
                <a:lnTo>
                  <a:pt x="351253" y="277435"/>
                </a:lnTo>
                <a:cubicBezTo>
                  <a:pt x="356511" y="277435"/>
                  <a:pt x="360778" y="273177"/>
                  <a:pt x="360778" y="267910"/>
                </a:cubicBezTo>
                <a:lnTo>
                  <a:pt x="360778" y="142885"/>
                </a:lnTo>
                <a:cubicBezTo>
                  <a:pt x="360778" y="137617"/>
                  <a:pt x="356511" y="133360"/>
                  <a:pt x="351253" y="133360"/>
                </a:cubicBezTo>
                <a:lnTo>
                  <a:pt x="351253" y="133360"/>
                </a:lnTo>
                <a:close/>
                <a:moveTo>
                  <a:pt x="119072" y="126216"/>
                </a:moveTo>
                <a:lnTo>
                  <a:pt x="119072" y="309582"/>
                </a:lnTo>
                <a:cubicBezTo>
                  <a:pt x="119072" y="314849"/>
                  <a:pt x="114805" y="319107"/>
                  <a:pt x="109547" y="319107"/>
                </a:cubicBezTo>
                <a:lnTo>
                  <a:pt x="79534" y="319107"/>
                </a:lnTo>
                <a:lnTo>
                  <a:pt x="79534" y="300057"/>
                </a:lnTo>
                <a:lnTo>
                  <a:pt x="100022" y="300057"/>
                </a:lnTo>
                <a:lnTo>
                  <a:pt x="100022" y="135741"/>
                </a:lnTo>
                <a:lnTo>
                  <a:pt x="79534" y="135741"/>
                </a:lnTo>
                <a:lnTo>
                  <a:pt x="79534" y="116691"/>
                </a:lnTo>
                <a:lnTo>
                  <a:pt x="109547" y="116691"/>
                </a:lnTo>
                <a:cubicBezTo>
                  <a:pt x="114805" y="116691"/>
                  <a:pt x="119072" y="120948"/>
                  <a:pt x="119072" y="126216"/>
                </a:cubicBezTo>
                <a:lnTo>
                  <a:pt x="119072" y="126216"/>
                </a:lnTo>
                <a:close/>
                <a:moveTo>
                  <a:pt x="209569" y="400079"/>
                </a:moveTo>
                <a:cubicBezTo>
                  <a:pt x="104508" y="400079"/>
                  <a:pt x="19050" y="314611"/>
                  <a:pt x="19050" y="209560"/>
                </a:cubicBezTo>
                <a:cubicBezTo>
                  <a:pt x="19050" y="104518"/>
                  <a:pt x="104508" y="19050"/>
                  <a:pt x="209569" y="19050"/>
                </a:cubicBezTo>
                <a:cubicBezTo>
                  <a:pt x="314611" y="19050"/>
                  <a:pt x="400069" y="104518"/>
                  <a:pt x="400069" y="209560"/>
                </a:cubicBezTo>
                <a:cubicBezTo>
                  <a:pt x="400069" y="314611"/>
                  <a:pt x="314611" y="400079"/>
                  <a:pt x="209569" y="400079"/>
                </a:cubicBezTo>
                <a:lnTo>
                  <a:pt x="209569" y="400079"/>
                </a:lnTo>
                <a:close/>
                <a:moveTo>
                  <a:pt x="209569" y="0"/>
                </a:moveTo>
                <a:cubicBezTo>
                  <a:pt x="94012" y="0"/>
                  <a:pt x="0" y="94002"/>
                  <a:pt x="0" y="209560"/>
                </a:cubicBezTo>
                <a:cubicBezTo>
                  <a:pt x="0" y="325117"/>
                  <a:pt x="94012" y="419129"/>
                  <a:pt x="209569" y="419129"/>
                </a:cubicBezTo>
                <a:cubicBezTo>
                  <a:pt x="325117" y="419129"/>
                  <a:pt x="419119" y="325117"/>
                  <a:pt x="419119" y="209560"/>
                </a:cubicBezTo>
                <a:cubicBezTo>
                  <a:pt x="419119" y="94002"/>
                  <a:pt x="325117" y="0"/>
                  <a:pt x="209569" y="0"/>
                </a:cubicBezTo>
                <a:lnTo>
                  <a:pt x="209569" y="0"/>
                </a:lnTo>
                <a:close/>
              </a:path>
            </a:pathLst>
          </a:custGeom>
          <a:solidFill>
            <a:srgbClr val="8C4FFF"/>
          </a:solidFill>
          <a:ln w="9525" cap="flat">
            <a:noFill/>
            <a:prstDash val="solid"/>
            <a:miter/>
          </a:ln>
        </p:spPr>
        <p:txBody>
          <a:bodyPr wrap="none" tIns="1005840" rtlCol="0" anchor="b" anchorCtr="1"/>
          <a:lstStyle/>
          <a:p>
            <a:r>
              <a:rPr lang="en-US" dirty="0"/>
              <a:t>ENI</a:t>
            </a:r>
          </a:p>
        </p:txBody>
      </p:sp>
      <p:sp>
        <p:nvSpPr>
          <p:cNvPr id="46" name="Graphic 5" descr="NAT gateway resource icon for the Amazon VPC service.&#10;">
            <a:extLst>
              <a:ext uri="{FF2B5EF4-FFF2-40B4-BE49-F238E27FC236}">
                <a16:creationId xmlns:a16="http://schemas.microsoft.com/office/drawing/2014/main" id="{B8FA818A-B15B-41E0-4DB1-34D7B0550CA9}"/>
              </a:ext>
            </a:extLst>
          </p:cNvPr>
          <p:cNvSpPr/>
          <p:nvPr/>
        </p:nvSpPr>
        <p:spPr>
          <a:xfrm>
            <a:off x="1954045" y="4300221"/>
            <a:ext cx="419128" cy="419128"/>
          </a:xfrm>
          <a:custGeom>
            <a:avLst/>
            <a:gdLst>
              <a:gd name="connsiteX0" fmla="*/ 110738 w 419128"/>
              <a:gd name="connsiteY0" fmla="*/ 323098 h 419128"/>
              <a:gd name="connsiteX1" fmla="*/ 110738 w 419128"/>
              <a:gd name="connsiteY1" fmla="*/ 296066 h 419128"/>
              <a:gd name="connsiteX2" fmla="*/ 127635 w 419128"/>
              <a:gd name="connsiteY2" fmla="*/ 309582 h 419128"/>
              <a:gd name="connsiteX3" fmla="*/ 110738 w 419128"/>
              <a:gd name="connsiteY3" fmla="*/ 323098 h 419128"/>
              <a:gd name="connsiteX4" fmla="*/ 107166 w 419128"/>
              <a:gd name="connsiteY4" fmla="*/ 268805 h 419128"/>
              <a:gd name="connsiteX5" fmla="*/ 97079 w 419128"/>
              <a:gd name="connsiteY5" fmla="*/ 267662 h 419128"/>
              <a:gd name="connsiteX6" fmla="*/ 91688 w 419128"/>
              <a:gd name="connsiteY6" fmla="*/ 276244 h 419128"/>
              <a:gd name="connsiteX7" fmla="*/ 91688 w 419128"/>
              <a:gd name="connsiteY7" fmla="*/ 342919 h 419128"/>
              <a:gd name="connsiteX8" fmla="*/ 97079 w 419128"/>
              <a:gd name="connsiteY8" fmla="*/ 351501 h 419128"/>
              <a:gd name="connsiteX9" fmla="*/ 101213 w 419128"/>
              <a:gd name="connsiteY9" fmla="*/ 352444 h 419128"/>
              <a:gd name="connsiteX10" fmla="*/ 107166 w 419128"/>
              <a:gd name="connsiteY10" fmla="*/ 350358 h 419128"/>
              <a:gd name="connsiteX11" fmla="*/ 148838 w 419128"/>
              <a:gd name="connsiteY11" fmla="*/ 317021 h 419128"/>
              <a:gd name="connsiteX12" fmla="*/ 152410 w 419128"/>
              <a:gd name="connsiteY12" fmla="*/ 309582 h 419128"/>
              <a:gd name="connsiteX13" fmla="*/ 148838 w 419128"/>
              <a:gd name="connsiteY13" fmla="*/ 302143 h 419128"/>
              <a:gd name="connsiteX14" fmla="*/ 107166 w 419128"/>
              <a:gd name="connsiteY14" fmla="*/ 268805 h 419128"/>
              <a:gd name="connsiteX15" fmla="*/ 335775 w 419128"/>
              <a:gd name="connsiteY15" fmla="*/ 236572 h 419128"/>
              <a:gd name="connsiteX16" fmla="*/ 335775 w 419128"/>
              <a:gd name="connsiteY16" fmla="*/ 199215 h 419128"/>
              <a:gd name="connsiteX17" fmla="*/ 354454 w 419128"/>
              <a:gd name="connsiteY17" fmla="*/ 217894 h 419128"/>
              <a:gd name="connsiteX18" fmla="*/ 335775 w 419128"/>
              <a:gd name="connsiteY18" fmla="*/ 236572 h 419128"/>
              <a:gd name="connsiteX19" fmla="*/ 374656 w 419128"/>
              <a:gd name="connsiteY19" fmla="*/ 211160 h 419128"/>
              <a:gd name="connsiteX20" fmla="*/ 332984 w 419128"/>
              <a:gd name="connsiteY20" fmla="*/ 169488 h 419128"/>
              <a:gd name="connsiteX21" fmla="*/ 322602 w 419128"/>
              <a:gd name="connsiteY21" fmla="*/ 167421 h 419128"/>
              <a:gd name="connsiteX22" fmla="*/ 316725 w 419128"/>
              <a:gd name="connsiteY22" fmla="*/ 176222 h 419128"/>
              <a:gd name="connsiteX23" fmla="*/ 316725 w 419128"/>
              <a:gd name="connsiteY23" fmla="*/ 208369 h 419128"/>
              <a:gd name="connsiteX24" fmla="*/ 244088 w 419128"/>
              <a:gd name="connsiteY24" fmla="*/ 208369 h 419128"/>
              <a:gd name="connsiteX25" fmla="*/ 244088 w 419128"/>
              <a:gd name="connsiteY25" fmla="*/ 117881 h 419128"/>
              <a:gd name="connsiteX26" fmla="*/ 234563 w 419128"/>
              <a:gd name="connsiteY26" fmla="*/ 108356 h 419128"/>
              <a:gd name="connsiteX27" fmla="*/ 161277 w 419128"/>
              <a:gd name="connsiteY27" fmla="*/ 108356 h 419128"/>
              <a:gd name="connsiteX28" fmla="*/ 161277 w 419128"/>
              <a:gd name="connsiteY28" fmla="*/ 127406 h 419128"/>
              <a:gd name="connsiteX29" fmla="*/ 225038 w 419128"/>
              <a:gd name="connsiteY29" fmla="*/ 127406 h 419128"/>
              <a:gd name="connsiteX30" fmla="*/ 225038 w 419128"/>
              <a:gd name="connsiteY30" fmla="*/ 208369 h 419128"/>
              <a:gd name="connsiteX31" fmla="*/ 159553 w 419128"/>
              <a:gd name="connsiteY31" fmla="*/ 208369 h 419128"/>
              <a:gd name="connsiteX32" fmla="*/ 159553 w 419128"/>
              <a:gd name="connsiteY32" fmla="*/ 227419 h 419128"/>
              <a:gd name="connsiteX33" fmla="*/ 225038 w 419128"/>
              <a:gd name="connsiteY33" fmla="*/ 227419 h 419128"/>
              <a:gd name="connsiteX34" fmla="*/ 225038 w 419128"/>
              <a:gd name="connsiteY34" fmla="*/ 308391 h 419128"/>
              <a:gd name="connsiteX35" fmla="*/ 161277 w 419128"/>
              <a:gd name="connsiteY35" fmla="*/ 308391 h 419128"/>
              <a:gd name="connsiteX36" fmla="*/ 161277 w 419128"/>
              <a:gd name="connsiteY36" fmla="*/ 327441 h 419128"/>
              <a:gd name="connsiteX37" fmla="*/ 234563 w 419128"/>
              <a:gd name="connsiteY37" fmla="*/ 327441 h 419128"/>
              <a:gd name="connsiteX38" fmla="*/ 244088 w 419128"/>
              <a:gd name="connsiteY38" fmla="*/ 317916 h 419128"/>
              <a:gd name="connsiteX39" fmla="*/ 244088 w 419128"/>
              <a:gd name="connsiteY39" fmla="*/ 227419 h 419128"/>
              <a:gd name="connsiteX40" fmla="*/ 316725 w 419128"/>
              <a:gd name="connsiteY40" fmla="*/ 227419 h 419128"/>
              <a:gd name="connsiteX41" fmla="*/ 316725 w 419128"/>
              <a:gd name="connsiteY41" fmla="*/ 259575 h 419128"/>
              <a:gd name="connsiteX42" fmla="*/ 322602 w 419128"/>
              <a:gd name="connsiteY42" fmla="*/ 268376 h 419128"/>
              <a:gd name="connsiteX43" fmla="*/ 326250 w 419128"/>
              <a:gd name="connsiteY43" fmla="*/ 269100 h 419128"/>
              <a:gd name="connsiteX44" fmla="*/ 332984 w 419128"/>
              <a:gd name="connsiteY44" fmla="*/ 266309 h 419128"/>
              <a:gd name="connsiteX45" fmla="*/ 374656 w 419128"/>
              <a:gd name="connsiteY45" fmla="*/ 224628 h 419128"/>
              <a:gd name="connsiteX46" fmla="*/ 374656 w 419128"/>
              <a:gd name="connsiteY46" fmla="*/ 211160 h 419128"/>
              <a:gd name="connsiteX47" fmla="*/ 374656 w 419128"/>
              <a:gd name="connsiteY47" fmla="*/ 211160 h 419128"/>
              <a:gd name="connsiteX48" fmla="*/ 110738 w 419128"/>
              <a:gd name="connsiteY48" fmla="*/ 231419 h 419128"/>
              <a:gd name="connsiteX49" fmla="*/ 110738 w 419128"/>
              <a:gd name="connsiteY49" fmla="*/ 204378 h 419128"/>
              <a:gd name="connsiteX50" fmla="*/ 127635 w 419128"/>
              <a:gd name="connsiteY50" fmla="*/ 217894 h 419128"/>
              <a:gd name="connsiteX51" fmla="*/ 110738 w 419128"/>
              <a:gd name="connsiteY51" fmla="*/ 231419 h 419128"/>
              <a:gd name="connsiteX52" fmla="*/ 107166 w 419128"/>
              <a:gd name="connsiteY52" fmla="*/ 177117 h 419128"/>
              <a:gd name="connsiteX53" fmla="*/ 97079 w 419128"/>
              <a:gd name="connsiteY53" fmla="*/ 175974 h 419128"/>
              <a:gd name="connsiteX54" fmla="*/ 91688 w 419128"/>
              <a:gd name="connsiteY54" fmla="*/ 184556 h 419128"/>
              <a:gd name="connsiteX55" fmla="*/ 91688 w 419128"/>
              <a:gd name="connsiteY55" fmla="*/ 251241 h 419128"/>
              <a:gd name="connsiteX56" fmla="*/ 97079 w 419128"/>
              <a:gd name="connsiteY56" fmla="*/ 259823 h 419128"/>
              <a:gd name="connsiteX57" fmla="*/ 101213 w 419128"/>
              <a:gd name="connsiteY57" fmla="*/ 260766 h 419128"/>
              <a:gd name="connsiteX58" fmla="*/ 107166 w 419128"/>
              <a:gd name="connsiteY58" fmla="*/ 258680 h 419128"/>
              <a:gd name="connsiteX59" fmla="*/ 148838 w 419128"/>
              <a:gd name="connsiteY59" fmla="*/ 225333 h 419128"/>
              <a:gd name="connsiteX60" fmla="*/ 152410 w 419128"/>
              <a:gd name="connsiteY60" fmla="*/ 217894 h 419128"/>
              <a:gd name="connsiteX61" fmla="*/ 148838 w 419128"/>
              <a:gd name="connsiteY61" fmla="*/ 210455 h 419128"/>
              <a:gd name="connsiteX62" fmla="*/ 107166 w 419128"/>
              <a:gd name="connsiteY62" fmla="*/ 177117 h 419128"/>
              <a:gd name="connsiteX63" fmla="*/ 110738 w 419128"/>
              <a:gd name="connsiteY63" fmla="*/ 131397 h 419128"/>
              <a:gd name="connsiteX64" fmla="*/ 110738 w 419128"/>
              <a:gd name="connsiteY64" fmla="*/ 104365 h 419128"/>
              <a:gd name="connsiteX65" fmla="*/ 127635 w 419128"/>
              <a:gd name="connsiteY65" fmla="*/ 117881 h 419128"/>
              <a:gd name="connsiteX66" fmla="*/ 110738 w 419128"/>
              <a:gd name="connsiteY66" fmla="*/ 131397 h 419128"/>
              <a:gd name="connsiteX67" fmla="*/ 107166 w 419128"/>
              <a:gd name="connsiteY67" fmla="*/ 77105 h 419128"/>
              <a:gd name="connsiteX68" fmla="*/ 97079 w 419128"/>
              <a:gd name="connsiteY68" fmla="*/ 75962 h 419128"/>
              <a:gd name="connsiteX69" fmla="*/ 91688 w 419128"/>
              <a:gd name="connsiteY69" fmla="*/ 84544 h 419128"/>
              <a:gd name="connsiteX70" fmla="*/ 91688 w 419128"/>
              <a:gd name="connsiteY70" fmla="*/ 151219 h 419128"/>
              <a:gd name="connsiteX71" fmla="*/ 97079 w 419128"/>
              <a:gd name="connsiteY71" fmla="*/ 159801 h 419128"/>
              <a:gd name="connsiteX72" fmla="*/ 101213 w 419128"/>
              <a:gd name="connsiteY72" fmla="*/ 160744 h 419128"/>
              <a:gd name="connsiteX73" fmla="*/ 107166 w 419128"/>
              <a:gd name="connsiteY73" fmla="*/ 158658 h 419128"/>
              <a:gd name="connsiteX74" fmla="*/ 148838 w 419128"/>
              <a:gd name="connsiteY74" fmla="*/ 125320 h 419128"/>
              <a:gd name="connsiteX75" fmla="*/ 152410 w 419128"/>
              <a:gd name="connsiteY75" fmla="*/ 117881 h 419128"/>
              <a:gd name="connsiteX76" fmla="*/ 148838 w 419128"/>
              <a:gd name="connsiteY76" fmla="*/ 110442 h 419128"/>
              <a:gd name="connsiteX77" fmla="*/ 107166 w 419128"/>
              <a:gd name="connsiteY77" fmla="*/ 77105 h 419128"/>
              <a:gd name="connsiteX78" fmla="*/ 209560 w 419128"/>
              <a:gd name="connsiteY78" fmla="*/ 400079 h 419128"/>
              <a:gd name="connsiteX79" fmla="*/ 19050 w 419128"/>
              <a:gd name="connsiteY79" fmla="*/ 209560 h 419128"/>
              <a:gd name="connsiteX80" fmla="*/ 209560 w 419128"/>
              <a:gd name="connsiteY80" fmla="*/ 19050 h 419128"/>
              <a:gd name="connsiteX81" fmla="*/ 400079 w 419128"/>
              <a:gd name="connsiteY81" fmla="*/ 209560 h 419128"/>
              <a:gd name="connsiteX82" fmla="*/ 209560 w 419128"/>
              <a:gd name="connsiteY82" fmla="*/ 400079 h 419128"/>
              <a:gd name="connsiteX83" fmla="*/ 209560 w 419128"/>
              <a:gd name="connsiteY83" fmla="*/ 400079 h 419128"/>
              <a:gd name="connsiteX84" fmla="*/ 209560 w 419128"/>
              <a:gd name="connsiteY84" fmla="*/ 0 h 419128"/>
              <a:gd name="connsiteX85" fmla="*/ 0 w 419128"/>
              <a:gd name="connsiteY85" fmla="*/ 209560 h 419128"/>
              <a:gd name="connsiteX86" fmla="*/ 209560 w 419128"/>
              <a:gd name="connsiteY86" fmla="*/ 419129 h 419128"/>
              <a:gd name="connsiteX87" fmla="*/ 419129 w 419128"/>
              <a:gd name="connsiteY87" fmla="*/ 209560 h 419128"/>
              <a:gd name="connsiteX88" fmla="*/ 209560 w 419128"/>
              <a:gd name="connsiteY88" fmla="*/ 0 h 419128"/>
              <a:gd name="connsiteX89" fmla="*/ 209560 w 419128"/>
              <a:gd name="connsiteY89" fmla="*/ 0 h 41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19128" h="419128">
                <a:moveTo>
                  <a:pt x="110738" y="323098"/>
                </a:moveTo>
                <a:lnTo>
                  <a:pt x="110738" y="296066"/>
                </a:lnTo>
                <a:lnTo>
                  <a:pt x="127635" y="309582"/>
                </a:lnTo>
                <a:lnTo>
                  <a:pt x="110738" y="323098"/>
                </a:lnTo>
                <a:close/>
                <a:moveTo>
                  <a:pt x="107166" y="268805"/>
                </a:moveTo>
                <a:cubicBezTo>
                  <a:pt x="104299" y="266510"/>
                  <a:pt x="100365" y="266062"/>
                  <a:pt x="97079" y="267662"/>
                </a:cubicBezTo>
                <a:cubicBezTo>
                  <a:pt x="93793" y="269253"/>
                  <a:pt x="91688" y="272577"/>
                  <a:pt x="91688" y="276244"/>
                </a:cubicBezTo>
                <a:lnTo>
                  <a:pt x="91688" y="342919"/>
                </a:lnTo>
                <a:cubicBezTo>
                  <a:pt x="91688" y="346586"/>
                  <a:pt x="93793" y="349910"/>
                  <a:pt x="97079" y="351501"/>
                </a:cubicBezTo>
                <a:cubicBezTo>
                  <a:pt x="98403" y="352139"/>
                  <a:pt x="99812" y="352444"/>
                  <a:pt x="101213" y="352444"/>
                </a:cubicBezTo>
                <a:cubicBezTo>
                  <a:pt x="103337" y="352444"/>
                  <a:pt x="105442" y="351739"/>
                  <a:pt x="107166" y="350358"/>
                </a:cubicBezTo>
                <a:lnTo>
                  <a:pt x="148838" y="317021"/>
                </a:lnTo>
                <a:cubicBezTo>
                  <a:pt x="151095" y="315211"/>
                  <a:pt x="152410" y="312477"/>
                  <a:pt x="152410" y="309582"/>
                </a:cubicBezTo>
                <a:cubicBezTo>
                  <a:pt x="152410" y="306686"/>
                  <a:pt x="151095" y="303952"/>
                  <a:pt x="148838" y="302143"/>
                </a:cubicBezTo>
                <a:lnTo>
                  <a:pt x="107166" y="268805"/>
                </a:lnTo>
                <a:close/>
                <a:moveTo>
                  <a:pt x="335775" y="236572"/>
                </a:moveTo>
                <a:lnTo>
                  <a:pt x="335775" y="199215"/>
                </a:lnTo>
                <a:lnTo>
                  <a:pt x="354454" y="217894"/>
                </a:lnTo>
                <a:lnTo>
                  <a:pt x="335775" y="236572"/>
                </a:lnTo>
                <a:close/>
                <a:moveTo>
                  <a:pt x="374656" y="211160"/>
                </a:moveTo>
                <a:lnTo>
                  <a:pt x="332984" y="169488"/>
                </a:lnTo>
                <a:cubicBezTo>
                  <a:pt x="330260" y="166764"/>
                  <a:pt x="326184" y="165945"/>
                  <a:pt x="322602" y="167421"/>
                </a:cubicBezTo>
                <a:cubicBezTo>
                  <a:pt x="319040" y="168897"/>
                  <a:pt x="316725" y="172374"/>
                  <a:pt x="316725" y="176222"/>
                </a:cubicBezTo>
                <a:lnTo>
                  <a:pt x="316725" y="208369"/>
                </a:lnTo>
                <a:lnTo>
                  <a:pt x="244088" y="208369"/>
                </a:lnTo>
                <a:lnTo>
                  <a:pt x="244088" y="117881"/>
                </a:lnTo>
                <a:cubicBezTo>
                  <a:pt x="244088" y="112614"/>
                  <a:pt x="239830" y="108356"/>
                  <a:pt x="234563" y="108356"/>
                </a:cubicBezTo>
                <a:lnTo>
                  <a:pt x="161277" y="108356"/>
                </a:lnTo>
                <a:lnTo>
                  <a:pt x="161277" y="127406"/>
                </a:lnTo>
                <a:lnTo>
                  <a:pt x="225038" y="127406"/>
                </a:lnTo>
                <a:lnTo>
                  <a:pt x="225038" y="208369"/>
                </a:lnTo>
                <a:lnTo>
                  <a:pt x="159553" y="208369"/>
                </a:lnTo>
                <a:lnTo>
                  <a:pt x="159553" y="227419"/>
                </a:lnTo>
                <a:lnTo>
                  <a:pt x="225038" y="227419"/>
                </a:lnTo>
                <a:lnTo>
                  <a:pt x="225038" y="308391"/>
                </a:lnTo>
                <a:lnTo>
                  <a:pt x="161277" y="308391"/>
                </a:lnTo>
                <a:lnTo>
                  <a:pt x="161277" y="327441"/>
                </a:lnTo>
                <a:lnTo>
                  <a:pt x="234563" y="327441"/>
                </a:lnTo>
                <a:cubicBezTo>
                  <a:pt x="239830" y="327441"/>
                  <a:pt x="244088" y="323183"/>
                  <a:pt x="244088" y="317916"/>
                </a:cubicBezTo>
                <a:lnTo>
                  <a:pt x="244088" y="227419"/>
                </a:lnTo>
                <a:lnTo>
                  <a:pt x="316725" y="227419"/>
                </a:lnTo>
                <a:lnTo>
                  <a:pt x="316725" y="259575"/>
                </a:lnTo>
                <a:cubicBezTo>
                  <a:pt x="316725" y="263423"/>
                  <a:pt x="319049" y="266910"/>
                  <a:pt x="322602" y="268376"/>
                </a:cubicBezTo>
                <a:cubicBezTo>
                  <a:pt x="323783" y="268872"/>
                  <a:pt x="325022" y="269100"/>
                  <a:pt x="326250" y="269100"/>
                </a:cubicBezTo>
                <a:cubicBezTo>
                  <a:pt x="328727" y="269100"/>
                  <a:pt x="331165" y="268129"/>
                  <a:pt x="332984" y="266309"/>
                </a:cubicBezTo>
                <a:lnTo>
                  <a:pt x="374656" y="224628"/>
                </a:lnTo>
                <a:cubicBezTo>
                  <a:pt x="378381" y="220904"/>
                  <a:pt x="378381" y="214884"/>
                  <a:pt x="374656" y="211160"/>
                </a:cubicBezTo>
                <a:lnTo>
                  <a:pt x="374656" y="211160"/>
                </a:lnTo>
                <a:close/>
                <a:moveTo>
                  <a:pt x="110738" y="231419"/>
                </a:moveTo>
                <a:lnTo>
                  <a:pt x="110738" y="204378"/>
                </a:lnTo>
                <a:lnTo>
                  <a:pt x="127635" y="217894"/>
                </a:lnTo>
                <a:lnTo>
                  <a:pt x="110738" y="231419"/>
                </a:lnTo>
                <a:close/>
                <a:moveTo>
                  <a:pt x="107166" y="177117"/>
                </a:moveTo>
                <a:cubicBezTo>
                  <a:pt x="104299" y="174822"/>
                  <a:pt x="100365" y="174384"/>
                  <a:pt x="97079" y="175974"/>
                </a:cubicBezTo>
                <a:cubicBezTo>
                  <a:pt x="93793" y="177565"/>
                  <a:pt x="91688" y="180889"/>
                  <a:pt x="91688" y="184556"/>
                </a:cubicBezTo>
                <a:lnTo>
                  <a:pt x="91688" y="251241"/>
                </a:lnTo>
                <a:cubicBezTo>
                  <a:pt x="91688" y="254908"/>
                  <a:pt x="93793" y="258232"/>
                  <a:pt x="97079" y="259823"/>
                </a:cubicBezTo>
                <a:cubicBezTo>
                  <a:pt x="98403" y="260461"/>
                  <a:pt x="99812" y="260766"/>
                  <a:pt x="101213" y="260766"/>
                </a:cubicBezTo>
                <a:cubicBezTo>
                  <a:pt x="103337" y="260766"/>
                  <a:pt x="105442" y="260061"/>
                  <a:pt x="107166" y="258680"/>
                </a:cubicBezTo>
                <a:lnTo>
                  <a:pt x="148838" y="225333"/>
                </a:lnTo>
                <a:cubicBezTo>
                  <a:pt x="151095" y="223523"/>
                  <a:pt x="152410" y="220790"/>
                  <a:pt x="152410" y="217894"/>
                </a:cubicBezTo>
                <a:cubicBezTo>
                  <a:pt x="152410" y="214998"/>
                  <a:pt x="151095" y="212265"/>
                  <a:pt x="148838" y="210455"/>
                </a:cubicBezTo>
                <a:lnTo>
                  <a:pt x="107166" y="177117"/>
                </a:lnTo>
                <a:close/>
                <a:moveTo>
                  <a:pt x="110738" y="131397"/>
                </a:moveTo>
                <a:lnTo>
                  <a:pt x="110738" y="104365"/>
                </a:lnTo>
                <a:lnTo>
                  <a:pt x="127635" y="117881"/>
                </a:lnTo>
                <a:lnTo>
                  <a:pt x="110738" y="131397"/>
                </a:lnTo>
                <a:close/>
                <a:moveTo>
                  <a:pt x="107166" y="77105"/>
                </a:moveTo>
                <a:cubicBezTo>
                  <a:pt x="104299" y="74809"/>
                  <a:pt x="100365" y="74362"/>
                  <a:pt x="97079" y="75962"/>
                </a:cubicBezTo>
                <a:cubicBezTo>
                  <a:pt x="93793" y="77553"/>
                  <a:pt x="91688" y="80877"/>
                  <a:pt x="91688" y="84544"/>
                </a:cubicBezTo>
                <a:lnTo>
                  <a:pt x="91688" y="151219"/>
                </a:lnTo>
                <a:cubicBezTo>
                  <a:pt x="91688" y="154886"/>
                  <a:pt x="93793" y="158210"/>
                  <a:pt x="97079" y="159801"/>
                </a:cubicBezTo>
                <a:cubicBezTo>
                  <a:pt x="98403" y="160439"/>
                  <a:pt x="99812" y="160744"/>
                  <a:pt x="101213" y="160744"/>
                </a:cubicBezTo>
                <a:cubicBezTo>
                  <a:pt x="103337" y="160744"/>
                  <a:pt x="105442" y="160039"/>
                  <a:pt x="107166" y="158658"/>
                </a:cubicBezTo>
                <a:lnTo>
                  <a:pt x="148838" y="125320"/>
                </a:lnTo>
                <a:cubicBezTo>
                  <a:pt x="151095" y="123511"/>
                  <a:pt x="152410" y="120777"/>
                  <a:pt x="152410" y="117881"/>
                </a:cubicBezTo>
                <a:cubicBezTo>
                  <a:pt x="152410" y="114986"/>
                  <a:pt x="151095" y="112252"/>
                  <a:pt x="148838" y="110442"/>
                </a:cubicBezTo>
                <a:lnTo>
                  <a:pt x="107166" y="77105"/>
                </a:lnTo>
                <a:close/>
                <a:moveTo>
                  <a:pt x="209560" y="400079"/>
                </a:moveTo>
                <a:cubicBezTo>
                  <a:pt x="104518" y="400079"/>
                  <a:pt x="19050" y="314611"/>
                  <a:pt x="19050" y="209560"/>
                </a:cubicBezTo>
                <a:cubicBezTo>
                  <a:pt x="19050" y="104518"/>
                  <a:pt x="104518" y="19050"/>
                  <a:pt x="209560" y="19050"/>
                </a:cubicBezTo>
                <a:cubicBezTo>
                  <a:pt x="314611" y="19050"/>
                  <a:pt x="400079" y="104518"/>
                  <a:pt x="400079" y="209560"/>
                </a:cubicBezTo>
                <a:cubicBezTo>
                  <a:pt x="400079" y="314611"/>
                  <a:pt x="314611" y="400079"/>
                  <a:pt x="209560" y="400079"/>
                </a:cubicBezTo>
                <a:lnTo>
                  <a:pt x="209560" y="400079"/>
                </a:lnTo>
                <a:close/>
                <a:moveTo>
                  <a:pt x="209560" y="0"/>
                </a:moveTo>
                <a:cubicBezTo>
                  <a:pt x="94002" y="0"/>
                  <a:pt x="0" y="94002"/>
                  <a:pt x="0" y="209560"/>
                </a:cubicBezTo>
                <a:cubicBezTo>
                  <a:pt x="0" y="325117"/>
                  <a:pt x="94002" y="419129"/>
                  <a:pt x="209560" y="419129"/>
                </a:cubicBezTo>
                <a:cubicBezTo>
                  <a:pt x="325117" y="419129"/>
                  <a:pt x="419129" y="325117"/>
                  <a:pt x="419129" y="209560"/>
                </a:cubicBezTo>
                <a:cubicBezTo>
                  <a:pt x="419129" y="94002"/>
                  <a:pt x="325117" y="0"/>
                  <a:pt x="209560" y="0"/>
                </a:cubicBezTo>
                <a:lnTo>
                  <a:pt x="209560" y="0"/>
                </a:lnTo>
                <a:close/>
              </a:path>
            </a:pathLst>
          </a:custGeom>
          <a:solidFill>
            <a:srgbClr val="FF0000"/>
          </a:solidFill>
          <a:ln w="9525" cap="flat">
            <a:noFill/>
            <a:prstDash val="solid"/>
            <a:miter/>
          </a:ln>
        </p:spPr>
        <p:txBody>
          <a:bodyPr wrap="none" lIns="914400" tIns="1280160" rIns="91440" rtlCol="0" anchor="b" anchorCtr="0"/>
          <a:lstStyle/>
          <a:p>
            <a:pPr algn="ctr"/>
            <a:r>
              <a:rPr lang="en-US" sz="1200" dirty="0"/>
              <a:t>VPC to VPC</a:t>
            </a:r>
            <a:br>
              <a:rPr lang="en-US" sz="1200" dirty="0"/>
            </a:br>
            <a:r>
              <a:rPr lang="en-US" sz="1200" dirty="0"/>
              <a:t>NAT</a:t>
            </a:r>
          </a:p>
        </p:txBody>
      </p:sp>
      <p:sp>
        <p:nvSpPr>
          <p:cNvPr id="47" name="Graphic 11" descr="NAT gateway resource icon for the Amazon VPC service.&#10;">
            <a:extLst>
              <a:ext uri="{FF2B5EF4-FFF2-40B4-BE49-F238E27FC236}">
                <a16:creationId xmlns:a16="http://schemas.microsoft.com/office/drawing/2014/main" id="{A0C6C098-26A0-DF5D-7302-CE7DA19248D7}"/>
              </a:ext>
            </a:extLst>
          </p:cNvPr>
          <p:cNvSpPr/>
          <p:nvPr/>
        </p:nvSpPr>
        <p:spPr>
          <a:xfrm>
            <a:off x="5375281" y="1895742"/>
            <a:ext cx="419128" cy="419128"/>
          </a:xfrm>
          <a:custGeom>
            <a:avLst/>
            <a:gdLst>
              <a:gd name="connsiteX0" fmla="*/ 110738 w 419128"/>
              <a:gd name="connsiteY0" fmla="*/ 323098 h 419128"/>
              <a:gd name="connsiteX1" fmla="*/ 110738 w 419128"/>
              <a:gd name="connsiteY1" fmla="*/ 296066 h 419128"/>
              <a:gd name="connsiteX2" fmla="*/ 127635 w 419128"/>
              <a:gd name="connsiteY2" fmla="*/ 309582 h 419128"/>
              <a:gd name="connsiteX3" fmla="*/ 110738 w 419128"/>
              <a:gd name="connsiteY3" fmla="*/ 323098 h 419128"/>
              <a:gd name="connsiteX4" fmla="*/ 107166 w 419128"/>
              <a:gd name="connsiteY4" fmla="*/ 268805 h 419128"/>
              <a:gd name="connsiteX5" fmla="*/ 97079 w 419128"/>
              <a:gd name="connsiteY5" fmla="*/ 267662 h 419128"/>
              <a:gd name="connsiteX6" fmla="*/ 91688 w 419128"/>
              <a:gd name="connsiteY6" fmla="*/ 276244 h 419128"/>
              <a:gd name="connsiteX7" fmla="*/ 91688 w 419128"/>
              <a:gd name="connsiteY7" fmla="*/ 342919 h 419128"/>
              <a:gd name="connsiteX8" fmla="*/ 97079 w 419128"/>
              <a:gd name="connsiteY8" fmla="*/ 351501 h 419128"/>
              <a:gd name="connsiteX9" fmla="*/ 101213 w 419128"/>
              <a:gd name="connsiteY9" fmla="*/ 352444 h 419128"/>
              <a:gd name="connsiteX10" fmla="*/ 107166 w 419128"/>
              <a:gd name="connsiteY10" fmla="*/ 350358 h 419128"/>
              <a:gd name="connsiteX11" fmla="*/ 148838 w 419128"/>
              <a:gd name="connsiteY11" fmla="*/ 317021 h 419128"/>
              <a:gd name="connsiteX12" fmla="*/ 152410 w 419128"/>
              <a:gd name="connsiteY12" fmla="*/ 309582 h 419128"/>
              <a:gd name="connsiteX13" fmla="*/ 148838 w 419128"/>
              <a:gd name="connsiteY13" fmla="*/ 302143 h 419128"/>
              <a:gd name="connsiteX14" fmla="*/ 107166 w 419128"/>
              <a:gd name="connsiteY14" fmla="*/ 268805 h 419128"/>
              <a:gd name="connsiteX15" fmla="*/ 335775 w 419128"/>
              <a:gd name="connsiteY15" fmla="*/ 236572 h 419128"/>
              <a:gd name="connsiteX16" fmla="*/ 335775 w 419128"/>
              <a:gd name="connsiteY16" fmla="*/ 199215 h 419128"/>
              <a:gd name="connsiteX17" fmla="*/ 354454 w 419128"/>
              <a:gd name="connsiteY17" fmla="*/ 217894 h 419128"/>
              <a:gd name="connsiteX18" fmla="*/ 335775 w 419128"/>
              <a:gd name="connsiteY18" fmla="*/ 236572 h 419128"/>
              <a:gd name="connsiteX19" fmla="*/ 374656 w 419128"/>
              <a:gd name="connsiteY19" fmla="*/ 211160 h 419128"/>
              <a:gd name="connsiteX20" fmla="*/ 332984 w 419128"/>
              <a:gd name="connsiteY20" fmla="*/ 169488 h 419128"/>
              <a:gd name="connsiteX21" fmla="*/ 322602 w 419128"/>
              <a:gd name="connsiteY21" fmla="*/ 167421 h 419128"/>
              <a:gd name="connsiteX22" fmla="*/ 316725 w 419128"/>
              <a:gd name="connsiteY22" fmla="*/ 176222 h 419128"/>
              <a:gd name="connsiteX23" fmla="*/ 316725 w 419128"/>
              <a:gd name="connsiteY23" fmla="*/ 208369 h 419128"/>
              <a:gd name="connsiteX24" fmla="*/ 244088 w 419128"/>
              <a:gd name="connsiteY24" fmla="*/ 208369 h 419128"/>
              <a:gd name="connsiteX25" fmla="*/ 244088 w 419128"/>
              <a:gd name="connsiteY25" fmla="*/ 117881 h 419128"/>
              <a:gd name="connsiteX26" fmla="*/ 234563 w 419128"/>
              <a:gd name="connsiteY26" fmla="*/ 108356 h 419128"/>
              <a:gd name="connsiteX27" fmla="*/ 161277 w 419128"/>
              <a:gd name="connsiteY27" fmla="*/ 108356 h 419128"/>
              <a:gd name="connsiteX28" fmla="*/ 161277 w 419128"/>
              <a:gd name="connsiteY28" fmla="*/ 127406 h 419128"/>
              <a:gd name="connsiteX29" fmla="*/ 225038 w 419128"/>
              <a:gd name="connsiteY29" fmla="*/ 127406 h 419128"/>
              <a:gd name="connsiteX30" fmla="*/ 225038 w 419128"/>
              <a:gd name="connsiteY30" fmla="*/ 208369 h 419128"/>
              <a:gd name="connsiteX31" fmla="*/ 159553 w 419128"/>
              <a:gd name="connsiteY31" fmla="*/ 208369 h 419128"/>
              <a:gd name="connsiteX32" fmla="*/ 159553 w 419128"/>
              <a:gd name="connsiteY32" fmla="*/ 227419 h 419128"/>
              <a:gd name="connsiteX33" fmla="*/ 225038 w 419128"/>
              <a:gd name="connsiteY33" fmla="*/ 227419 h 419128"/>
              <a:gd name="connsiteX34" fmla="*/ 225038 w 419128"/>
              <a:gd name="connsiteY34" fmla="*/ 308391 h 419128"/>
              <a:gd name="connsiteX35" fmla="*/ 161277 w 419128"/>
              <a:gd name="connsiteY35" fmla="*/ 308391 h 419128"/>
              <a:gd name="connsiteX36" fmla="*/ 161277 w 419128"/>
              <a:gd name="connsiteY36" fmla="*/ 327441 h 419128"/>
              <a:gd name="connsiteX37" fmla="*/ 234563 w 419128"/>
              <a:gd name="connsiteY37" fmla="*/ 327441 h 419128"/>
              <a:gd name="connsiteX38" fmla="*/ 244088 w 419128"/>
              <a:gd name="connsiteY38" fmla="*/ 317916 h 419128"/>
              <a:gd name="connsiteX39" fmla="*/ 244088 w 419128"/>
              <a:gd name="connsiteY39" fmla="*/ 227419 h 419128"/>
              <a:gd name="connsiteX40" fmla="*/ 316725 w 419128"/>
              <a:gd name="connsiteY40" fmla="*/ 227419 h 419128"/>
              <a:gd name="connsiteX41" fmla="*/ 316725 w 419128"/>
              <a:gd name="connsiteY41" fmla="*/ 259575 h 419128"/>
              <a:gd name="connsiteX42" fmla="*/ 322602 w 419128"/>
              <a:gd name="connsiteY42" fmla="*/ 268376 h 419128"/>
              <a:gd name="connsiteX43" fmla="*/ 326250 w 419128"/>
              <a:gd name="connsiteY43" fmla="*/ 269100 h 419128"/>
              <a:gd name="connsiteX44" fmla="*/ 332984 w 419128"/>
              <a:gd name="connsiteY44" fmla="*/ 266309 h 419128"/>
              <a:gd name="connsiteX45" fmla="*/ 374656 w 419128"/>
              <a:gd name="connsiteY45" fmla="*/ 224628 h 419128"/>
              <a:gd name="connsiteX46" fmla="*/ 374656 w 419128"/>
              <a:gd name="connsiteY46" fmla="*/ 211160 h 419128"/>
              <a:gd name="connsiteX47" fmla="*/ 374656 w 419128"/>
              <a:gd name="connsiteY47" fmla="*/ 211160 h 419128"/>
              <a:gd name="connsiteX48" fmla="*/ 110738 w 419128"/>
              <a:gd name="connsiteY48" fmla="*/ 231419 h 419128"/>
              <a:gd name="connsiteX49" fmla="*/ 110738 w 419128"/>
              <a:gd name="connsiteY49" fmla="*/ 204378 h 419128"/>
              <a:gd name="connsiteX50" fmla="*/ 127635 w 419128"/>
              <a:gd name="connsiteY50" fmla="*/ 217894 h 419128"/>
              <a:gd name="connsiteX51" fmla="*/ 110738 w 419128"/>
              <a:gd name="connsiteY51" fmla="*/ 231419 h 419128"/>
              <a:gd name="connsiteX52" fmla="*/ 107166 w 419128"/>
              <a:gd name="connsiteY52" fmla="*/ 177117 h 419128"/>
              <a:gd name="connsiteX53" fmla="*/ 97079 w 419128"/>
              <a:gd name="connsiteY53" fmla="*/ 175974 h 419128"/>
              <a:gd name="connsiteX54" fmla="*/ 91688 w 419128"/>
              <a:gd name="connsiteY54" fmla="*/ 184556 h 419128"/>
              <a:gd name="connsiteX55" fmla="*/ 91688 w 419128"/>
              <a:gd name="connsiteY55" fmla="*/ 251241 h 419128"/>
              <a:gd name="connsiteX56" fmla="*/ 97079 w 419128"/>
              <a:gd name="connsiteY56" fmla="*/ 259823 h 419128"/>
              <a:gd name="connsiteX57" fmla="*/ 101213 w 419128"/>
              <a:gd name="connsiteY57" fmla="*/ 260766 h 419128"/>
              <a:gd name="connsiteX58" fmla="*/ 107166 w 419128"/>
              <a:gd name="connsiteY58" fmla="*/ 258680 h 419128"/>
              <a:gd name="connsiteX59" fmla="*/ 148838 w 419128"/>
              <a:gd name="connsiteY59" fmla="*/ 225333 h 419128"/>
              <a:gd name="connsiteX60" fmla="*/ 152410 w 419128"/>
              <a:gd name="connsiteY60" fmla="*/ 217894 h 419128"/>
              <a:gd name="connsiteX61" fmla="*/ 148838 w 419128"/>
              <a:gd name="connsiteY61" fmla="*/ 210455 h 419128"/>
              <a:gd name="connsiteX62" fmla="*/ 107166 w 419128"/>
              <a:gd name="connsiteY62" fmla="*/ 177117 h 419128"/>
              <a:gd name="connsiteX63" fmla="*/ 110738 w 419128"/>
              <a:gd name="connsiteY63" fmla="*/ 131397 h 419128"/>
              <a:gd name="connsiteX64" fmla="*/ 110738 w 419128"/>
              <a:gd name="connsiteY64" fmla="*/ 104365 h 419128"/>
              <a:gd name="connsiteX65" fmla="*/ 127635 w 419128"/>
              <a:gd name="connsiteY65" fmla="*/ 117881 h 419128"/>
              <a:gd name="connsiteX66" fmla="*/ 110738 w 419128"/>
              <a:gd name="connsiteY66" fmla="*/ 131397 h 419128"/>
              <a:gd name="connsiteX67" fmla="*/ 107166 w 419128"/>
              <a:gd name="connsiteY67" fmla="*/ 77105 h 419128"/>
              <a:gd name="connsiteX68" fmla="*/ 97079 w 419128"/>
              <a:gd name="connsiteY68" fmla="*/ 75962 h 419128"/>
              <a:gd name="connsiteX69" fmla="*/ 91688 w 419128"/>
              <a:gd name="connsiteY69" fmla="*/ 84544 h 419128"/>
              <a:gd name="connsiteX70" fmla="*/ 91688 w 419128"/>
              <a:gd name="connsiteY70" fmla="*/ 151219 h 419128"/>
              <a:gd name="connsiteX71" fmla="*/ 97079 w 419128"/>
              <a:gd name="connsiteY71" fmla="*/ 159801 h 419128"/>
              <a:gd name="connsiteX72" fmla="*/ 101213 w 419128"/>
              <a:gd name="connsiteY72" fmla="*/ 160744 h 419128"/>
              <a:gd name="connsiteX73" fmla="*/ 107166 w 419128"/>
              <a:gd name="connsiteY73" fmla="*/ 158658 h 419128"/>
              <a:gd name="connsiteX74" fmla="*/ 148838 w 419128"/>
              <a:gd name="connsiteY74" fmla="*/ 125320 h 419128"/>
              <a:gd name="connsiteX75" fmla="*/ 152410 w 419128"/>
              <a:gd name="connsiteY75" fmla="*/ 117881 h 419128"/>
              <a:gd name="connsiteX76" fmla="*/ 148838 w 419128"/>
              <a:gd name="connsiteY76" fmla="*/ 110442 h 419128"/>
              <a:gd name="connsiteX77" fmla="*/ 107166 w 419128"/>
              <a:gd name="connsiteY77" fmla="*/ 77105 h 419128"/>
              <a:gd name="connsiteX78" fmla="*/ 209560 w 419128"/>
              <a:gd name="connsiteY78" fmla="*/ 400079 h 419128"/>
              <a:gd name="connsiteX79" fmla="*/ 19050 w 419128"/>
              <a:gd name="connsiteY79" fmla="*/ 209560 h 419128"/>
              <a:gd name="connsiteX80" fmla="*/ 209560 w 419128"/>
              <a:gd name="connsiteY80" fmla="*/ 19050 h 419128"/>
              <a:gd name="connsiteX81" fmla="*/ 400079 w 419128"/>
              <a:gd name="connsiteY81" fmla="*/ 209560 h 419128"/>
              <a:gd name="connsiteX82" fmla="*/ 209560 w 419128"/>
              <a:gd name="connsiteY82" fmla="*/ 400079 h 419128"/>
              <a:gd name="connsiteX83" fmla="*/ 209560 w 419128"/>
              <a:gd name="connsiteY83" fmla="*/ 400079 h 419128"/>
              <a:gd name="connsiteX84" fmla="*/ 209560 w 419128"/>
              <a:gd name="connsiteY84" fmla="*/ 0 h 419128"/>
              <a:gd name="connsiteX85" fmla="*/ 0 w 419128"/>
              <a:gd name="connsiteY85" fmla="*/ 209560 h 419128"/>
              <a:gd name="connsiteX86" fmla="*/ 209560 w 419128"/>
              <a:gd name="connsiteY86" fmla="*/ 419129 h 419128"/>
              <a:gd name="connsiteX87" fmla="*/ 419129 w 419128"/>
              <a:gd name="connsiteY87" fmla="*/ 209560 h 419128"/>
              <a:gd name="connsiteX88" fmla="*/ 209560 w 419128"/>
              <a:gd name="connsiteY88" fmla="*/ 0 h 419128"/>
              <a:gd name="connsiteX89" fmla="*/ 209560 w 419128"/>
              <a:gd name="connsiteY89" fmla="*/ 0 h 419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419128" h="419128">
                <a:moveTo>
                  <a:pt x="110738" y="323098"/>
                </a:moveTo>
                <a:lnTo>
                  <a:pt x="110738" y="296066"/>
                </a:lnTo>
                <a:lnTo>
                  <a:pt x="127635" y="309582"/>
                </a:lnTo>
                <a:lnTo>
                  <a:pt x="110738" y="323098"/>
                </a:lnTo>
                <a:close/>
                <a:moveTo>
                  <a:pt x="107166" y="268805"/>
                </a:moveTo>
                <a:cubicBezTo>
                  <a:pt x="104299" y="266510"/>
                  <a:pt x="100365" y="266062"/>
                  <a:pt x="97079" y="267662"/>
                </a:cubicBezTo>
                <a:cubicBezTo>
                  <a:pt x="93793" y="269253"/>
                  <a:pt x="91688" y="272577"/>
                  <a:pt x="91688" y="276244"/>
                </a:cubicBezTo>
                <a:lnTo>
                  <a:pt x="91688" y="342919"/>
                </a:lnTo>
                <a:cubicBezTo>
                  <a:pt x="91688" y="346586"/>
                  <a:pt x="93793" y="349910"/>
                  <a:pt x="97079" y="351501"/>
                </a:cubicBezTo>
                <a:cubicBezTo>
                  <a:pt x="98403" y="352139"/>
                  <a:pt x="99812" y="352444"/>
                  <a:pt x="101213" y="352444"/>
                </a:cubicBezTo>
                <a:cubicBezTo>
                  <a:pt x="103337" y="352444"/>
                  <a:pt x="105442" y="351739"/>
                  <a:pt x="107166" y="350358"/>
                </a:cubicBezTo>
                <a:lnTo>
                  <a:pt x="148838" y="317021"/>
                </a:lnTo>
                <a:cubicBezTo>
                  <a:pt x="151095" y="315211"/>
                  <a:pt x="152410" y="312477"/>
                  <a:pt x="152410" y="309582"/>
                </a:cubicBezTo>
                <a:cubicBezTo>
                  <a:pt x="152410" y="306686"/>
                  <a:pt x="151095" y="303952"/>
                  <a:pt x="148838" y="302143"/>
                </a:cubicBezTo>
                <a:lnTo>
                  <a:pt x="107166" y="268805"/>
                </a:lnTo>
                <a:close/>
                <a:moveTo>
                  <a:pt x="335775" y="236572"/>
                </a:moveTo>
                <a:lnTo>
                  <a:pt x="335775" y="199215"/>
                </a:lnTo>
                <a:lnTo>
                  <a:pt x="354454" y="217894"/>
                </a:lnTo>
                <a:lnTo>
                  <a:pt x="335775" y="236572"/>
                </a:lnTo>
                <a:close/>
                <a:moveTo>
                  <a:pt x="374656" y="211160"/>
                </a:moveTo>
                <a:lnTo>
                  <a:pt x="332984" y="169488"/>
                </a:lnTo>
                <a:cubicBezTo>
                  <a:pt x="330260" y="166764"/>
                  <a:pt x="326184" y="165945"/>
                  <a:pt x="322602" y="167421"/>
                </a:cubicBezTo>
                <a:cubicBezTo>
                  <a:pt x="319040" y="168897"/>
                  <a:pt x="316725" y="172374"/>
                  <a:pt x="316725" y="176222"/>
                </a:cubicBezTo>
                <a:lnTo>
                  <a:pt x="316725" y="208369"/>
                </a:lnTo>
                <a:lnTo>
                  <a:pt x="244088" y="208369"/>
                </a:lnTo>
                <a:lnTo>
                  <a:pt x="244088" y="117881"/>
                </a:lnTo>
                <a:cubicBezTo>
                  <a:pt x="244088" y="112614"/>
                  <a:pt x="239830" y="108356"/>
                  <a:pt x="234563" y="108356"/>
                </a:cubicBezTo>
                <a:lnTo>
                  <a:pt x="161277" y="108356"/>
                </a:lnTo>
                <a:lnTo>
                  <a:pt x="161277" y="127406"/>
                </a:lnTo>
                <a:lnTo>
                  <a:pt x="225038" y="127406"/>
                </a:lnTo>
                <a:lnTo>
                  <a:pt x="225038" y="208369"/>
                </a:lnTo>
                <a:lnTo>
                  <a:pt x="159553" y="208369"/>
                </a:lnTo>
                <a:lnTo>
                  <a:pt x="159553" y="227419"/>
                </a:lnTo>
                <a:lnTo>
                  <a:pt x="225038" y="227419"/>
                </a:lnTo>
                <a:lnTo>
                  <a:pt x="225038" y="308391"/>
                </a:lnTo>
                <a:lnTo>
                  <a:pt x="161277" y="308391"/>
                </a:lnTo>
                <a:lnTo>
                  <a:pt x="161277" y="327441"/>
                </a:lnTo>
                <a:lnTo>
                  <a:pt x="234563" y="327441"/>
                </a:lnTo>
                <a:cubicBezTo>
                  <a:pt x="239830" y="327441"/>
                  <a:pt x="244088" y="323183"/>
                  <a:pt x="244088" y="317916"/>
                </a:cubicBezTo>
                <a:lnTo>
                  <a:pt x="244088" y="227419"/>
                </a:lnTo>
                <a:lnTo>
                  <a:pt x="316725" y="227419"/>
                </a:lnTo>
                <a:lnTo>
                  <a:pt x="316725" y="259575"/>
                </a:lnTo>
                <a:cubicBezTo>
                  <a:pt x="316725" y="263423"/>
                  <a:pt x="319049" y="266910"/>
                  <a:pt x="322602" y="268376"/>
                </a:cubicBezTo>
                <a:cubicBezTo>
                  <a:pt x="323783" y="268872"/>
                  <a:pt x="325022" y="269100"/>
                  <a:pt x="326250" y="269100"/>
                </a:cubicBezTo>
                <a:cubicBezTo>
                  <a:pt x="328727" y="269100"/>
                  <a:pt x="331165" y="268129"/>
                  <a:pt x="332984" y="266309"/>
                </a:cubicBezTo>
                <a:lnTo>
                  <a:pt x="374656" y="224628"/>
                </a:lnTo>
                <a:cubicBezTo>
                  <a:pt x="378381" y="220904"/>
                  <a:pt x="378381" y="214884"/>
                  <a:pt x="374656" y="211160"/>
                </a:cubicBezTo>
                <a:lnTo>
                  <a:pt x="374656" y="211160"/>
                </a:lnTo>
                <a:close/>
                <a:moveTo>
                  <a:pt x="110738" y="231419"/>
                </a:moveTo>
                <a:lnTo>
                  <a:pt x="110738" y="204378"/>
                </a:lnTo>
                <a:lnTo>
                  <a:pt x="127635" y="217894"/>
                </a:lnTo>
                <a:lnTo>
                  <a:pt x="110738" y="231419"/>
                </a:lnTo>
                <a:close/>
                <a:moveTo>
                  <a:pt x="107166" y="177117"/>
                </a:moveTo>
                <a:cubicBezTo>
                  <a:pt x="104299" y="174822"/>
                  <a:pt x="100365" y="174384"/>
                  <a:pt x="97079" y="175974"/>
                </a:cubicBezTo>
                <a:cubicBezTo>
                  <a:pt x="93793" y="177565"/>
                  <a:pt x="91688" y="180889"/>
                  <a:pt x="91688" y="184556"/>
                </a:cubicBezTo>
                <a:lnTo>
                  <a:pt x="91688" y="251241"/>
                </a:lnTo>
                <a:cubicBezTo>
                  <a:pt x="91688" y="254908"/>
                  <a:pt x="93793" y="258232"/>
                  <a:pt x="97079" y="259823"/>
                </a:cubicBezTo>
                <a:cubicBezTo>
                  <a:pt x="98403" y="260461"/>
                  <a:pt x="99812" y="260766"/>
                  <a:pt x="101213" y="260766"/>
                </a:cubicBezTo>
                <a:cubicBezTo>
                  <a:pt x="103337" y="260766"/>
                  <a:pt x="105442" y="260061"/>
                  <a:pt x="107166" y="258680"/>
                </a:cubicBezTo>
                <a:lnTo>
                  <a:pt x="148838" y="225333"/>
                </a:lnTo>
                <a:cubicBezTo>
                  <a:pt x="151095" y="223523"/>
                  <a:pt x="152410" y="220790"/>
                  <a:pt x="152410" y="217894"/>
                </a:cubicBezTo>
                <a:cubicBezTo>
                  <a:pt x="152410" y="214998"/>
                  <a:pt x="151095" y="212265"/>
                  <a:pt x="148838" y="210455"/>
                </a:cubicBezTo>
                <a:lnTo>
                  <a:pt x="107166" y="177117"/>
                </a:lnTo>
                <a:close/>
                <a:moveTo>
                  <a:pt x="110738" y="131397"/>
                </a:moveTo>
                <a:lnTo>
                  <a:pt x="110738" y="104365"/>
                </a:lnTo>
                <a:lnTo>
                  <a:pt x="127635" y="117881"/>
                </a:lnTo>
                <a:lnTo>
                  <a:pt x="110738" y="131397"/>
                </a:lnTo>
                <a:close/>
                <a:moveTo>
                  <a:pt x="107166" y="77105"/>
                </a:moveTo>
                <a:cubicBezTo>
                  <a:pt x="104299" y="74809"/>
                  <a:pt x="100365" y="74362"/>
                  <a:pt x="97079" y="75962"/>
                </a:cubicBezTo>
                <a:cubicBezTo>
                  <a:pt x="93793" y="77553"/>
                  <a:pt x="91688" y="80877"/>
                  <a:pt x="91688" y="84544"/>
                </a:cubicBezTo>
                <a:lnTo>
                  <a:pt x="91688" y="151219"/>
                </a:lnTo>
                <a:cubicBezTo>
                  <a:pt x="91688" y="154886"/>
                  <a:pt x="93793" y="158210"/>
                  <a:pt x="97079" y="159801"/>
                </a:cubicBezTo>
                <a:cubicBezTo>
                  <a:pt x="98403" y="160439"/>
                  <a:pt x="99812" y="160744"/>
                  <a:pt x="101213" y="160744"/>
                </a:cubicBezTo>
                <a:cubicBezTo>
                  <a:pt x="103337" y="160744"/>
                  <a:pt x="105442" y="160039"/>
                  <a:pt x="107166" y="158658"/>
                </a:cubicBezTo>
                <a:lnTo>
                  <a:pt x="148838" y="125320"/>
                </a:lnTo>
                <a:cubicBezTo>
                  <a:pt x="151095" y="123511"/>
                  <a:pt x="152410" y="120777"/>
                  <a:pt x="152410" y="117881"/>
                </a:cubicBezTo>
                <a:cubicBezTo>
                  <a:pt x="152410" y="114986"/>
                  <a:pt x="151095" y="112252"/>
                  <a:pt x="148838" y="110442"/>
                </a:cubicBezTo>
                <a:lnTo>
                  <a:pt x="107166" y="77105"/>
                </a:lnTo>
                <a:close/>
                <a:moveTo>
                  <a:pt x="209560" y="400079"/>
                </a:moveTo>
                <a:cubicBezTo>
                  <a:pt x="104518" y="400079"/>
                  <a:pt x="19050" y="314611"/>
                  <a:pt x="19050" y="209560"/>
                </a:cubicBezTo>
                <a:cubicBezTo>
                  <a:pt x="19050" y="104518"/>
                  <a:pt x="104518" y="19050"/>
                  <a:pt x="209560" y="19050"/>
                </a:cubicBezTo>
                <a:cubicBezTo>
                  <a:pt x="314611" y="19050"/>
                  <a:pt x="400079" y="104518"/>
                  <a:pt x="400079" y="209560"/>
                </a:cubicBezTo>
                <a:cubicBezTo>
                  <a:pt x="400079" y="314611"/>
                  <a:pt x="314611" y="400079"/>
                  <a:pt x="209560" y="400079"/>
                </a:cubicBezTo>
                <a:lnTo>
                  <a:pt x="209560" y="400079"/>
                </a:lnTo>
                <a:close/>
                <a:moveTo>
                  <a:pt x="209560" y="0"/>
                </a:moveTo>
                <a:cubicBezTo>
                  <a:pt x="94002" y="0"/>
                  <a:pt x="0" y="94002"/>
                  <a:pt x="0" y="209560"/>
                </a:cubicBezTo>
                <a:cubicBezTo>
                  <a:pt x="0" y="325117"/>
                  <a:pt x="94002" y="419129"/>
                  <a:pt x="209560" y="419129"/>
                </a:cubicBezTo>
                <a:cubicBezTo>
                  <a:pt x="325117" y="419129"/>
                  <a:pt x="419129" y="325117"/>
                  <a:pt x="419129" y="209560"/>
                </a:cubicBezTo>
                <a:cubicBezTo>
                  <a:pt x="419129" y="94002"/>
                  <a:pt x="325117" y="0"/>
                  <a:pt x="209560" y="0"/>
                </a:cubicBezTo>
                <a:lnTo>
                  <a:pt x="209560" y="0"/>
                </a:lnTo>
                <a:close/>
              </a:path>
            </a:pathLst>
          </a:custGeom>
          <a:solidFill>
            <a:srgbClr val="8C4FFF"/>
          </a:solidFill>
          <a:ln w="9525" cap="flat">
            <a:noFill/>
            <a:prstDash val="solid"/>
            <a:miter/>
          </a:ln>
        </p:spPr>
        <p:txBody>
          <a:bodyPr wrap="none" lIns="0" tIns="548640" rIns="914400" rtlCol="0" anchor="ctr"/>
          <a:lstStyle/>
          <a:p>
            <a:pPr algn="ctr"/>
            <a:r>
              <a:rPr lang="en-US" sz="1400" dirty="0"/>
              <a:t>NAT </a:t>
            </a:r>
            <a:br>
              <a:rPr lang="en-US" sz="1400" dirty="0"/>
            </a:br>
            <a:r>
              <a:rPr lang="en-US" sz="1400" dirty="0"/>
              <a:t>Gateway</a:t>
            </a:r>
          </a:p>
        </p:txBody>
      </p:sp>
      <p:sp>
        <p:nvSpPr>
          <p:cNvPr id="51" name="Graphic 12" descr="Route table resource icon for the Amazon Route 53 service.">
            <a:extLst>
              <a:ext uri="{FF2B5EF4-FFF2-40B4-BE49-F238E27FC236}">
                <a16:creationId xmlns:a16="http://schemas.microsoft.com/office/drawing/2014/main" id="{E204BE03-1795-2863-6131-2644783C0D96}"/>
              </a:ext>
            </a:extLst>
          </p:cNvPr>
          <p:cNvSpPr/>
          <p:nvPr/>
        </p:nvSpPr>
        <p:spPr>
          <a:xfrm>
            <a:off x="6833434" y="2979634"/>
            <a:ext cx="418567" cy="410242"/>
          </a:xfrm>
          <a:custGeom>
            <a:avLst/>
            <a:gdLst>
              <a:gd name="connsiteX0" fmla="*/ 19050 w 418566"/>
              <a:gd name="connsiteY0" fmla="*/ 391192 h 410241"/>
              <a:gd name="connsiteX1" fmla="*/ 399517 w 418566"/>
              <a:gd name="connsiteY1" fmla="*/ 391192 h 410241"/>
              <a:gd name="connsiteX2" fmla="*/ 399517 w 418566"/>
              <a:gd name="connsiteY2" fmla="*/ 302047 h 410241"/>
              <a:gd name="connsiteX3" fmla="*/ 19050 w 418566"/>
              <a:gd name="connsiteY3" fmla="*/ 302047 h 410241"/>
              <a:gd name="connsiteX4" fmla="*/ 19050 w 418566"/>
              <a:gd name="connsiteY4" fmla="*/ 391192 h 410241"/>
              <a:gd name="connsiteX5" fmla="*/ 418567 w 418566"/>
              <a:gd name="connsiteY5" fmla="*/ 292522 h 410241"/>
              <a:gd name="connsiteX6" fmla="*/ 418567 w 418566"/>
              <a:gd name="connsiteY6" fmla="*/ 400717 h 410241"/>
              <a:gd name="connsiteX7" fmla="*/ 409042 w 418566"/>
              <a:gd name="connsiteY7" fmla="*/ 410242 h 410241"/>
              <a:gd name="connsiteX8" fmla="*/ 9525 w 418566"/>
              <a:gd name="connsiteY8" fmla="*/ 410242 h 410241"/>
              <a:gd name="connsiteX9" fmla="*/ 0 w 418566"/>
              <a:gd name="connsiteY9" fmla="*/ 400717 h 410241"/>
              <a:gd name="connsiteX10" fmla="*/ 0 w 418566"/>
              <a:gd name="connsiteY10" fmla="*/ 292522 h 410241"/>
              <a:gd name="connsiteX11" fmla="*/ 9525 w 418566"/>
              <a:gd name="connsiteY11" fmla="*/ 282997 h 410241"/>
              <a:gd name="connsiteX12" fmla="*/ 409042 w 418566"/>
              <a:gd name="connsiteY12" fmla="*/ 282997 h 410241"/>
              <a:gd name="connsiteX13" fmla="*/ 418567 w 418566"/>
              <a:gd name="connsiteY13" fmla="*/ 292522 h 410241"/>
              <a:gd name="connsiteX14" fmla="*/ 418567 w 418566"/>
              <a:gd name="connsiteY14" fmla="*/ 292522 h 410241"/>
              <a:gd name="connsiteX15" fmla="*/ 19050 w 418566"/>
              <a:gd name="connsiteY15" fmla="*/ 249688 h 410241"/>
              <a:gd name="connsiteX16" fmla="*/ 399517 w 418566"/>
              <a:gd name="connsiteY16" fmla="*/ 249688 h 410241"/>
              <a:gd name="connsiteX17" fmla="*/ 399517 w 418566"/>
              <a:gd name="connsiteY17" fmla="*/ 160544 h 410241"/>
              <a:gd name="connsiteX18" fmla="*/ 19050 w 418566"/>
              <a:gd name="connsiteY18" fmla="*/ 160544 h 410241"/>
              <a:gd name="connsiteX19" fmla="*/ 19050 w 418566"/>
              <a:gd name="connsiteY19" fmla="*/ 249688 h 410241"/>
              <a:gd name="connsiteX20" fmla="*/ 418567 w 418566"/>
              <a:gd name="connsiteY20" fmla="*/ 151019 h 410241"/>
              <a:gd name="connsiteX21" fmla="*/ 418567 w 418566"/>
              <a:gd name="connsiteY21" fmla="*/ 259223 h 410241"/>
              <a:gd name="connsiteX22" fmla="*/ 409042 w 418566"/>
              <a:gd name="connsiteY22" fmla="*/ 268748 h 410241"/>
              <a:gd name="connsiteX23" fmla="*/ 9525 w 418566"/>
              <a:gd name="connsiteY23" fmla="*/ 268748 h 410241"/>
              <a:gd name="connsiteX24" fmla="*/ 0 w 418566"/>
              <a:gd name="connsiteY24" fmla="*/ 259223 h 410241"/>
              <a:gd name="connsiteX25" fmla="*/ 0 w 418566"/>
              <a:gd name="connsiteY25" fmla="*/ 151019 h 410241"/>
              <a:gd name="connsiteX26" fmla="*/ 9525 w 418566"/>
              <a:gd name="connsiteY26" fmla="*/ 141494 h 410241"/>
              <a:gd name="connsiteX27" fmla="*/ 409042 w 418566"/>
              <a:gd name="connsiteY27" fmla="*/ 141494 h 410241"/>
              <a:gd name="connsiteX28" fmla="*/ 418567 w 418566"/>
              <a:gd name="connsiteY28" fmla="*/ 151019 h 410241"/>
              <a:gd name="connsiteX29" fmla="*/ 418567 w 418566"/>
              <a:gd name="connsiteY29" fmla="*/ 151019 h 410241"/>
              <a:gd name="connsiteX30" fmla="*/ 19050 w 418566"/>
              <a:gd name="connsiteY30" fmla="*/ 108194 h 410241"/>
              <a:gd name="connsiteX31" fmla="*/ 399517 w 418566"/>
              <a:gd name="connsiteY31" fmla="*/ 108194 h 410241"/>
              <a:gd name="connsiteX32" fmla="*/ 399517 w 418566"/>
              <a:gd name="connsiteY32" fmla="*/ 19050 h 410241"/>
              <a:gd name="connsiteX33" fmla="*/ 19050 w 418566"/>
              <a:gd name="connsiteY33" fmla="*/ 19050 h 410241"/>
              <a:gd name="connsiteX34" fmla="*/ 19050 w 418566"/>
              <a:gd name="connsiteY34" fmla="*/ 108194 h 410241"/>
              <a:gd name="connsiteX35" fmla="*/ 418567 w 418566"/>
              <a:gd name="connsiteY35" fmla="*/ 9525 h 410241"/>
              <a:gd name="connsiteX36" fmla="*/ 418567 w 418566"/>
              <a:gd name="connsiteY36" fmla="*/ 117719 h 410241"/>
              <a:gd name="connsiteX37" fmla="*/ 409042 w 418566"/>
              <a:gd name="connsiteY37" fmla="*/ 127244 h 410241"/>
              <a:gd name="connsiteX38" fmla="*/ 9525 w 418566"/>
              <a:gd name="connsiteY38" fmla="*/ 127244 h 410241"/>
              <a:gd name="connsiteX39" fmla="*/ 0 w 418566"/>
              <a:gd name="connsiteY39" fmla="*/ 117719 h 410241"/>
              <a:gd name="connsiteX40" fmla="*/ 0 w 418566"/>
              <a:gd name="connsiteY40" fmla="*/ 9525 h 410241"/>
              <a:gd name="connsiteX41" fmla="*/ 9525 w 418566"/>
              <a:gd name="connsiteY41" fmla="*/ 0 h 410241"/>
              <a:gd name="connsiteX42" fmla="*/ 409042 w 418566"/>
              <a:gd name="connsiteY42" fmla="*/ 0 h 410241"/>
              <a:gd name="connsiteX43" fmla="*/ 418567 w 418566"/>
              <a:gd name="connsiteY43" fmla="*/ 9525 h 410241"/>
              <a:gd name="connsiteX44" fmla="*/ 418567 w 418566"/>
              <a:gd name="connsiteY44" fmla="*/ 9525 h 410241"/>
              <a:gd name="connsiteX45" fmla="*/ 356225 w 418566"/>
              <a:gd name="connsiteY45" fmla="*/ 346872 h 410241"/>
              <a:gd name="connsiteX46" fmla="*/ 358521 w 418566"/>
              <a:gd name="connsiteY46" fmla="*/ 364598 h 410241"/>
              <a:gd name="connsiteX47" fmla="*/ 365865 w 418566"/>
              <a:gd name="connsiteY47" fmla="*/ 370084 h 410241"/>
              <a:gd name="connsiteX48" fmla="*/ 373199 w 418566"/>
              <a:gd name="connsiteY48" fmla="*/ 364598 h 410241"/>
              <a:gd name="connsiteX49" fmla="*/ 375495 w 418566"/>
              <a:gd name="connsiteY49" fmla="*/ 346872 h 410241"/>
              <a:gd name="connsiteX50" fmla="*/ 373199 w 418566"/>
              <a:gd name="connsiteY50" fmla="*/ 329222 h 410241"/>
              <a:gd name="connsiteX51" fmla="*/ 365865 w 418566"/>
              <a:gd name="connsiteY51" fmla="*/ 323726 h 410241"/>
              <a:gd name="connsiteX52" fmla="*/ 358521 w 418566"/>
              <a:gd name="connsiteY52" fmla="*/ 329222 h 410241"/>
              <a:gd name="connsiteX53" fmla="*/ 356225 w 418566"/>
              <a:gd name="connsiteY53" fmla="*/ 346872 h 410241"/>
              <a:gd name="connsiteX54" fmla="*/ 356225 w 418566"/>
              <a:gd name="connsiteY54" fmla="*/ 346872 h 410241"/>
              <a:gd name="connsiteX55" fmla="*/ 352292 w 418566"/>
              <a:gd name="connsiteY55" fmla="*/ 369170 h 410241"/>
              <a:gd name="connsiteX56" fmla="*/ 347653 w 418566"/>
              <a:gd name="connsiteY56" fmla="*/ 346872 h 410241"/>
              <a:gd name="connsiteX57" fmla="*/ 352292 w 418566"/>
              <a:gd name="connsiteY57" fmla="*/ 324602 h 410241"/>
              <a:gd name="connsiteX58" fmla="*/ 365865 w 418566"/>
              <a:gd name="connsiteY58" fmla="*/ 316982 h 410241"/>
              <a:gd name="connsiteX59" fmla="*/ 379428 w 418566"/>
              <a:gd name="connsiteY59" fmla="*/ 324602 h 410241"/>
              <a:gd name="connsiteX60" fmla="*/ 384077 w 418566"/>
              <a:gd name="connsiteY60" fmla="*/ 346872 h 410241"/>
              <a:gd name="connsiteX61" fmla="*/ 379428 w 418566"/>
              <a:gd name="connsiteY61" fmla="*/ 369208 h 410241"/>
              <a:gd name="connsiteX62" fmla="*/ 365865 w 418566"/>
              <a:gd name="connsiteY62" fmla="*/ 376828 h 410241"/>
              <a:gd name="connsiteX63" fmla="*/ 352292 w 418566"/>
              <a:gd name="connsiteY63" fmla="*/ 369170 h 410241"/>
              <a:gd name="connsiteX64" fmla="*/ 352292 w 418566"/>
              <a:gd name="connsiteY64" fmla="*/ 369170 h 410241"/>
              <a:gd name="connsiteX65" fmla="*/ 334394 w 418566"/>
              <a:gd name="connsiteY65" fmla="*/ 376580 h 410241"/>
              <a:gd name="connsiteX66" fmla="*/ 338233 w 418566"/>
              <a:gd name="connsiteY66" fmla="*/ 375123 h 410241"/>
              <a:gd name="connsiteX67" fmla="*/ 339700 w 418566"/>
              <a:gd name="connsiteY67" fmla="*/ 371256 h 410241"/>
              <a:gd name="connsiteX68" fmla="*/ 338233 w 418566"/>
              <a:gd name="connsiteY68" fmla="*/ 367389 h 410241"/>
              <a:gd name="connsiteX69" fmla="*/ 334394 w 418566"/>
              <a:gd name="connsiteY69" fmla="*/ 365931 h 410241"/>
              <a:gd name="connsiteX70" fmla="*/ 330546 w 418566"/>
              <a:gd name="connsiteY70" fmla="*/ 367389 h 410241"/>
              <a:gd name="connsiteX71" fmla="*/ 329089 w 418566"/>
              <a:gd name="connsiteY71" fmla="*/ 371256 h 410241"/>
              <a:gd name="connsiteX72" fmla="*/ 330546 w 418566"/>
              <a:gd name="connsiteY72" fmla="*/ 375123 h 410241"/>
              <a:gd name="connsiteX73" fmla="*/ 334394 w 418566"/>
              <a:gd name="connsiteY73" fmla="*/ 376580 h 410241"/>
              <a:gd name="connsiteX74" fmla="*/ 334394 w 418566"/>
              <a:gd name="connsiteY74" fmla="*/ 376580 h 410241"/>
              <a:gd name="connsiteX75" fmla="*/ 319888 w 418566"/>
              <a:gd name="connsiteY75" fmla="*/ 368837 h 410241"/>
              <a:gd name="connsiteX76" fmla="*/ 295837 w 418566"/>
              <a:gd name="connsiteY76" fmla="*/ 368837 h 410241"/>
              <a:gd name="connsiteX77" fmla="*/ 310344 w 418566"/>
              <a:gd name="connsiteY77" fmla="*/ 350320 h 410241"/>
              <a:gd name="connsiteX78" fmla="*/ 316173 w 418566"/>
              <a:gd name="connsiteY78" fmla="*/ 340204 h 410241"/>
              <a:gd name="connsiteX79" fmla="*/ 317773 w 418566"/>
              <a:gd name="connsiteY79" fmla="*/ 332299 h 410241"/>
              <a:gd name="connsiteX80" fmla="*/ 313954 w 418566"/>
              <a:gd name="connsiteY80" fmla="*/ 321021 h 410241"/>
              <a:gd name="connsiteX81" fmla="*/ 303362 w 418566"/>
              <a:gd name="connsiteY81" fmla="*/ 316982 h 410241"/>
              <a:gd name="connsiteX82" fmla="*/ 295751 w 418566"/>
              <a:gd name="connsiteY82" fmla="*/ 318278 h 410241"/>
              <a:gd name="connsiteX83" fmla="*/ 288065 w 418566"/>
              <a:gd name="connsiteY83" fmla="*/ 322393 h 410241"/>
              <a:gd name="connsiteX84" fmla="*/ 288065 w 418566"/>
              <a:gd name="connsiteY84" fmla="*/ 329479 h 410241"/>
              <a:gd name="connsiteX85" fmla="*/ 301943 w 418566"/>
              <a:gd name="connsiteY85" fmla="*/ 324145 h 410241"/>
              <a:gd name="connsiteX86" fmla="*/ 309105 w 418566"/>
              <a:gd name="connsiteY86" fmla="*/ 332804 h 410241"/>
              <a:gd name="connsiteX87" fmla="*/ 307076 w 418566"/>
              <a:gd name="connsiteY87" fmla="*/ 341043 h 410241"/>
              <a:gd name="connsiteX88" fmla="*/ 300352 w 418566"/>
              <a:gd name="connsiteY88" fmla="*/ 351901 h 410241"/>
              <a:gd name="connsiteX89" fmla="*/ 286731 w 418566"/>
              <a:gd name="connsiteY89" fmla="*/ 369513 h 410241"/>
              <a:gd name="connsiteX90" fmla="*/ 286731 w 418566"/>
              <a:gd name="connsiteY90" fmla="*/ 375752 h 410241"/>
              <a:gd name="connsiteX91" fmla="*/ 319888 w 418566"/>
              <a:gd name="connsiteY91" fmla="*/ 375752 h 410241"/>
              <a:gd name="connsiteX92" fmla="*/ 319888 w 418566"/>
              <a:gd name="connsiteY92" fmla="*/ 368837 h 410241"/>
              <a:gd name="connsiteX93" fmla="*/ 271443 w 418566"/>
              <a:gd name="connsiteY93" fmla="*/ 376580 h 410241"/>
              <a:gd name="connsiteX94" fmla="*/ 275292 w 418566"/>
              <a:gd name="connsiteY94" fmla="*/ 375123 h 410241"/>
              <a:gd name="connsiteX95" fmla="*/ 276749 w 418566"/>
              <a:gd name="connsiteY95" fmla="*/ 371256 h 410241"/>
              <a:gd name="connsiteX96" fmla="*/ 275292 w 418566"/>
              <a:gd name="connsiteY96" fmla="*/ 367389 h 410241"/>
              <a:gd name="connsiteX97" fmla="*/ 271443 w 418566"/>
              <a:gd name="connsiteY97" fmla="*/ 365931 h 410241"/>
              <a:gd name="connsiteX98" fmla="*/ 267595 w 418566"/>
              <a:gd name="connsiteY98" fmla="*/ 367389 h 410241"/>
              <a:gd name="connsiteX99" fmla="*/ 266138 w 418566"/>
              <a:gd name="connsiteY99" fmla="*/ 371256 h 410241"/>
              <a:gd name="connsiteX100" fmla="*/ 267595 w 418566"/>
              <a:gd name="connsiteY100" fmla="*/ 375123 h 410241"/>
              <a:gd name="connsiteX101" fmla="*/ 271443 w 418566"/>
              <a:gd name="connsiteY101" fmla="*/ 376580 h 410241"/>
              <a:gd name="connsiteX102" fmla="*/ 271443 w 418566"/>
              <a:gd name="connsiteY102" fmla="*/ 376580 h 410241"/>
              <a:gd name="connsiteX103" fmla="*/ 231029 w 418566"/>
              <a:gd name="connsiteY103" fmla="*/ 350368 h 410241"/>
              <a:gd name="connsiteX104" fmla="*/ 233382 w 418566"/>
              <a:gd name="connsiteY104" fmla="*/ 365474 h 410241"/>
              <a:gd name="connsiteX105" fmla="*/ 240754 w 418566"/>
              <a:gd name="connsiteY105" fmla="*/ 370256 h 410241"/>
              <a:gd name="connsiteX106" fmla="*/ 249164 w 418566"/>
              <a:gd name="connsiteY106" fmla="*/ 358521 h 410241"/>
              <a:gd name="connsiteX107" fmla="*/ 246945 w 418566"/>
              <a:gd name="connsiteY107" fmla="*/ 350234 h 410241"/>
              <a:gd name="connsiteX108" fmla="*/ 240411 w 418566"/>
              <a:gd name="connsiteY108" fmla="*/ 347358 h 410241"/>
              <a:gd name="connsiteX109" fmla="*/ 231029 w 418566"/>
              <a:gd name="connsiteY109" fmla="*/ 349701 h 410241"/>
              <a:gd name="connsiteX110" fmla="*/ 231029 w 418566"/>
              <a:gd name="connsiteY110" fmla="*/ 350368 h 410241"/>
              <a:gd name="connsiteX111" fmla="*/ 227095 w 418566"/>
              <a:gd name="connsiteY111" fmla="*/ 369961 h 410241"/>
              <a:gd name="connsiteX112" fmla="*/ 222723 w 418566"/>
              <a:gd name="connsiteY112" fmla="*/ 348786 h 410241"/>
              <a:gd name="connsiteX113" fmla="*/ 227990 w 418566"/>
              <a:gd name="connsiteY113" fmla="*/ 325184 h 410241"/>
              <a:gd name="connsiteX114" fmla="*/ 242964 w 418566"/>
              <a:gd name="connsiteY114" fmla="*/ 316982 h 410241"/>
              <a:gd name="connsiteX115" fmla="*/ 249031 w 418566"/>
              <a:gd name="connsiteY115" fmla="*/ 317735 h 410241"/>
              <a:gd name="connsiteX116" fmla="*/ 254375 w 418566"/>
              <a:gd name="connsiteY116" fmla="*/ 319735 h 410241"/>
              <a:gd name="connsiteX117" fmla="*/ 254375 w 418566"/>
              <a:gd name="connsiteY117" fmla="*/ 325812 h 410241"/>
              <a:gd name="connsiteX118" fmla="*/ 249336 w 418566"/>
              <a:gd name="connsiteY118" fmla="*/ 324193 h 410241"/>
              <a:gd name="connsiteX119" fmla="*/ 244031 w 418566"/>
              <a:gd name="connsiteY119" fmla="*/ 323555 h 410241"/>
              <a:gd name="connsiteX120" fmla="*/ 234658 w 418566"/>
              <a:gd name="connsiteY120" fmla="*/ 328517 h 410241"/>
              <a:gd name="connsiteX121" fmla="*/ 231124 w 418566"/>
              <a:gd name="connsiteY121" fmla="*/ 344291 h 410241"/>
              <a:gd name="connsiteX122" fmla="*/ 242802 w 418566"/>
              <a:gd name="connsiteY122" fmla="*/ 340957 h 410241"/>
              <a:gd name="connsiteX123" fmla="*/ 253536 w 418566"/>
              <a:gd name="connsiteY123" fmla="*/ 345624 h 410241"/>
              <a:gd name="connsiteX124" fmla="*/ 257566 w 418566"/>
              <a:gd name="connsiteY124" fmla="*/ 358026 h 410241"/>
              <a:gd name="connsiteX125" fmla="*/ 252965 w 418566"/>
              <a:gd name="connsiteY125" fmla="*/ 371751 h 410241"/>
              <a:gd name="connsiteX126" fmla="*/ 240506 w 418566"/>
              <a:gd name="connsiteY126" fmla="*/ 376828 h 410241"/>
              <a:gd name="connsiteX127" fmla="*/ 227095 w 418566"/>
              <a:gd name="connsiteY127" fmla="*/ 369961 h 410241"/>
              <a:gd name="connsiteX128" fmla="*/ 227095 w 418566"/>
              <a:gd name="connsiteY128" fmla="*/ 369961 h 410241"/>
              <a:gd name="connsiteX129" fmla="*/ 196548 w 418566"/>
              <a:gd name="connsiteY129" fmla="*/ 375752 h 410241"/>
              <a:gd name="connsiteX130" fmla="*/ 204949 w 418566"/>
              <a:gd name="connsiteY130" fmla="*/ 375752 h 410241"/>
              <a:gd name="connsiteX131" fmla="*/ 204949 w 418566"/>
              <a:gd name="connsiteY131" fmla="*/ 318068 h 410241"/>
              <a:gd name="connsiteX132" fmla="*/ 197263 w 418566"/>
              <a:gd name="connsiteY132" fmla="*/ 318068 h 410241"/>
              <a:gd name="connsiteX133" fmla="*/ 183375 w 418566"/>
              <a:gd name="connsiteY133" fmla="*/ 325974 h 410241"/>
              <a:gd name="connsiteX134" fmla="*/ 183375 w 418566"/>
              <a:gd name="connsiteY134" fmla="*/ 332804 h 410241"/>
              <a:gd name="connsiteX135" fmla="*/ 196548 w 418566"/>
              <a:gd name="connsiteY135" fmla="*/ 326555 h 410241"/>
              <a:gd name="connsiteX136" fmla="*/ 196548 w 418566"/>
              <a:gd name="connsiteY136" fmla="*/ 375752 h 410241"/>
              <a:gd name="connsiteX137" fmla="*/ 165516 w 418566"/>
              <a:gd name="connsiteY137" fmla="*/ 376580 h 410241"/>
              <a:gd name="connsiteX138" fmla="*/ 169374 w 418566"/>
              <a:gd name="connsiteY138" fmla="*/ 375123 h 410241"/>
              <a:gd name="connsiteX139" fmla="*/ 170831 w 418566"/>
              <a:gd name="connsiteY139" fmla="*/ 371256 h 410241"/>
              <a:gd name="connsiteX140" fmla="*/ 169374 w 418566"/>
              <a:gd name="connsiteY140" fmla="*/ 367389 h 410241"/>
              <a:gd name="connsiteX141" fmla="*/ 165516 w 418566"/>
              <a:gd name="connsiteY141" fmla="*/ 365931 h 410241"/>
              <a:gd name="connsiteX142" fmla="*/ 161677 w 418566"/>
              <a:gd name="connsiteY142" fmla="*/ 367389 h 410241"/>
              <a:gd name="connsiteX143" fmla="*/ 160220 w 418566"/>
              <a:gd name="connsiteY143" fmla="*/ 371256 h 410241"/>
              <a:gd name="connsiteX144" fmla="*/ 161677 w 418566"/>
              <a:gd name="connsiteY144" fmla="*/ 375123 h 410241"/>
              <a:gd name="connsiteX145" fmla="*/ 165516 w 418566"/>
              <a:gd name="connsiteY145" fmla="*/ 376580 h 410241"/>
              <a:gd name="connsiteX146" fmla="*/ 165516 w 418566"/>
              <a:gd name="connsiteY146" fmla="*/ 376580 h 410241"/>
              <a:gd name="connsiteX147" fmla="*/ 151019 w 418566"/>
              <a:gd name="connsiteY147" fmla="*/ 368837 h 410241"/>
              <a:gd name="connsiteX148" fmla="*/ 126978 w 418566"/>
              <a:gd name="connsiteY148" fmla="*/ 368837 h 410241"/>
              <a:gd name="connsiteX149" fmla="*/ 141465 w 418566"/>
              <a:gd name="connsiteY149" fmla="*/ 350320 h 410241"/>
              <a:gd name="connsiteX150" fmla="*/ 147304 w 418566"/>
              <a:gd name="connsiteY150" fmla="*/ 340204 h 410241"/>
              <a:gd name="connsiteX151" fmla="*/ 148904 w 418566"/>
              <a:gd name="connsiteY151" fmla="*/ 332299 h 410241"/>
              <a:gd name="connsiteX152" fmla="*/ 145094 w 418566"/>
              <a:gd name="connsiteY152" fmla="*/ 321021 h 410241"/>
              <a:gd name="connsiteX153" fmla="*/ 134503 w 418566"/>
              <a:gd name="connsiteY153" fmla="*/ 316982 h 410241"/>
              <a:gd name="connsiteX154" fmla="*/ 126892 w 418566"/>
              <a:gd name="connsiteY154" fmla="*/ 318278 h 410241"/>
              <a:gd name="connsiteX155" fmla="*/ 119196 w 418566"/>
              <a:gd name="connsiteY155" fmla="*/ 322393 h 410241"/>
              <a:gd name="connsiteX156" fmla="*/ 119196 w 418566"/>
              <a:gd name="connsiteY156" fmla="*/ 329479 h 410241"/>
              <a:gd name="connsiteX157" fmla="*/ 133074 w 418566"/>
              <a:gd name="connsiteY157" fmla="*/ 324145 h 410241"/>
              <a:gd name="connsiteX158" fmla="*/ 140237 w 418566"/>
              <a:gd name="connsiteY158" fmla="*/ 332804 h 410241"/>
              <a:gd name="connsiteX159" fmla="*/ 138208 w 418566"/>
              <a:gd name="connsiteY159" fmla="*/ 341043 h 410241"/>
              <a:gd name="connsiteX160" fmla="*/ 131483 w 418566"/>
              <a:gd name="connsiteY160" fmla="*/ 351901 h 410241"/>
              <a:gd name="connsiteX161" fmla="*/ 117872 w 418566"/>
              <a:gd name="connsiteY161" fmla="*/ 369513 h 410241"/>
              <a:gd name="connsiteX162" fmla="*/ 117872 w 418566"/>
              <a:gd name="connsiteY162" fmla="*/ 375752 h 410241"/>
              <a:gd name="connsiteX163" fmla="*/ 151019 w 418566"/>
              <a:gd name="connsiteY163" fmla="*/ 375752 h 410241"/>
              <a:gd name="connsiteX164" fmla="*/ 151019 w 418566"/>
              <a:gd name="connsiteY164" fmla="*/ 368837 h 410241"/>
              <a:gd name="connsiteX165" fmla="*/ 80286 w 418566"/>
              <a:gd name="connsiteY165" fmla="*/ 375752 h 410241"/>
              <a:gd name="connsiteX166" fmla="*/ 88954 w 418566"/>
              <a:gd name="connsiteY166" fmla="*/ 375752 h 410241"/>
              <a:gd name="connsiteX167" fmla="*/ 107442 w 418566"/>
              <a:gd name="connsiteY167" fmla="*/ 324231 h 410241"/>
              <a:gd name="connsiteX168" fmla="*/ 107442 w 418566"/>
              <a:gd name="connsiteY168" fmla="*/ 318068 h 410241"/>
              <a:gd name="connsiteX169" fmla="*/ 73666 w 418566"/>
              <a:gd name="connsiteY169" fmla="*/ 318068 h 410241"/>
              <a:gd name="connsiteX170" fmla="*/ 73666 w 418566"/>
              <a:gd name="connsiteY170" fmla="*/ 324974 h 410241"/>
              <a:gd name="connsiteX171" fmla="*/ 99041 w 418566"/>
              <a:gd name="connsiteY171" fmla="*/ 324974 h 410241"/>
              <a:gd name="connsiteX172" fmla="*/ 80286 w 418566"/>
              <a:gd name="connsiteY172" fmla="*/ 375752 h 410241"/>
              <a:gd name="connsiteX173" fmla="*/ 47663 w 418566"/>
              <a:gd name="connsiteY173" fmla="*/ 375752 h 410241"/>
              <a:gd name="connsiteX174" fmla="*/ 56064 w 418566"/>
              <a:gd name="connsiteY174" fmla="*/ 375752 h 410241"/>
              <a:gd name="connsiteX175" fmla="*/ 56064 w 418566"/>
              <a:gd name="connsiteY175" fmla="*/ 318068 h 410241"/>
              <a:gd name="connsiteX176" fmla="*/ 48377 w 418566"/>
              <a:gd name="connsiteY176" fmla="*/ 318068 h 410241"/>
              <a:gd name="connsiteX177" fmla="*/ 34490 w 418566"/>
              <a:gd name="connsiteY177" fmla="*/ 325974 h 410241"/>
              <a:gd name="connsiteX178" fmla="*/ 34490 w 418566"/>
              <a:gd name="connsiteY178" fmla="*/ 332804 h 410241"/>
              <a:gd name="connsiteX179" fmla="*/ 47663 w 418566"/>
              <a:gd name="connsiteY179" fmla="*/ 326555 h 410241"/>
              <a:gd name="connsiteX180" fmla="*/ 47663 w 418566"/>
              <a:gd name="connsiteY180" fmla="*/ 375752 h 410241"/>
              <a:gd name="connsiteX181" fmla="*/ 356225 w 418566"/>
              <a:gd name="connsiteY181" fmla="*/ 202282 h 410241"/>
              <a:gd name="connsiteX182" fmla="*/ 358521 w 418566"/>
              <a:gd name="connsiteY182" fmla="*/ 220018 h 410241"/>
              <a:gd name="connsiteX183" fmla="*/ 365865 w 418566"/>
              <a:gd name="connsiteY183" fmla="*/ 225504 h 410241"/>
              <a:gd name="connsiteX184" fmla="*/ 373199 w 418566"/>
              <a:gd name="connsiteY184" fmla="*/ 220018 h 410241"/>
              <a:gd name="connsiteX185" fmla="*/ 375495 w 418566"/>
              <a:gd name="connsiteY185" fmla="*/ 202282 h 410241"/>
              <a:gd name="connsiteX186" fmla="*/ 373199 w 418566"/>
              <a:gd name="connsiteY186" fmla="*/ 184642 h 410241"/>
              <a:gd name="connsiteX187" fmla="*/ 365865 w 418566"/>
              <a:gd name="connsiteY187" fmla="*/ 179146 h 410241"/>
              <a:gd name="connsiteX188" fmla="*/ 358521 w 418566"/>
              <a:gd name="connsiteY188" fmla="*/ 184642 h 410241"/>
              <a:gd name="connsiteX189" fmla="*/ 356225 w 418566"/>
              <a:gd name="connsiteY189" fmla="*/ 202282 h 410241"/>
              <a:gd name="connsiteX190" fmla="*/ 356225 w 418566"/>
              <a:gd name="connsiteY190" fmla="*/ 202282 h 410241"/>
              <a:gd name="connsiteX191" fmla="*/ 352292 w 418566"/>
              <a:gd name="connsiteY191" fmla="*/ 224600 h 410241"/>
              <a:gd name="connsiteX192" fmla="*/ 347653 w 418566"/>
              <a:gd name="connsiteY192" fmla="*/ 202282 h 410241"/>
              <a:gd name="connsiteX193" fmla="*/ 352292 w 418566"/>
              <a:gd name="connsiteY193" fmla="*/ 180023 h 410241"/>
              <a:gd name="connsiteX194" fmla="*/ 365865 w 418566"/>
              <a:gd name="connsiteY194" fmla="*/ 172403 h 410241"/>
              <a:gd name="connsiteX195" fmla="*/ 379428 w 418566"/>
              <a:gd name="connsiteY195" fmla="*/ 180023 h 410241"/>
              <a:gd name="connsiteX196" fmla="*/ 384077 w 418566"/>
              <a:gd name="connsiteY196" fmla="*/ 202282 h 410241"/>
              <a:gd name="connsiteX197" fmla="*/ 379428 w 418566"/>
              <a:gd name="connsiteY197" fmla="*/ 224638 h 410241"/>
              <a:gd name="connsiteX198" fmla="*/ 365865 w 418566"/>
              <a:gd name="connsiteY198" fmla="*/ 232248 h 410241"/>
              <a:gd name="connsiteX199" fmla="*/ 352292 w 418566"/>
              <a:gd name="connsiteY199" fmla="*/ 224600 h 410241"/>
              <a:gd name="connsiteX200" fmla="*/ 352292 w 418566"/>
              <a:gd name="connsiteY200" fmla="*/ 224600 h 410241"/>
              <a:gd name="connsiteX201" fmla="*/ 334394 w 418566"/>
              <a:gd name="connsiteY201" fmla="*/ 232000 h 410241"/>
              <a:gd name="connsiteX202" fmla="*/ 338233 w 418566"/>
              <a:gd name="connsiteY202" fmla="*/ 230543 h 410241"/>
              <a:gd name="connsiteX203" fmla="*/ 339700 w 418566"/>
              <a:gd name="connsiteY203" fmla="*/ 226676 h 410241"/>
              <a:gd name="connsiteX204" fmla="*/ 338233 w 418566"/>
              <a:gd name="connsiteY204" fmla="*/ 222799 h 410241"/>
              <a:gd name="connsiteX205" fmla="*/ 334394 w 418566"/>
              <a:gd name="connsiteY205" fmla="*/ 221351 h 410241"/>
              <a:gd name="connsiteX206" fmla="*/ 330546 w 418566"/>
              <a:gd name="connsiteY206" fmla="*/ 222799 h 410241"/>
              <a:gd name="connsiteX207" fmla="*/ 329089 w 418566"/>
              <a:gd name="connsiteY207" fmla="*/ 226676 h 410241"/>
              <a:gd name="connsiteX208" fmla="*/ 330546 w 418566"/>
              <a:gd name="connsiteY208" fmla="*/ 230543 h 410241"/>
              <a:gd name="connsiteX209" fmla="*/ 334394 w 418566"/>
              <a:gd name="connsiteY209" fmla="*/ 232000 h 410241"/>
              <a:gd name="connsiteX210" fmla="*/ 334394 w 418566"/>
              <a:gd name="connsiteY210" fmla="*/ 232000 h 410241"/>
              <a:gd name="connsiteX211" fmla="*/ 302466 w 418566"/>
              <a:gd name="connsiteY211" fmla="*/ 231172 h 410241"/>
              <a:gd name="connsiteX212" fmla="*/ 310867 w 418566"/>
              <a:gd name="connsiteY212" fmla="*/ 231172 h 410241"/>
              <a:gd name="connsiteX213" fmla="*/ 310867 w 418566"/>
              <a:gd name="connsiteY213" fmla="*/ 173488 h 410241"/>
              <a:gd name="connsiteX214" fmla="*/ 303181 w 418566"/>
              <a:gd name="connsiteY214" fmla="*/ 173488 h 410241"/>
              <a:gd name="connsiteX215" fmla="*/ 289303 w 418566"/>
              <a:gd name="connsiteY215" fmla="*/ 181404 h 410241"/>
              <a:gd name="connsiteX216" fmla="*/ 289303 w 418566"/>
              <a:gd name="connsiteY216" fmla="*/ 188214 h 410241"/>
              <a:gd name="connsiteX217" fmla="*/ 302466 w 418566"/>
              <a:gd name="connsiteY217" fmla="*/ 181975 h 410241"/>
              <a:gd name="connsiteX218" fmla="*/ 302466 w 418566"/>
              <a:gd name="connsiteY218" fmla="*/ 231172 h 410241"/>
              <a:gd name="connsiteX219" fmla="*/ 271443 w 418566"/>
              <a:gd name="connsiteY219" fmla="*/ 232000 h 410241"/>
              <a:gd name="connsiteX220" fmla="*/ 275292 w 418566"/>
              <a:gd name="connsiteY220" fmla="*/ 230543 h 410241"/>
              <a:gd name="connsiteX221" fmla="*/ 276749 w 418566"/>
              <a:gd name="connsiteY221" fmla="*/ 226676 h 410241"/>
              <a:gd name="connsiteX222" fmla="*/ 275292 w 418566"/>
              <a:gd name="connsiteY222" fmla="*/ 222799 h 410241"/>
              <a:gd name="connsiteX223" fmla="*/ 271443 w 418566"/>
              <a:gd name="connsiteY223" fmla="*/ 221351 h 410241"/>
              <a:gd name="connsiteX224" fmla="*/ 267595 w 418566"/>
              <a:gd name="connsiteY224" fmla="*/ 222799 h 410241"/>
              <a:gd name="connsiteX225" fmla="*/ 266138 w 418566"/>
              <a:gd name="connsiteY225" fmla="*/ 226676 h 410241"/>
              <a:gd name="connsiteX226" fmla="*/ 267595 w 418566"/>
              <a:gd name="connsiteY226" fmla="*/ 230543 h 410241"/>
              <a:gd name="connsiteX227" fmla="*/ 271443 w 418566"/>
              <a:gd name="connsiteY227" fmla="*/ 232000 h 410241"/>
              <a:gd name="connsiteX228" fmla="*/ 271443 w 418566"/>
              <a:gd name="connsiteY228" fmla="*/ 232000 h 410241"/>
              <a:gd name="connsiteX229" fmla="*/ 231029 w 418566"/>
              <a:gd name="connsiteY229" fmla="*/ 205788 h 410241"/>
              <a:gd name="connsiteX230" fmla="*/ 233382 w 418566"/>
              <a:gd name="connsiteY230" fmla="*/ 220894 h 410241"/>
              <a:gd name="connsiteX231" fmla="*/ 240754 w 418566"/>
              <a:gd name="connsiteY231" fmla="*/ 225676 h 410241"/>
              <a:gd name="connsiteX232" fmla="*/ 249164 w 418566"/>
              <a:gd name="connsiteY232" fmla="*/ 213951 h 410241"/>
              <a:gd name="connsiteX233" fmla="*/ 246945 w 418566"/>
              <a:gd name="connsiteY233" fmla="*/ 205654 h 410241"/>
              <a:gd name="connsiteX234" fmla="*/ 240411 w 418566"/>
              <a:gd name="connsiteY234" fmla="*/ 202787 h 410241"/>
              <a:gd name="connsiteX235" fmla="*/ 231029 w 418566"/>
              <a:gd name="connsiteY235" fmla="*/ 205121 h 410241"/>
              <a:gd name="connsiteX236" fmla="*/ 231029 w 418566"/>
              <a:gd name="connsiteY236" fmla="*/ 205788 h 410241"/>
              <a:gd name="connsiteX237" fmla="*/ 227095 w 418566"/>
              <a:gd name="connsiteY237" fmla="*/ 225390 h 410241"/>
              <a:gd name="connsiteX238" fmla="*/ 222723 w 418566"/>
              <a:gd name="connsiteY238" fmla="*/ 204197 h 410241"/>
              <a:gd name="connsiteX239" fmla="*/ 227990 w 418566"/>
              <a:gd name="connsiteY239" fmla="*/ 180604 h 410241"/>
              <a:gd name="connsiteX240" fmla="*/ 242964 w 418566"/>
              <a:gd name="connsiteY240" fmla="*/ 172403 h 410241"/>
              <a:gd name="connsiteX241" fmla="*/ 249031 w 418566"/>
              <a:gd name="connsiteY241" fmla="*/ 173155 h 410241"/>
              <a:gd name="connsiteX242" fmla="*/ 254375 w 418566"/>
              <a:gd name="connsiteY242" fmla="*/ 175155 h 410241"/>
              <a:gd name="connsiteX243" fmla="*/ 254375 w 418566"/>
              <a:gd name="connsiteY243" fmla="*/ 181232 h 410241"/>
              <a:gd name="connsiteX244" fmla="*/ 249336 w 418566"/>
              <a:gd name="connsiteY244" fmla="*/ 179603 h 410241"/>
              <a:gd name="connsiteX245" fmla="*/ 244031 w 418566"/>
              <a:gd name="connsiteY245" fmla="*/ 178984 h 410241"/>
              <a:gd name="connsiteX246" fmla="*/ 234658 w 418566"/>
              <a:gd name="connsiteY246" fmla="*/ 183937 h 410241"/>
              <a:gd name="connsiteX247" fmla="*/ 231124 w 418566"/>
              <a:gd name="connsiteY247" fmla="*/ 199701 h 410241"/>
              <a:gd name="connsiteX248" fmla="*/ 242802 w 418566"/>
              <a:gd name="connsiteY248" fmla="*/ 196377 h 410241"/>
              <a:gd name="connsiteX249" fmla="*/ 253536 w 418566"/>
              <a:gd name="connsiteY249" fmla="*/ 201035 h 410241"/>
              <a:gd name="connsiteX250" fmla="*/ 257566 w 418566"/>
              <a:gd name="connsiteY250" fmla="*/ 213446 h 410241"/>
              <a:gd name="connsiteX251" fmla="*/ 252965 w 418566"/>
              <a:gd name="connsiteY251" fmla="*/ 227171 h 410241"/>
              <a:gd name="connsiteX252" fmla="*/ 240506 w 418566"/>
              <a:gd name="connsiteY252" fmla="*/ 232248 h 410241"/>
              <a:gd name="connsiteX253" fmla="*/ 227095 w 418566"/>
              <a:gd name="connsiteY253" fmla="*/ 225390 h 410241"/>
              <a:gd name="connsiteX254" fmla="*/ 227095 w 418566"/>
              <a:gd name="connsiteY254" fmla="*/ 225390 h 410241"/>
              <a:gd name="connsiteX255" fmla="*/ 196548 w 418566"/>
              <a:gd name="connsiteY255" fmla="*/ 231172 h 410241"/>
              <a:gd name="connsiteX256" fmla="*/ 204949 w 418566"/>
              <a:gd name="connsiteY256" fmla="*/ 231172 h 410241"/>
              <a:gd name="connsiteX257" fmla="*/ 204949 w 418566"/>
              <a:gd name="connsiteY257" fmla="*/ 173488 h 410241"/>
              <a:gd name="connsiteX258" fmla="*/ 197263 w 418566"/>
              <a:gd name="connsiteY258" fmla="*/ 173488 h 410241"/>
              <a:gd name="connsiteX259" fmla="*/ 183375 w 418566"/>
              <a:gd name="connsiteY259" fmla="*/ 181404 h 410241"/>
              <a:gd name="connsiteX260" fmla="*/ 183375 w 418566"/>
              <a:gd name="connsiteY260" fmla="*/ 188214 h 410241"/>
              <a:gd name="connsiteX261" fmla="*/ 196548 w 418566"/>
              <a:gd name="connsiteY261" fmla="*/ 181975 h 410241"/>
              <a:gd name="connsiteX262" fmla="*/ 196548 w 418566"/>
              <a:gd name="connsiteY262" fmla="*/ 231172 h 410241"/>
              <a:gd name="connsiteX263" fmla="*/ 165516 w 418566"/>
              <a:gd name="connsiteY263" fmla="*/ 232000 h 410241"/>
              <a:gd name="connsiteX264" fmla="*/ 169374 w 418566"/>
              <a:gd name="connsiteY264" fmla="*/ 230543 h 410241"/>
              <a:gd name="connsiteX265" fmla="*/ 170831 w 418566"/>
              <a:gd name="connsiteY265" fmla="*/ 226676 h 410241"/>
              <a:gd name="connsiteX266" fmla="*/ 169374 w 418566"/>
              <a:gd name="connsiteY266" fmla="*/ 222799 h 410241"/>
              <a:gd name="connsiteX267" fmla="*/ 165516 w 418566"/>
              <a:gd name="connsiteY267" fmla="*/ 221351 h 410241"/>
              <a:gd name="connsiteX268" fmla="*/ 161677 w 418566"/>
              <a:gd name="connsiteY268" fmla="*/ 222799 h 410241"/>
              <a:gd name="connsiteX269" fmla="*/ 160220 w 418566"/>
              <a:gd name="connsiteY269" fmla="*/ 226676 h 410241"/>
              <a:gd name="connsiteX270" fmla="*/ 161677 w 418566"/>
              <a:gd name="connsiteY270" fmla="*/ 230543 h 410241"/>
              <a:gd name="connsiteX271" fmla="*/ 165516 w 418566"/>
              <a:gd name="connsiteY271" fmla="*/ 232000 h 410241"/>
              <a:gd name="connsiteX272" fmla="*/ 165516 w 418566"/>
              <a:gd name="connsiteY272" fmla="*/ 232000 h 410241"/>
              <a:gd name="connsiteX273" fmla="*/ 151019 w 418566"/>
              <a:gd name="connsiteY273" fmla="*/ 224266 h 410241"/>
              <a:gd name="connsiteX274" fmla="*/ 126978 w 418566"/>
              <a:gd name="connsiteY274" fmla="*/ 224266 h 410241"/>
              <a:gd name="connsiteX275" fmla="*/ 141465 w 418566"/>
              <a:gd name="connsiteY275" fmla="*/ 205740 h 410241"/>
              <a:gd name="connsiteX276" fmla="*/ 147304 w 418566"/>
              <a:gd name="connsiteY276" fmla="*/ 195634 h 410241"/>
              <a:gd name="connsiteX277" fmla="*/ 148904 w 418566"/>
              <a:gd name="connsiteY277" fmla="*/ 187719 h 410241"/>
              <a:gd name="connsiteX278" fmla="*/ 145094 w 418566"/>
              <a:gd name="connsiteY278" fmla="*/ 176441 h 410241"/>
              <a:gd name="connsiteX279" fmla="*/ 134503 w 418566"/>
              <a:gd name="connsiteY279" fmla="*/ 172403 h 410241"/>
              <a:gd name="connsiteX280" fmla="*/ 126892 w 418566"/>
              <a:gd name="connsiteY280" fmla="*/ 173698 h 410241"/>
              <a:gd name="connsiteX281" fmla="*/ 119196 w 418566"/>
              <a:gd name="connsiteY281" fmla="*/ 177822 h 410241"/>
              <a:gd name="connsiteX282" fmla="*/ 119196 w 418566"/>
              <a:gd name="connsiteY282" fmla="*/ 184890 h 410241"/>
              <a:gd name="connsiteX283" fmla="*/ 133074 w 418566"/>
              <a:gd name="connsiteY283" fmla="*/ 179565 h 410241"/>
              <a:gd name="connsiteX284" fmla="*/ 140237 w 418566"/>
              <a:gd name="connsiteY284" fmla="*/ 188214 h 410241"/>
              <a:gd name="connsiteX285" fmla="*/ 138208 w 418566"/>
              <a:gd name="connsiteY285" fmla="*/ 196463 h 410241"/>
              <a:gd name="connsiteX286" fmla="*/ 131483 w 418566"/>
              <a:gd name="connsiteY286" fmla="*/ 207321 h 410241"/>
              <a:gd name="connsiteX287" fmla="*/ 117872 w 418566"/>
              <a:gd name="connsiteY287" fmla="*/ 224933 h 410241"/>
              <a:gd name="connsiteX288" fmla="*/ 117872 w 418566"/>
              <a:gd name="connsiteY288" fmla="*/ 231172 h 410241"/>
              <a:gd name="connsiteX289" fmla="*/ 151019 w 418566"/>
              <a:gd name="connsiteY289" fmla="*/ 231172 h 410241"/>
              <a:gd name="connsiteX290" fmla="*/ 151019 w 418566"/>
              <a:gd name="connsiteY290" fmla="*/ 224266 h 410241"/>
              <a:gd name="connsiteX291" fmla="*/ 80286 w 418566"/>
              <a:gd name="connsiteY291" fmla="*/ 231172 h 410241"/>
              <a:gd name="connsiteX292" fmla="*/ 88954 w 418566"/>
              <a:gd name="connsiteY292" fmla="*/ 231172 h 410241"/>
              <a:gd name="connsiteX293" fmla="*/ 107442 w 418566"/>
              <a:gd name="connsiteY293" fmla="*/ 179651 h 410241"/>
              <a:gd name="connsiteX294" fmla="*/ 107442 w 418566"/>
              <a:gd name="connsiteY294" fmla="*/ 173488 h 410241"/>
              <a:gd name="connsiteX295" fmla="*/ 73666 w 418566"/>
              <a:gd name="connsiteY295" fmla="*/ 173488 h 410241"/>
              <a:gd name="connsiteX296" fmla="*/ 73666 w 418566"/>
              <a:gd name="connsiteY296" fmla="*/ 180394 h 410241"/>
              <a:gd name="connsiteX297" fmla="*/ 99041 w 418566"/>
              <a:gd name="connsiteY297" fmla="*/ 180394 h 410241"/>
              <a:gd name="connsiteX298" fmla="*/ 80286 w 418566"/>
              <a:gd name="connsiteY298" fmla="*/ 231172 h 410241"/>
              <a:gd name="connsiteX299" fmla="*/ 47663 w 418566"/>
              <a:gd name="connsiteY299" fmla="*/ 231172 h 410241"/>
              <a:gd name="connsiteX300" fmla="*/ 56064 w 418566"/>
              <a:gd name="connsiteY300" fmla="*/ 231172 h 410241"/>
              <a:gd name="connsiteX301" fmla="*/ 56064 w 418566"/>
              <a:gd name="connsiteY301" fmla="*/ 173488 h 410241"/>
              <a:gd name="connsiteX302" fmla="*/ 48377 w 418566"/>
              <a:gd name="connsiteY302" fmla="*/ 173488 h 410241"/>
              <a:gd name="connsiteX303" fmla="*/ 34490 w 418566"/>
              <a:gd name="connsiteY303" fmla="*/ 181404 h 410241"/>
              <a:gd name="connsiteX304" fmla="*/ 34490 w 418566"/>
              <a:gd name="connsiteY304" fmla="*/ 188214 h 410241"/>
              <a:gd name="connsiteX305" fmla="*/ 47663 w 418566"/>
              <a:gd name="connsiteY305" fmla="*/ 181975 h 410241"/>
              <a:gd name="connsiteX306" fmla="*/ 47663 w 418566"/>
              <a:gd name="connsiteY306" fmla="*/ 231172 h 410241"/>
              <a:gd name="connsiteX307" fmla="*/ 356225 w 418566"/>
              <a:gd name="connsiteY307" fmla="*/ 65884 h 410241"/>
              <a:gd name="connsiteX308" fmla="*/ 358521 w 418566"/>
              <a:gd name="connsiteY308" fmla="*/ 83620 h 410241"/>
              <a:gd name="connsiteX309" fmla="*/ 365865 w 418566"/>
              <a:gd name="connsiteY309" fmla="*/ 89106 h 410241"/>
              <a:gd name="connsiteX310" fmla="*/ 373199 w 418566"/>
              <a:gd name="connsiteY310" fmla="*/ 83620 h 410241"/>
              <a:gd name="connsiteX311" fmla="*/ 375495 w 418566"/>
              <a:gd name="connsiteY311" fmla="*/ 65884 h 410241"/>
              <a:gd name="connsiteX312" fmla="*/ 373199 w 418566"/>
              <a:gd name="connsiteY312" fmla="*/ 48244 h 410241"/>
              <a:gd name="connsiteX313" fmla="*/ 365865 w 418566"/>
              <a:gd name="connsiteY313" fmla="*/ 42748 h 410241"/>
              <a:gd name="connsiteX314" fmla="*/ 358521 w 418566"/>
              <a:gd name="connsiteY314" fmla="*/ 48244 h 410241"/>
              <a:gd name="connsiteX315" fmla="*/ 356225 w 418566"/>
              <a:gd name="connsiteY315" fmla="*/ 65884 h 410241"/>
              <a:gd name="connsiteX316" fmla="*/ 356225 w 418566"/>
              <a:gd name="connsiteY316" fmla="*/ 65884 h 410241"/>
              <a:gd name="connsiteX317" fmla="*/ 352292 w 418566"/>
              <a:gd name="connsiteY317" fmla="*/ 88192 h 410241"/>
              <a:gd name="connsiteX318" fmla="*/ 347653 w 418566"/>
              <a:gd name="connsiteY318" fmla="*/ 65884 h 410241"/>
              <a:gd name="connsiteX319" fmla="*/ 352292 w 418566"/>
              <a:gd name="connsiteY319" fmla="*/ 43625 h 410241"/>
              <a:gd name="connsiteX320" fmla="*/ 365865 w 418566"/>
              <a:gd name="connsiteY320" fmla="*/ 36005 h 410241"/>
              <a:gd name="connsiteX321" fmla="*/ 379428 w 418566"/>
              <a:gd name="connsiteY321" fmla="*/ 43625 h 410241"/>
              <a:gd name="connsiteX322" fmla="*/ 384077 w 418566"/>
              <a:gd name="connsiteY322" fmla="*/ 65884 h 410241"/>
              <a:gd name="connsiteX323" fmla="*/ 379428 w 418566"/>
              <a:gd name="connsiteY323" fmla="*/ 88230 h 410241"/>
              <a:gd name="connsiteX324" fmla="*/ 365865 w 418566"/>
              <a:gd name="connsiteY324" fmla="*/ 95850 h 410241"/>
              <a:gd name="connsiteX325" fmla="*/ 352292 w 418566"/>
              <a:gd name="connsiteY325" fmla="*/ 88192 h 410241"/>
              <a:gd name="connsiteX326" fmla="*/ 352292 w 418566"/>
              <a:gd name="connsiteY326" fmla="*/ 88192 h 410241"/>
              <a:gd name="connsiteX327" fmla="*/ 334394 w 418566"/>
              <a:gd name="connsiteY327" fmla="*/ 95602 h 410241"/>
              <a:gd name="connsiteX328" fmla="*/ 338233 w 418566"/>
              <a:gd name="connsiteY328" fmla="*/ 94136 h 410241"/>
              <a:gd name="connsiteX329" fmla="*/ 339700 w 418566"/>
              <a:gd name="connsiteY329" fmla="*/ 90268 h 410241"/>
              <a:gd name="connsiteX330" fmla="*/ 338233 w 418566"/>
              <a:gd name="connsiteY330" fmla="*/ 86401 h 410241"/>
              <a:gd name="connsiteX331" fmla="*/ 334394 w 418566"/>
              <a:gd name="connsiteY331" fmla="*/ 84953 h 410241"/>
              <a:gd name="connsiteX332" fmla="*/ 330546 w 418566"/>
              <a:gd name="connsiteY332" fmla="*/ 86401 h 410241"/>
              <a:gd name="connsiteX333" fmla="*/ 329089 w 418566"/>
              <a:gd name="connsiteY333" fmla="*/ 90268 h 410241"/>
              <a:gd name="connsiteX334" fmla="*/ 330546 w 418566"/>
              <a:gd name="connsiteY334" fmla="*/ 94136 h 410241"/>
              <a:gd name="connsiteX335" fmla="*/ 334394 w 418566"/>
              <a:gd name="connsiteY335" fmla="*/ 95602 h 410241"/>
              <a:gd name="connsiteX336" fmla="*/ 334394 w 418566"/>
              <a:gd name="connsiteY336" fmla="*/ 95602 h 410241"/>
              <a:gd name="connsiteX337" fmla="*/ 293284 w 418566"/>
              <a:gd name="connsiteY337" fmla="*/ 65884 h 410241"/>
              <a:gd name="connsiteX338" fmla="*/ 295570 w 418566"/>
              <a:gd name="connsiteY338" fmla="*/ 83620 h 410241"/>
              <a:gd name="connsiteX339" fmla="*/ 302905 w 418566"/>
              <a:gd name="connsiteY339" fmla="*/ 89106 h 410241"/>
              <a:gd name="connsiteX340" fmla="*/ 310248 w 418566"/>
              <a:gd name="connsiteY340" fmla="*/ 83620 h 410241"/>
              <a:gd name="connsiteX341" fmla="*/ 312544 w 418566"/>
              <a:gd name="connsiteY341" fmla="*/ 65884 h 410241"/>
              <a:gd name="connsiteX342" fmla="*/ 310248 w 418566"/>
              <a:gd name="connsiteY342" fmla="*/ 48244 h 410241"/>
              <a:gd name="connsiteX343" fmla="*/ 302905 w 418566"/>
              <a:gd name="connsiteY343" fmla="*/ 42748 h 410241"/>
              <a:gd name="connsiteX344" fmla="*/ 295570 w 418566"/>
              <a:gd name="connsiteY344" fmla="*/ 48244 h 410241"/>
              <a:gd name="connsiteX345" fmla="*/ 293284 w 418566"/>
              <a:gd name="connsiteY345" fmla="*/ 65884 h 410241"/>
              <a:gd name="connsiteX346" fmla="*/ 293284 w 418566"/>
              <a:gd name="connsiteY346" fmla="*/ 65884 h 410241"/>
              <a:gd name="connsiteX347" fmla="*/ 289341 w 418566"/>
              <a:gd name="connsiteY347" fmla="*/ 88192 h 410241"/>
              <a:gd name="connsiteX348" fmla="*/ 284702 w 418566"/>
              <a:gd name="connsiteY348" fmla="*/ 65884 h 410241"/>
              <a:gd name="connsiteX349" fmla="*/ 289341 w 418566"/>
              <a:gd name="connsiteY349" fmla="*/ 43625 h 410241"/>
              <a:gd name="connsiteX350" fmla="*/ 302905 w 418566"/>
              <a:gd name="connsiteY350" fmla="*/ 36005 h 410241"/>
              <a:gd name="connsiteX351" fmla="*/ 316478 w 418566"/>
              <a:gd name="connsiteY351" fmla="*/ 43625 h 410241"/>
              <a:gd name="connsiteX352" fmla="*/ 321126 w 418566"/>
              <a:gd name="connsiteY352" fmla="*/ 65884 h 410241"/>
              <a:gd name="connsiteX353" fmla="*/ 316478 w 418566"/>
              <a:gd name="connsiteY353" fmla="*/ 88230 h 410241"/>
              <a:gd name="connsiteX354" fmla="*/ 302905 w 418566"/>
              <a:gd name="connsiteY354" fmla="*/ 95850 h 410241"/>
              <a:gd name="connsiteX355" fmla="*/ 289341 w 418566"/>
              <a:gd name="connsiteY355" fmla="*/ 88192 h 410241"/>
              <a:gd name="connsiteX356" fmla="*/ 289341 w 418566"/>
              <a:gd name="connsiteY356" fmla="*/ 88192 h 410241"/>
              <a:gd name="connsiteX357" fmla="*/ 271443 w 418566"/>
              <a:gd name="connsiteY357" fmla="*/ 95602 h 410241"/>
              <a:gd name="connsiteX358" fmla="*/ 275292 w 418566"/>
              <a:gd name="connsiteY358" fmla="*/ 94136 h 410241"/>
              <a:gd name="connsiteX359" fmla="*/ 276749 w 418566"/>
              <a:gd name="connsiteY359" fmla="*/ 90268 h 410241"/>
              <a:gd name="connsiteX360" fmla="*/ 275292 w 418566"/>
              <a:gd name="connsiteY360" fmla="*/ 86401 h 410241"/>
              <a:gd name="connsiteX361" fmla="*/ 271443 w 418566"/>
              <a:gd name="connsiteY361" fmla="*/ 84953 h 410241"/>
              <a:gd name="connsiteX362" fmla="*/ 267595 w 418566"/>
              <a:gd name="connsiteY362" fmla="*/ 86401 h 410241"/>
              <a:gd name="connsiteX363" fmla="*/ 266138 w 418566"/>
              <a:gd name="connsiteY363" fmla="*/ 90268 h 410241"/>
              <a:gd name="connsiteX364" fmla="*/ 267595 w 418566"/>
              <a:gd name="connsiteY364" fmla="*/ 94136 h 410241"/>
              <a:gd name="connsiteX365" fmla="*/ 271443 w 418566"/>
              <a:gd name="connsiteY365" fmla="*/ 95602 h 410241"/>
              <a:gd name="connsiteX366" fmla="*/ 271443 w 418566"/>
              <a:gd name="connsiteY366" fmla="*/ 95602 h 410241"/>
              <a:gd name="connsiteX367" fmla="*/ 231029 w 418566"/>
              <a:gd name="connsiteY367" fmla="*/ 69380 h 410241"/>
              <a:gd name="connsiteX368" fmla="*/ 233382 w 418566"/>
              <a:gd name="connsiteY368" fmla="*/ 84496 h 410241"/>
              <a:gd name="connsiteX369" fmla="*/ 240754 w 418566"/>
              <a:gd name="connsiteY369" fmla="*/ 89278 h 410241"/>
              <a:gd name="connsiteX370" fmla="*/ 249164 w 418566"/>
              <a:gd name="connsiteY370" fmla="*/ 77534 h 410241"/>
              <a:gd name="connsiteX371" fmla="*/ 246945 w 418566"/>
              <a:gd name="connsiteY371" fmla="*/ 69256 h 410241"/>
              <a:gd name="connsiteX372" fmla="*/ 240411 w 418566"/>
              <a:gd name="connsiteY372" fmla="*/ 66380 h 410241"/>
              <a:gd name="connsiteX373" fmla="*/ 231029 w 418566"/>
              <a:gd name="connsiteY373" fmla="*/ 68723 h 410241"/>
              <a:gd name="connsiteX374" fmla="*/ 231029 w 418566"/>
              <a:gd name="connsiteY374" fmla="*/ 69380 h 410241"/>
              <a:gd name="connsiteX375" fmla="*/ 227095 w 418566"/>
              <a:gd name="connsiteY375" fmla="*/ 88983 h 410241"/>
              <a:gd name="connsiteX376" fmla="*/ 222723 w 418566"/>
              <a:gd name="connsiteY376" fmla="*/ 67799 h 410241"/>
              <a:gd name="connsiteX377" fmla="*/ 227990 w 418566"/>
              <a:gd name="connsiteY377" fmla="*/ 44196 h 410241"/>
              <a:gd name="connsiteX378" fmla="*/ 242964 w 418566"/>
              <a:gd name="connsiteY378" fmla="*/ 36005 h 410241"/>
              <a:gd name="connsiteX379" fmla="*/ 249031 w 418566"/>
              <a:gd name="connsiteY379" fmla="*/ 36747 h 410241"/>
              <a:gd name="connsiteX380" fmla="*/ 254375 w 418566"/>
              <a:gd name="connsiteY380" fmla="*/ 38748 h 410241"/>
              <a:gd name="connsiteX381" fmla="*/ 254375 w 418566"/>
              <a:gd name="connsiteY381" fmla="*/ 44834 h 410241"/>
              <a:gd name="connsiteX382" fmla="*/ 249336 w 418566"/>
              <a:gd name="connsiteY382" fmla="*/ 43205 h 410241"/>
              <a:gd name="connsiteX383" fmla="*/ 244031 w 418566"/>
              <a:gd name="connsiteY383" fmla="*/ 42577 h 410241"/>
              <a:gd name="connsiteX384" fmla="*/ 234658 w 418566"/>
              <a:gd name="connsiteY384" fmla="*/ 47539 h 410241"/>
              <a:gd name="connsiteX385" fmla="*/ 231124 w 418566"/>
              <a:gd name="connsiteY385" fmla="*/ 63303 h 410241"/>
              <a:gd name="connsiteX386" fmla="*/ 242802 w 418566"/>
              <a:gd name="connsiteY386" fmla="*/ 59979 h 410241"/>
              <a:gd name="connsiteX387" fmla="*/ 253536 w 418566"/>
              <a:gd name="connsiteY387" fmla="*/ 64637 h 410241"/>
              <a:gd name="connsiteX388" fmla="*/ 257566 w 418566"/>
              <a:gd name="connsiteY388" fmla="*/ 77048 h 410241"/>
              <a:gd name="connsiteX389" fmla="*/ 252965 w 418566"/>
              <a:gd name="connsiteY389" fmla="*/ 90773 h 410241"/>
              <a:gd name="connsiteX390" fmla="*/ 240506 w 418566"/>
              <a:gd name="connsiteY390" fmla="*/ 95850 h 410241"/>
              <a:gd name="connsiteX391" fmla="*/ 227095 w 418566"/>
              <a:gd name="connsiteY391" fmla="*/ 88983 h 410241"/>
              <a:gd name="connsiteX392" fmla="*/ 227095 w 418566"/>
              <a:gd name="connsiteY392" fmla="*/ 88983 h 410241"/>
              <a:gd name="connsiteX393" fmla="*/ 196548 w 418566"/>
              <a:gd name="connsiteY393" fmla="*/ 94774 h 410241"/>
              <a:gd name="connsiteX394" fmla="*/ 204949 w 418566"/>
              <a:gd name="connsiteY394" fmla="*/ 94774 h 410241"/>
              <a:gd name="connsiteX395" fmla="*/ 204949 w 418566"/>
              <a:gd name="connsiteY395" fmla="*/ 37081 h 410241"/>
              <a:gd name="connsiteX396" fmla="*/ 197263 w 418566"/>
              <a:gd name="connsiteY396" fmla="*/ 37081 h 410241"/>
              <a:gd name="connsiteX397" fmla="*/ 183375 w 418566"/>
              <a:gd name="connsiteY397" fmla="*/ 44987 h 410241"/>
              <a:gd name="connsiteX398" fmla="*/ 183375 w 418566"/>
              <a:gd name="connsiteY398" fmla="*/ 51816 h 410241"/>
              <a:gd name="connsiteX399" fmla="*/ 196548 w 418566"/>
              <a:gd name="connsiteY399" fmla="*/ 45577 h 410241"/>
              <a:gd name="connsiteX400" fmla="*/ 196548 w 418566"/>
              <a:gd name="connsiteY400" fmla="*/ 94774 h 410241"/>
              <a:gd name="connsiteX401" fmla="*/ 165516 w 418566"/>
              <a:gd name="connsiteY401" fmla="*/ 95602 h 410241"/>
              <a:gd name="connsiteX402" fmla="*/ 169374 w 418566"/>
              <a:gd name="connsiteY402" fmla="*/ 94136 h 410241"/>
              <a:gd name="connsiteX403" fmla="*/ 170831 w 418566"/>
              <a:gd name="connsiteY403" fmla="*/ 90268 h 410241"/>
              <a:gd name="connsiteX404" fmla="*/ 169374 w 418566"/>
              <a:gd name="connsiteY404" fmla="*/ 86401 h 410241"/>
              <a:gd name="connsiteX405" fmla="*/ 165516 w 418566"/>
              <a:gd name="connsiteY405" fmla="*/ 84953 h 410241"/>
              <a:gd name="connsiteX406" fmla="*/ 161677 w 418566"/>
              <a:gd name="connsiteY406" fmla="*/ 86401 h 410241"/>
              <a:gd name="connsiteX407" fmla="*/ 160220 w 418566"/>
              <a:gd name="connsiteY407" fmla="*/ 90268 h 410241"/>
              <a:gd name="connsiteX408" fmla="*/ 161677 w 418566"/>
              <a:gd name="connsiteY408" fmla="*/ 94136 h 410241"/>
              <a:gd name="connsiteX409" fmla="*/ 165516 w 418566"/>
              <a:gd name="connsiteY409" fmla="*/ 95602 h 410241"/>
              <a:gd name="connsiteX410" fmla="*/ 165516 w 418566"/>
              <a:gd name="connsiteY410" fmla="*/ 95602 h 410241"/>
              <a:gd name="connsiteX411" fmla="*/ 151019 w 418566"/>
              <a:gd name="connsiteY411" fmla="*/ 87859 h 410241"/>
              <a:gd name="connsiteX412" fmla="*/ 126978 w 418566"/>
              <a:gd name="connsiteY412" fmla="*/ 87859 h 410241"/>
              <a:gd name="connsiteX413" fmla="*/ 141465 w 418566"/>
              <a:gd name="connsiteY413" fmla="*/ 69342 h 410241"/>
              <a:gd name="connsiteX414" fmla="*/ 147304 w 418566"/>
              <a:gd name="connsiteY414" fmla="*/ 59226 h 410241"/>
              <a:gd name="connsiteX415" fmla="*/ 148904 w 418566"/>
              <a:gd name="connsiteY415" fmla="*/ 51311 h 410241"/>
              <a:gd name="connsiteX416" fmla="*/ 145094 w 418566"/>
              <a:gd name="connsiteY416" fmla="*/ 40043 h 410241"/>
              <a:gd name="connsiteX417" fmla="*/ 134503 w 418566"/>
              <a:gd name="connsiteY417" fmla="*/ 36005 h 410241"/>
              <a:gd name="connsiteX418" fmla="*/ 126892 w 418566"/>
              <a:gd name="connsiteY418" fmla="*/ 37300 h 410241"/>
              <a:gd name="connsiteX419" fmla="*/ 119196 w 418566"/>
              <a:gd name="connsiteY419" fmla="*/ 41415 h 410241"/>
              <a:gd name="connsiteX420" fmla="*/ 119196 w 418566"/>
              <a:gd name="connsiteY420" fmla="*/ 48492 h 410241"/>
              <a:gd name="connsiteX421" fmla="*/ 133074 w 418566"/>
              <a:gd name="connsiteY421" fmla="*/ 43167 h 410241"/>
              <a:gd name="connsiteX422" fmla="*/ 140237 w 418566"/>
              <a:gd name="connsiteY422" fmla="*/ 51816 h 410241"/>
              <a:gd name="connsiteX423" fmla="*/ 138208 w 418566"/>
              <a:gd name="connsiteY423" fmla="*/ 60055 h 410241"/>
              <a:gd name="connsiteX424" fmla="*/ 131483 w 418566"/>
              <a:gd name="connsiteY424" fmla="*/ 70923 h 410241"/>
              <a:gd name="connsiteX425" fmla="*/ 117872 w 418566"/>
              <a:gd name="connsiteY425" fmla="*/ 88525 h 410241"/>
              <a:gd name="connsiteX426" fmla="*/ 117872 w 418566"/>
              <a:gd name="connsiteY426" fmla="*/ 94774 h 410241"/>
              <a:gd name="connsiteX427" fmla="*/ 151019 w 418566"/>
              <a:gd name="connsiteY427" fmla="*/ 94774 h 410241"/>
              <a:gd name="connsiteX428" fmla="*/ 151019 w 418566"/>
              <a:gd name="connsiteY428" fmla="*/ 87859 h 410241"/>
              <a:gd name="connsiteX429" fmla="*/ 80286 w 418566"/>
              <a:gd name="connsiteY429" fmla="*/ 94774 h 410241"/>
              <a:gd name="connsiteX430" fmla="*/ 88954 w 418566"/>
              <a:gd name="connsiteY430" fmla="*/ 94774 h 410241"/>
              <a:gd name="connsiteX431" fmla="*/ 107442 w 418566"/>
              <a:gd name="connsiteY431" fmla="*/ 43253 h 410241"/>
              <a:gd name="connsiteX432" fmla="*/ 107442 w 418566"/>
              <a:gd name="connsiteY432" fmla="*/ 37081 h 410241"/>
              <a:gd name="connsiteX433" fmla="*/ 73666 w 418566"/>
              <a:gd name="connsiteY433" fmla="*/ 37081 h 410241"/>
              <a:gd name="connsiteX434" fmla="*/ 73666 w 418566"/>
              <a:gd name="connsiteY434" fmla="*/ 43996 h 410241"/>
              <a:gd name="connsiteX435" fmla="*/ 99041 w 418566"/>
              <a:gd name="connsiteY435" fmla="*/ 43996 h 410241"/>
              <a:gd name="connsiteX436" fmla="*/ 80286 w 418566"/>
              <a:gd name="connsiteY436" fmla="*/ 94774 h 410241"/>
              <a:gd name="connsiteX437" fmla="*/ 47663 w 418566"/>
              <a:gd name="connsiteY437" fmla="*/ 45577 h 410241"/>
              <a:gd name="connsiteX438" fmla="*/ 34490 w 418566"/>
              <a:gd name="connsiteY438" fmla="*/ 51816 h 410241"/>
              <a:gd name="connsiteX439" fmla="*/ 34490 w 418566"/>
              <a:gd name="connsiteY439" fmla="*/ 44987 h 410241"/>
              <a:gd name="connsiteX440" fmla="*/ 48377 w 418566"/>
              <a:gd name="connsiteY440" fmla="*/ 37081 h 410241"/>
              <a:gd name="connsiteX441" fmla="*/ 56064 w 418566"/>
              <a:gd name="connsiteY441" fmla="*/ 37081 h 410241"/>
              <a:gd name="connsiteX442" fmla="*/ 56064 w 418566"/>
              <a:gd name="connsiteY442" fmla="*/ 94774 h 410241"/>
              <a:gd name="connsiteX443" fmla="*/ 47663 w 418566"/>
              <a:gd name="connsiteY443" fmla="*/ 94774 h 410241"/>
              <a:gd name="connsiteX444" fmla="*/ 47663 w 418566"/>
              <a:gd name="connsiteY444" fmla="*/ 45577 h 410241"/>
              <a:gd name="connsiteX0" fmla="*/ 19050 w 418567"/>
              <a:gd name="connsiteY0" fmla="*/ 391192 h 410242"/>
              <a:gd name="connsiteX1" fmla="*/ 399517 w 418567"/>
              <a:gd name="connsiteY1" fmla="*/ 391192 h 410242"/>
              <a:gd name="connsiteX2" fmla="*/ 399517 w 418567"/>
              <a:gd name="connsiteY2" fmla="*/ 302047 h 410242"/>
              <a:gd name="connsiteX3" fmla="*/ 19050 w 418567"/>
              <a:gd name="connsiteY3" fmla="*/ 302047 h 410242"/>
              <a:gd name="connsiteX4" fmla="*/ 19050 w 418567"/>
              <a:gd name="connsiteY4" fmla="*/ 391192 h 410242"/>
              <a:gd name="connsiteX5" fmla="*/ 418567 w 418567"/>
              <a:gd name="connsiteY5" fmla="*/ 292522 h 410242"/>
              <a:gd name="connsiteX6" fmla="*/ 418567 w 418567"/>
              <a:gd name="connsiteY6" fmla="*/ 400717 h 410242"/>
              <a:gd name="connsiteX7" fmla="*/ 409042 w 418567"/>
              <a:gd name="connsiteY7" fmla="*/ 410242 h 410242"/>
              <a:gd name="connsiteX8" fmla="*/ 9525 w 418567"/>
              <a:gd name="connsiteY8" fmla="*/ 410242 h 410242"/>
              <a:gd name="connsiteX9" fmla="*/ 0 w 418567"/>
              <a:gd name="connsiteY9" fmla="*/ 400717 h 410242"/>
              <a:gd name="connsiteX10" fmla="*/ 0 w 418567"/>
              <a:gd name="connsiteY10" fmla="*/ 292522 h 410242"/>
              <a:gd name="connsiteX11" fmla="*/ 9525 w 418567"/>
              <a:gd name="connsiteY11" fmla="*/ 282997 h 410242"/>
              <a:gd name="connsiteX12" fmla="*/ 409042 w 418567"/>
              <a:gd name="connsiteY12" fmla="*/ 282997 h 410242"/>
              <a:gd name="connsiteX13" fmla="*/ 418567 w 418567"/>
              <a:gd name="connsiteY13" fmla="*/ 292522 h 410242"/>
              <a:gd name="connsiteX14" fmla="*/ 418567 w 418567"/>
              <a:gd name="connsiteY14" fmla="*/ 292522 h 410242"/>
              <a:gd name="connsiteX15" fmla="*/ 19050 w 418567"/>
              <a:gd name="connsiteY15" fmla="*/ 249688 h 410242"/>
              <a:gd name="connsiteX16" fmla="*/ 399517 w 418567"/>
              <a:gd name="connsiteY16" fmla="*/ 249688 h 410242"/>
              <a:gd name="connsiteX17" fmla="*/ 399517 w 418567"/>
              <a:gd name="connsiteY17" fmla="*/ 160544 h 410242"/>
              <a:gd name="connsiteX18" fmla="*/ 19050 w 418567"/>
              <a:gd name="connsiteY18" fmla="*/ 160544 h 410242"/>
              <a:gd name="connsiteX19" fmla="*/ 19050 w 418567"/>
              <a:gd name="connsiteY19" fmla="*/ 249688 h 410242"/>
              <a:gd name="connsiteX20" fmla="*/ 418567 w 418567"/>
              <a:gd name="connsiteY20" fmla="*/ 151019 h 410242"/>
              <a:gd name="connsiteX21" fmla="*/ 418567 w 418567"/>
              <a:gd name="connsiteY21" fmla="*/ 259223 h 410242"/>
              <a:gd name="connsiteX22" fmla="*/ 409042 w 418567"/>
              <a:gd name="connsiteY22" fmla="*/ 268748 h 410242"/>
              <a:gd name="connsiteX23" fmla="*/ 9525 w 418567"/>
              <a:gd name="connsiteY23" fmla="*/ 268748 h 410242"/>
              <a:gd name="connsiteX24" fmla="*/ 0 w 418567"/>
              <a:gd name="connsiteY24" fmla="*/ 259223 h 410242"/>
              <a:gd name="connsiteX25" fmla="*/ 0 w 418567"/>
              <a:gd name="connsiteY25" fmla="*/ 151019 h 410242"/>
              <a:gd name="connsiteX26" fmla="*/ 9525 w 418567"/>
              <a:gd name="connsiteY26" fmla="*/ 141494 h 410242"/>
              <a:gd name="connsiteX27" fmla="*/ 409042 w 418567"/>
              <a:gd name="connsiteY27" fmla="*/ 141494 h 410242"/>
              <a:gd name="connsiteX28" fmla="*/ 418567 w 418567"/>
              <a:gd name="connsiteY28" fmla="*/ 151019 h 410242"/>
              <a:gd name="connsiteX29" fmla="*/ 418567 w 418567"/>
              <a:gd name="connsiteY29" fmla="*/ 151019 h 410242"/>
              <a:gd name="connsiteX30" fmla="*/ 19050 w 418567"/>
              <a:gd name="connsiteY30" fmla="*/ 108194 h 410242"/>
              <a:gd name="connsiteX31" fmla="*/ 399517 w 418567"/>
              <a:gd name="connsiteY31" fmla="*/ 108194 h 410242"/>
              <a:gd name="connsiteX32" fmla="*/ 399517 w 418567"/>
              <a:gd name="connsiteY32" fmla="*/ 19050 h 410242"/>
              <a:gd name="connsiteX33" fmla="*/ 19050 w 418567"/>
              <a:gd name="connsiteY33" fmla="*/ 19050 h 410242"/>
              <a:gd name="connsiteX34" fmla="*/ 19050 w 418567"/>
              <a:gd name="connsiteY34" fmla="*/ 108194 h 410242"/>
              <a:gd name="connsiteX35" fmla="*/ 418567 w 418567"/>
              <a:gd name="connsiteY35" fmla="*/ 9525 h 410242"/>
              <a:gd name="connsiteX36" fmla="*/ 418567 w 418567"/>
              <a:gd name="connsiteY36" fmla="*/ 117719 h 410242"/>
              <a:gd name="connsiteX37" fmla="*/ 409042 w 418567"/>
              <a:gd name="connsiteY37" fmla="*/ 127244 h 410242"/>
              <a:gd name="connsiteX38" fmla="*/ 9525 w 418567"/>
              <a:gd name="connsiteY38" fmla="*/ 127244 h 410242"/>
              <a:gd name="connsiteX39" fmla="*/ 0 w 418567"/>
              <a:gd name="connsiteY39" fmla="*/ 117719 h 410242"/>
              <a:gd name="connsiteX40" fmla="*/ 0 w 418567"/>
              <a:gd name="connsiteY40" fmla="*/ 9525 h 410242"/>
              <a:gd name="connsiteX41" fmla="*/ 9525 w 418567"/>
              <a:gd name="connsiteY41" fmla="*/ 0 h 410242"/>
              <a:gd name="connsiteX42" fmla="*/ 409042 w 418567"/>
              <a:gd name="connsiteY42" fmla="*/ 0 h 410242"/>
              <a:gd name="connsiteX43" fmla="*/ 418567 w 418567"/>
              <a:gd name="connsiteY43" fmla="*/ 9525 h 410242"/>
              <a:gd name="connsiteX44" fmla="*/ 418567 w 418567"/>
              <a:gd name="connsiteY44" fmla="*/ 9525 h 410242"/>
              <a:gd name="connsiteX45" fmla="*/ 356225 w 418567"/>
              <a:gd name="connsiteY45" fmla="*/ 346872 h 410242"/>
              <a:gd name="connsiteX46" fmla="*/ 358521 w 418567"/>
              <a:gd name="connsiteY46" fmla="*/ 364598 h 410242"/>
              <a:gd name="connsiteX47" fmla="*/ 365865 w 418567"/>
              <a:gd name="connsiteY47" fmla="*/ 370084 h 410242"/>
              <a:gd name="connsiteX48" fmla="*/ 373199 w 418567"/>
              <a:gd name="connsiteY48" fmla="*/ 364598 h 410242"/>
              <a:gd name="connsiteX49" fmla="*/ 375495 w 418567"/>
              <a:gd name="connsiteY49" fmla="*/ 346872 h 410242"/>
              <a:gd name="connsiteX50" fmla="*/ 373199 w 418567"/>
              <a:gd name="connsiteY50" fmla="*/ 329222 h 410242"/>
              <a:gd name="connsiteX51" fmla="*/ 365865 w 418567"/>
              <a:gd name="connsiteY51" fmla="*/ 323726 h 410242"/>
              <a:gd name="connsiteX52" fmla="*/ 358521 w 418567"/>
              <a:gd name="connsiteY52" fmla="*/ 329222 h 410242"/>
              <a:gd name="connsiteX53" fmla="*/ 356225 w 418567"/>
              <a:gd name="connsiteY53" fmla="*/ 346872 h 410242"/>
              <a:gd name="connsiteX54" fmla="*/ 356225 w 418567"/>
              <a:gd name="connsiteY54" fmla="*/ 346872 h 410242"/>
              <a:gd name="connsiteX55" fmla="*/ 352292 w 418567"/>
              <a:gd name="connsiteY55" fmla="*/ 369170 h 410242"/>
              <a:gd name="connsiteX56" fmla="*/ 347653 w 418567"/>
              <a:gd name="connsiteY56" fmla="*/ 346872 h 410242"/>
              <a:gd name="connsiteX57" fmla="*/ 352292 w 418567"/>
              <a:gd name="connsiteY57" fmla="*/ 324602 h 410242"/>
              <a:gd name="connsiteX58" fmla="*/ 365865 w 418567"/>
              <a:gd name="connsiteY58" fmla="*/ 316982 h 410242"/>
              <a:gd name="connsiteX59" fmla="*/ 379428 w 418567"/>
              <a:gd name="connsiteY59" fmla="*/ 324602 h 410242"/>
              <a:gd name="connsiteX60" fmla="*/ 384077 w 418567"/>
              <a:gd name="connsiteY60" fmla="*/ 346872 h 410242"/>
              <a:gd name="connsiteX61" fmla="*/ 379428 w 418567"/>
              <a:gd name="connsiteY61" fmla="*/ 369208 h 410242"/>
              <a:gd name="connsiteX62" fmla="*/ 365865 w 418567"/>
              <a:gd name="connsiteY62" fmla="*/ 376828 h 410242"/>
              <a:gd name="connsiteX63" fmla="*/ 352292 w 418567"/>
              <a:gd name="connsiteY63" fmla="*/ 369170 h 410242"/>
              <a:gd name="connsiteX64" fmla="*/ 352292 w 418567"/>
              <a:gd name="connsiteY64" fmla="*/ 369170 h 410242"/>
              <a:gd name="connsiteX65" fmla="*/ 334394 w 418567"/>
              <a:gd name="connsiteY65" fmla="*/ 376580 h 410242"/>
              <a:gd name="connsiteX66" fmla="*/ 338233 w 418567"/>
              <a:gd name="connsiteY66" fmla="*/ 375123 h 410242"/>
              <a:gd name="connsiteX67" fmla="*/ 339700 w 418567"/>
              <a:gd name="connsiteY67" fmla="*/ 371256 h 410242"/>
              <a:gd name="connsiteX68" fmla="*/ 338233 w 418567"/>
              <a:gd name="connsiteY68" fmla="*/ 367389 h 410242"/>
              <a:gd name="connsiteX69" fmla="*/ 334394 w 418567"/>
              <a:gd name="connsiteY69" fmla="*/ 365931 h 410242"/>
              <a:gd name="connsiteX70" fmla="*/ 330546 w 418567"/>
              <a:gd name="connsiteY70" fmla="*/ 367389 h 410242"/>
              <a:gd name="connsiteX71" fmla="*/ 329089 w 418567"/>
              <a:gd name="connsiteY71" fmla="*/ 371256 h 410242"/>
              <a:gd name="connsiteX72" fmla="*/ 330546 w 418567"/>
              <a:gd name="connsiteY72" fmla="*/ 375123 h 410242"/>
              <a:gd name="connsiteX73" fmla="*/ 334394 w 418567"/>
              <a:gd name="connsiteY73" fmla="*/ 376580 h 410242"/>
              <a:gd name="connsiteX74" fmla="*/ 334394 w 418567"/>
              <a:gd name="connsiteY74" fmla="*/ 376580 h 410242"/>
              <a:gd name="connsiteX75" fmla="*/ 319888 w 418567"/>
              <a:gd name="connsiteY75" fmla="*/ 368837 h 410242"/>
              <a:gd name="connsiteX76" fmla="*/ 295837 w 418567"/>
              <a:gd name="connsiteY76" fmla="*/ 368837 h 410242"/>
              <a:gd name="connsiteX77" fmla="*/ 310344 w 418567"/>
              <a:gd name="connsiteY77" fmla="*/ 350320 h 410242"/>
              <a:gd name="connsiteX78" fmla="*/ 316173 w 418567"/>
              <a:gd name="connsiteY78" fmla="*/ 340204 h 410242"/>
              <a:gd name="connsiteX79" fmla="*/ 317773 w 418567"/>
              <a:gd name="connsiteY79" fmla="*/ 332299 h 410242"/>
              <a:gd name="connsiteX80" fmla="*/ 313954 w 418567"/>
              <a:gd name="connsiteY80" fmla="*/ 321021 h 410242"/>
              <a:gd name="connsiteX81" fmla="*/ 303362 w 418567"/>
              <a:gd name="connsiteY81" fmla="*/ 316982 h 410242"/>
              <a:gd name="connsiteX82" fmla="*/ 295751 w 418567"/>
              <a:gd name="connsiteY82" fmla="*/ 318278 h 410242"/>
              <a:gd name="connsiteX83" fmla="*/ 288065 w 418567"/>
              <a:gd name="connsiteY83" fmla="*/ 322393 h 410242"/>
              <a:gd name="connsiteX84" fmla="*/ 288065 w 418567"/>
              <a:gd name="connsiteY84" fmla="*/ 329479 h 410242"/>
              <a:gd name="connsiteX85" fmla="*/ 301943 w 418567"/>
              <a:gd name="connsiteY85" fmla="*/ 324145 h 410242"/>
              <a:gd name="connsiteX86" fmla="*/ 309105 w 418567"/>
              <a:gd name="connsiteY86" fmla="*/ 332804 h 410242"/>
              <a:gd name="connsiteX87" fmla="*/ 307076 w 418567"/>
              <a:gd name="connsiteY87" fmla="*/ 341043 h 410242"/>
              <a:gd name="connsiteX88" fmla="*/ 300352 w 418567"/>
              <a:gd name="connsiteY88" fmla="*/ 351901 h 410242"/>
              <a:gd name="connsiteX89" fmla="*/ 286731 w 418567"/>
              <a:gd name="connsiteY89" fmla="*/ 369513 h 410242"/>
              <a:gd name="connsiteX90" fmla="*/ 286731 w 418567"/>
              <a:gd name="connsiteY90" fmla="*/ 375752 h 410242"/>
              <a:gd name="connsiteX91" fmla="*/ 319888 w 418567"/>
              <a:gd name="connsiteY91" fmla="*/ 375752 h 410242"/>
              <a:gd name="connsiteX92" fmla="*/ 319888 w 418567"/>
              <a:gd name="connsiteY92" fmla="*/ 368837 h 410242"/>
              <a:gd name="connsiteX93" fmla="*/ 271443 w 418567"/>
              <a:gd name="connsiteY93" fmla="*/ 376580 h 410242"/>
              <a:gd name="connsiteX94" fmla="*/ 275292 w 418567"/>
              <a:gd name="connsiteY94" fmla="*/ 375123 h 410242"/>
              <a:gd name="connsiteX95" fmla="*/ 276749 w 418567"/>
              <a:gd name="connsiteY95" fmla="*/ 371256 h 410242"/>
              <a:gd name="connsiteX96" fmla="*/ 275292 w 418567"/>
              <a:gd name="connsiteY96" fmla="*/ 367389 h 410242"/>
              <a:gd name="connsiteX97" fmla="*/ 271443 w 418567"/>
              <a:gd name="connsiteY97" fmla="*/ 365931 h 410242"/>
              <a:gd name="connsiteX98" fmla="*/ 267595 w 418567"/>
              <a:gd name="connsiteY98" fmla="*/ 367389 h 410242"/>
              <a:gd name="connsiteX99" fmla="*/ 266138 w 418567"/>
              <a:gd name="connsiteY99" fmla="*/ 371256 h 410242"/>
              <a:gd name="connsiteX100" fmla="*/ 267595 w 418567"/>
              <a:gd name="connsiteY100" fmla="*/ 375123 h 410242"/>
              <a:gd name="connsiteX101" fmla="*/ 271443 w 418567"/>
              <a:gd name="connsiteY101" fmla="*/ 376580 h 410242"/>
              <a:gd name="connsiteX102" fmla="*/ 271443 w 418567"/>
              <a:gd name="connsiteY102" fmla="*/ 376580 h 410242"/>
              <a:gd name="connsiteX103" fmla="*/ 231029 w 418567"/>
              <a:gd name="connsiteY103" fmla="*/ 350368 h 410242"/>
              <a:gd name="connsiteX104" fmla="*/ 233382 w 418567"/>
              <a:gd name="connsiteY104" fmla="*/ 365474 h 410242"/>
              <a:gd name="connsiteX105" fmla="*/ 240754 w 418567"/>
              <a:gd name="connsiteY105" fmla="*/ 370256 h 410242"/>
              <a:gd name="connsiteX106" fmla="*/ 249164 w 418567"/>
              <a:gd name="connsiteY106" fmla="*/ 358521 h 410242"/>
              <a:gd name="connsiteX107" fmla="*/ 246945 w 418567"/>
              <a:gd name="connsiteY107" fmla="*/ 350234 h 410242"/>
              <a:gd name="connsiteX108" fmla="*/ 240411 w 418567"/>
              <a:gd name="connsiteY108" fmla="*/ 347358 h 410242"/>
              <a:gd name="connsiteX109" fmla="*/ 231029 w 418567"/>
              <a:gd name="connsiteY109" fmla="*/ 349701 h 410242"/>
              <a:gd name="connsiteX110" fmla="*/ 231029 w 418567"/>
              <a:gd name="connsiteY110" fmla="*/ 350368 h 410242"/>
              <a:gd name="connsiteX111" fmla="*/ 227095 w 418567"/>
              <a:gd name="connsiteY111" fmla="*/ 369961 h 410242"/>
              <a:gd name="connsiteX112" fmla="*/ 222723 w 418567"/>
              <a:gd name="connsiteY112" fmla="*/ 348786 h 410242"/>
              <a:gd name="connsiteX113" fmla="*/ 227990 w 418567"/>
              <a:gd name="connsiteY113" fmla="*/ 325184 h 410242"/>
              <a:gd name="connsiteX114" fmla="*/ 242964 w 418567"/>
              <a:gd name="connsiteY114" fmla="*/ 316982 h 410242"/>
              <a:gd name="connsiteX115" fmla="*/ 249031 w 418567"/>
              <a:gd name="connsiteY115" fmla="*/ 317735 h 410242"/>
              <a:gd name="connsiteX116" fmla="*/ 254375 w 418567"/>
              <a:gd name="connsiteY116" fmla="*/ 319735 h 410242"/>
              <a:gd name="connsiteX117" fmla="*/ 254375 w 418567"/>
              <a:gd name="connsiteY117" fmla="*/ 325812 h 410242"/>
              <a:gd name="connsiteX118" fmla="*/ 249336 w 418567"/>
              <a:gd name="connsiteY118" fmla="*/ 324193 h 410242"/>
              <a:gd name="connsiteX119" fmla="*/ 244031 w 418567"/>
              <a:gd name="connsiteY119" fmla="*/ 323555 h 410242"/>
              <a:gd name="connsiteX120" fmla="*/ 234658 w 418567"/>
              <a:gd name="connsiteY120" fmla="*/ 328517 h 410242"/>
              <a:gd name="connsiteX121" fmla="*/ 231124 w 418567"/>
              <a:gd name="connsiteY121" fmla="*/ 344291 h 410242"/>
              <a:gd name="connsiteX122" fmla="*/ 242802 w 418567"/>
              <a:gd name="connsiteY122" fmla="*/ 340957 h 410242"/>
              <a:gd name="connsiteX123" fmla="*/ 253536 w 418567"/>
              <a:gd name="connsiteY123" fmla="*/ 345624 h 410242"/>
              <a:gd name="connsiteX124" fmla="*/ 257566 w 418567"/>
              <a:gd name="connsiteY124" fmla="*/ 358026 h 410242"/>
              <a:gd name="connsiteX125" fmla="*/ 252965 w 418567"/>
              <a:gd name="connsiteY125" fmla="*/ 371751 h 410242"/>
              <a:gd name="connsiteX126" fmla="*/ 240506 w 418567"/>
              <a:gd name="connsiteY126" fmla="*/ 376828 h 410242"/>
              <a:gd name="connsiteX127" fmla="*/ 227095 w 418567"/>
              <a:gd name="connsiteY127" fmla="*/ 369961 h 410242"/>
              <a:gd name="connsiteX128" fmla="*/ 227095 w 418567"/>
              <a:gd name="connsiteY128" fmla="*/ 369961 h 410242"/>
              <a:gd name="connsiteX129" fmla="*/ 196548 w 418567"/>
              <a:gd name="connsiteY129" fmla="*/ 375752 h 410242"/>
              <a:gd name="connsiteX130" fmla="*/ 204949 w 418567"/>
              <a:gd name="connsiteY130" fmla="*/ 375752 h 410242"/>
              <a:gd name="connsiteX131" fmla="*/ 204949 w 418567"/>
              <a:gd name="connsiteY131" fmla="*/ 318068 h 410242"/>
              <a:gd name="connsiteX132" fmla="*/ 197263 w 418567"/>
              <a:gd name="connsiteY132" fmla="*/ 318068 h 410242"/>
              <a:gd name="connsiteX133" fmla="*/ 183375 w 418567"/>
              <a:gd name="connsiteY133" fmla="*/ 325974 h 410242"/>
              <a:gd name="connsiteX134" fmla="*/ 183375 w 418567"/>
              <a:gd name="connsiteY134" fmla="*/ 332804 h 410242"/>
              <a:gd name="connsiteX135" fmla="*/ 196548 w 418567"/>
              <a:gd name="connsiteY135" fmla="*/ 326555 h 410242"/>
              <a:gd name="connsiteX136" fmla="*/ 196548 w 418567"/>
              <a:gd name="connsiteY136" fmla="*/ 375752 h 410242"/>
              <a:gd name="connsiteX137" fmla="*/ 165516 w 418567"/>
              <a:gd name="connsiteY137" fmla="*/ 376580 h 410242"/>
              <a:gd name="connsiteX138" fmla="*/ 169374 w 418567"/>
              <a:gd name="connsiteY138" fmla="*/ 375123 h 410242"/>
              <a:gd name="connsiteX139" fmla="*/ 170831 w 418567"/>
              <a:gd name="connsiteY139" fmla="*/ 371256 h 410242"/>
              <a:gd name="connsiteX140" fmla="*/ 169374 w 418567"/>
              <a:gd name="connsiteY140" fmla="*/ 367389 h 410242"/>
              <a:gd name="connsiteX141" fmla="*/ 165516 w 418567"/>
              <a:gd name="connsiteY141" fmla="*/ 365931 h 410242"/>
              <a:gd name="connsiteX142" fmla="*/ 161677 w 418567"/>
              <a:gd name="connsiteY142" fmla="*/ 367389 h 410242"/>
              <a:gd name="connsiteX143" fmla="*/ 160220 w 418567"/>
              <a:gd name="connsiteY143" fmla="*/ 371256 h 410242"/>
              <a:gd name="connsiteX144" fmla="*/ 161677 w 418567"/>
              <a:gd name="connsiteY144" fmla="*/ 375123 h 410242"/>
              <a:gd name="connsiteX145" fmla="*/ 165516 w 418567"/>
              <a:gd name="connsiteY145" fmla="*/ 376580 h 410242"/>
              <a:gd name="connsiteX146" fmla="*/ 165516 w 418567"/>
              <a:gd name="connsiteY146" fmla="*/ 376580 h 410242"/>
              <a:gd name="connsiteX147" fmla="*/ 151019 w 418567"/>
              <a:gd name="connsiteY147" fmla="*/ 368837 h 410242"/>
              <a:gd name="connsiteX148" fmla="*/ 126978 w 418567"/>
              <a:gd name="connsiteY148" fmla="*/ 368837 h 410242"/>
              <a:gd name="connsiteX149" fmla="*/ 141465 w 418567"/>
              <a:gd name="connsiteY149" fmla="*/ 350320 h 410242"/>
              <a:gd name="connsiteX150" fmla="*/ 147304 w 418567"/>
              <a:gd name="connsiteY150" fmla="*/ 340204 h 410242"/>
              <a:gd name="connsiteX151" fmla="*/ 148904 w 418567"/>
              <a:gd name="connsiteY151" fmla="*/ 332299 h 410242"/>
              <a:gd name="connsiteX152" fmla="*/ 145094 w 418567"/>
              <a:gd name="connsiteY152" fmla="*/ 321021 h 410242"/>
              <a:gd name="connsiteX153" fmla="*/ 134503 w 418567"/>
              <a:gd name="connsiteY153" fmla="*/ 316982 h 410242"/>
              <a:gd name="connsiteX154" fmla="*/ 126892 w 418567"/>
              <a:gd name="connsiteY154" fmla="*/ 318278 h 410242"/>
              <a:gd name="connsiteX155" fmla="*/ 119196 w 418567"/>
              <a:gd name="connsiteY155" fmla="*/ 322393 h 410242"/>
              <a:gd name="connsiteX156" fmla="*/ 119196 w 418567"/>
              <a:gd name="connsiteY156" fmla="*/ 329479 h 410242"/>
              <a:gd name="connsiteX157" fmla="*/ 133074 w 418567"/>
              <a:gd name="connsiteY157" fmla="*/ 324145 h 410242"/>
              <a:gd name="connsiteX158" fmla="*/ 140237 w 418567"/>
              <a:gd name="connsiteY158" fmla="*/ 332804 h 410242"/>
              <a:gd name="connsiteX159" fmla="*/ 138208 w 418567"/>
              <a:gd name="connsiteY159" fmla="*/ 341043 h 410242"/>
              <a:gd name="connsiteX160" fmla="*/ 131483 w 418567"/>
              <a:gd name="connsiteY160" fmla="*/ 351901 h 410242"/>
              <a:gd name="connsiteX161" fmla="*/ 117872 w 418567"/>
              <a:gd name="connsiteY161" fmla="*/ 369513 h 410242"/>
              <a:gd name="connsiteX162" fmla="*/ 117872 w 418567"/>
              <a:gd name="connsiteY162" fmla="*/ 375752 h 410242"/>
              <a:gd name="connsiteX163" fmla="*/ 151019 w 418567"/>
              <a:gd name="connsiteY163" fmla="*/ 375752 h 410242"/>
              <a:gd name="connsiteX164" fmla="*/ 151019 w 418567"/>
              <a:gd name="connsiteY164" fmla="*/ 368837 h 410242"/>
              <a:gd name="connsiteX165" fmla="*/ 80286 w 418567"/>
              <a:gd name="connsiteY165" fmla="*/ 375752 h 410242"/>
              <a:gd name="connsiteX166" fmla="*/ 88954 w 418567"/>
              <a:gd name="connsiteY166" fmla="*/ 375752 h 410242"/>
              <a:gd name="connsiteX167" fmla="*/ 107442 w 418567"/>
              <a:gd name="connsiteY167" fmla="*/ 324231 h 410242"/>
              <a:gd name="connsiteX168" fmla="*/ 107442 w 418567"/>
              <a:gd name="connsiteY168" fmla="*/ 318068 h 410242"/>
              <a:gd name="connsiteX169" fmla="*/ 73666 w 418567"/>
              <a:gd name="connsiteY169" fmla="*/ 318068 h 410242"/>
              <a:gd name="connsiteX170" fmla="*/ 73666 w 418567"/>
              <a:gd name="connsiteY170" fmla="*/ 324974 h 410242"/>
              <a:gd name="connsiteX171" fmla="*/ 99041 w 418567"/>
              <a:gd name="connsiteY171" fmla="*/ 324974 h 410242"/>
              <a:gd name="connsiteX172" fmla="*/ 80286 w 418567"/>
              <a:gd name="connsiteY172" fmla="*/ 375752 h 410242"/>
              <a:gd name="connsiteX173" fmla="*/ 47663 w 418567"/>
              <a:gd name="connsiteY173" fmla="*/ 375752 h 410242"/>
              <a:gd name="connsiteX174" fmla="*/ 56064 w 418567"/>
              <a:gd name="connsiteY174" fmla="*/ 375752 h 410242"/>
              <a:gd name="connsiteX175" fmla="*/ 56064 w 418567"/>
              <a:gd name="connsiteY175" fmla="*/ 318068 h 410242"/>
              <a:gd name="connsiteX176" fmla="*/ 48377 w 418567"/>
              <a:gd name="connsiteY176" fmla="*/ 318068 h 410242"/>
              <a:gd name="connsiteX177" fmla="*/ 34490 w 418567"/>
              <a:gd name="connsiteY177" fmla="*/ 325974 h 410242"/>
              <a:gd name="connsiteX178" fmla="*/ 34490 w 418567"/>
              <a:gd name="connsiteY178" fmla="*/ 332804 h 410242"/>
              <a:gd name="connsiteX179" fmla="*/ 47663 w 418567"/>
              <a:gd name="connsiteY179" fmla="*/ 326555 h 410242"/>
              <a:gd name="connsiteX180" fmla="*/ 47663 w 418567"/>
              <a:gd name="connsiteY180" fmla="*/ 375752 h 410242"/>
              <a:gd name="connsiteX181" fmla="*/ 356225 w 418567"/>
              <a:gd name="connsiteY181" fmla="*/ 202282 h 410242"/>
              <a:gd name="connsiteX182" fmla="*/ 358521 w 418567"/>
              <a:gd name="connsiteY182" fmla="*/ 220018 h 410242"/>
              <a:gd name="connsiteX183" fmla="*/ 365865 w 418567"/>
              <a:gd name="connsiteY183" fmla="*/ 225504 h 410242"/>
              <a:gd name="connsiteX184" fmla="*/ 373199 w 418567"/>
              <a:gd name="connsiteY184" fmla="*/ 220018 h 410242"/>
              <a:gd name="connsiteX185" fmla="*/ 375495 w 418567"/>
              <a:gd name="connsiteY185" fmla="*/ 202282 h 410242"/>
              <a:gd name="connsiteX186" fmla="*/ 373199 w 418567"/>
              <a:gd name="connsiteY186" fmla="*/ 184642 h 410242"/>
              <a:gd name="connsiteX187" fmla="*/ 365865 w 418567"/>
              <a:gd name="connsiteY187" fmla="*/ 179146 h 410242"/>
              <a:gd name="connsiteX188" fmla="*/ 358521 w 418567"/>
              <a:gd name="connsiteY188" fmla="*/ 184642 h 410242"/>
              <a:gd name="connsiteX189" fmla="*/ 356225 w 418567"/>
              <a:gd name="connsiteY189" fmla="*/ 202282 h 410242"/>
              <a:gd name="connsiteX190" fmla="*/ 356225 w 418567"/>
              <a:gd name="connsiteY190" fmla="*/ 202282 h 410242"/>
              <a:gd name="connsiteX191" fmla="*/ 352292 w 418567"/>
              <a:gd name="connsiteY191" fmla="*/ 224600 h 410242"/>
              <a:gd name="connsiteX192" fmla="*/ 347653 w 418567"/>
              <a:gd name="connsiteY192" fmla="*/ 202282 h 410242"/>
              <a:gd name="connsiteX193" fmla="*/ 352292 w 418567"/>
              <a:gd name="connsiteY193" fmla="*/ 180023 h 410242"/>
              <a:gd name="connsiteX194" fmla="*/ 365865 w 418567"/>
              <a:gd name="connsiteY194" fmla="*/ 172403 h 410242"/>
              <a:gd name="connsiteX195" fmla="*/ 379428 w 418567"/>
              <a:gd name="connsiteY195" fmla="*/ 180023 h 410242"/>
              <a:gd name="connsiteX196" fmla="*/ 384077 w 418567"/>
              <a:gd name="connsiteY196" fmla="*/ 202282 h 410242"/>
              <a:gd name="connsiteX197" fmla="*/ 379428 w 418567"/>
              <a:gd name="connsiteY197" fmla="*/ 224638 h 410242"/>
              <a:gd name="connsiteX198" fmla="*/ 365865 w 418567"/>
              <a:gd name="connsiteY198" fmla="*/ 232248 h 410242"/>
              <a:gd name="connsiteX199" fmla="*/ 352292 w 418567"/>
              <a:gd name="connsiteY199" fmla="*/ 224600 h 410242"/>
              <a:gd name="connsiteX200" fmla="*/ 352292 w 418567"/>
              <a:gd name="connsiteY200" fmla="*/ 224600 h 410242"/>
              <a:gd name="connsiteX201" fmla="*/ 334394 w 418567"/>
              <a:gd name="connsiteY201" fmla="*/ 232000 h 410242"/>
              <a:gd name="connsiteX202" fmla="*/ 338233 w 418567"/>
              <a:gd name="connsiteY202" fmla="*/ 230543 h 410242"/>
              <a:gd name="connsiteX203" fmla="*/ 339700 w 418567"/>
              <a:gd name="connsiteY203" fmla="*/ 226676 h 410242"/>
              <a:gd name="connsiteX204" fmla="*/ 338233 w 418567"/>
              <a:gd name="connsiteY204" fmla="*/ 222799 h 410242"/>
              <a:gd name="connsiteX205" fmla="*/ 334394 w 418567"/>
              <a:gd name="connsiteY205" fmla="*/ 221351 h 410242"/>
              <a:gd name="connsiteX206" fmla="*/ 330546 w 418567"/>
              <a:gd name="connsiteY206" fmla="*/ 222799 h 410242"/>
              <a:gd name="connsiteX207" fmla="*/ 329089 w 418567"/>
              <a:gd name="connsiteY207" fmla="*/ 226676 h 410242"/>
              <a:gd name="connsiteX208" fmla="*/ 330546 w 418567"/>
              <a:gd name="connsiteY208" fmla="*/ 230543 h 410242"/>
              <a:gd name="connsiteX209" fmla="*/ 334394 w 418567"/>
              <a:gd name="connsiteY209" fmla="*/ 232000 h 410242"/>
              <a:gd name="connsiteX210" fmla="*/ 334394 w 418567"/>
              <a:gd name="connsiteY210" fmla="*/ 232000 h 410242"/>
              <a:gd name="connsiteX211" fmla="*/ 302466 w 418567"/>
              <a:gd name="connsiteY211" fmla="*/ 231172 h 410242"/>
              <a:gd name="connsiteX212" fmla="*/ 310867 w 418567"/>
              <a:gd name="connsiteY212" fmla="*/ 231172 h 410242"/>
              <a:gd name="connsiteX213" fmla="*/ 310867 w 418567"/>
              <a:gd name="connsiteY213" fmla="*/ 173488 h 410242"/>
              <a:gd name="connsiteX214" fmla="*/ 303181 w 418567"/>
              <a:gd name="connsiteY214" fmla="*/ 173488 h 410242"/>
              <a:gd name="connsiteX215" fmla="*/ 289303 w 418567"/>
              <a:gd name="connsiteY215" fmla="*/ 181404 h 410242"/>
              <a:gd name="connsiteX216" fmla="*/ 289303 w 418567"/>
              <a:gd name="connsiteY216" fmla="*/ 188214 h 410242"/>
              <a:gd name="connsiteX217" fmla="*/ 302466 w 418567"/>
              <a:gd name="connsiteY217" fmla="*/ 181975 h 410242"/>
              <a:gd name="connsiteX218" fmla="*/ 302466 w 418567"/>
              <a:gd name="connsiteY218" fmla="*/ 231172 h 410242"/>
              <a:gd name="connsiteX219" fmla="*/ 271443 w 418567"/>
              <a:gd name="connsiteY219" fmla="*/ 232000 h 410242"/>
              <a:gd name="connsiteX220" fmla="*/ 275292 w 418567"/>
              <a:gd name="connsiteY220" fmla="*/ 230543 h 410242"/>
              <a:gd name="connsiteX221" fmla="*/ 276749 w 418567"/>
              <a:gd name="connsiteY221" fmla="*/ 226676 h 410242"/>
              <a:gd name="connsiteX222" fmla="*/ 275292 w 418567"/>
              <a:gd name="connsiteY222" fmla="*/ 222799 h 410242"/>
              <a:gd name="connsiteX223" fmla="*/ 271443 w 418567"/>
              <a:gd name="connsiteY223" fmla="*/ 221351 h 410242"/>
              <a:gd name="connsiteX224" fmla="*/ 267595 w 418567"/>
              <a:gd name="connsiteY224" fmla="*/ 222799 h 410242"/>
              <a:gd name="connsiteX225" fmla="*/ 266138 w 418567"/>
              <a:gd name="connsiteY225" fmla="*/ 226676 h 410242"/>
              <a:gd name="connsiteX226" fmla="*/ 267595 w 418567"/>
              <a:gd name="connsiteY226" fmla="*/ 230543 h 410242"/>
              <a:gd name="connsiteX227" fmla="*/ 271443 w 418567"/>
              <a:gd name="connsiteY227" fmla="*/ 232000 h 410242"/>
              <a:gd name="connsiteX228" fmla="*/ 271443 w 418567"/>
              <a:gd name="connsiteY228" fmla="*/ 232000 h 410242"/>
              <a:gd name="connsiteX229" fmla="*/ 231029 w 418567"/>
              <a:gd name="connsiteY229" fmla="*/ 205788 h 410242"/>
              <a:gd name="connsiteX230" fmla="*/ 233382 w 418567"/>
              <a:gd name="connsiteY230" fmla="*/ 220894 h 410242"/>
              <a:gd name="connsiteX231" fmla="*/ 240754 w 418567"/>
              <a:gd name="connsiteY231" fmla="*/ 225676 h 410242"/>
              <a:gd name="connsiteX232" fmla="*/ 249164 w 418567"/>
              <a:gd name="connsiteY232" fmla="*/ 213951 h 410242"/>
              <a:gd name="connsiteX233" fmla="*/ 246945 w 418567"/>
              <a:gd name="connsiteY233" fmla="*/ 205654 h 410242"/>
              <a:gd name="connsiteX234" fmla="*/ 240411 w 418567"/>
              <a:gd name="connsiteY234" fmla="*/ 202787 h 410242"/>
              <a:gd name="connsiteX235" fmla="*/ 231029 w 418567"/>
              <a:gd name="connsiteY235" fmla="*/ 205121 h 410242"/>
              <a:gd name="connsiteX236" fmla="*/ 231029 w 418567"/>
              <a:gd name="connsiteY236" fmla="*/ 205788 h 410242"/>
              <a:gd name="connsiteX237" fmla="*/ 227095 w 418567"/>
              <a:gd name="connsiteY237" fmla="*/ 225390 h 410242"/>
              <a:gd name="connsiteX238" fmla="*/ 222723 w 418567"/>
              <a:gd name="connsiteY238" fmla="*/ 204197 h 410242"/>
              <a:gd name="connsiteX239" fmla="*/ 227990 w 418567"/>
              <a:gd name="connsiteY239" fmla="*/ 180604 h 410242"/>
              <a:gd name="connsiteX240" fmla="*/ 242964 w 418567"/>
              <a:gd name="connsiteY240" fmla="*/ 172403 h 410242"/>
              <a:gd name="connsiteX241" fmla="*/ 249031 w 418567"/>
              <a:gd name="connsiteY241" fmla="*/ 173155 h 410242"/>
              <a:gd name="connsiteX242" fmla="*/ 254375 w 418567"/>
              <a:gd name="connsiteY242" fmla="*/ 175155 h 410242"/>
              <a:gd name="connsiteX243" fmla="*/ 254375 w 418567"/>
              <a:gd name="connsiteY243" fmla="*/ 181232 h 410242"/>
              <a:gd name="connsiteX244" fmla="*/ 249336 w 418567"/>
              <a:gd name="connsiteY244" fmla="*/ 179603 h 410242"/>
              <a:gd name="connsiteX245" fmla="*/ 244031 w 418567"/>
              <a:gd name="connsiteY245" fmla="*/ 178984 h 410242"/>
              <a:gd name="connsiteX246" fmla="*/ 234658 w 418567"/>
              <a:gd name="connsiteY246" fmla="*/ 183937 h 410242"/>
              <a:gd name="connsiteX247" fmla="*/ 231124 w 418567"/>
              <a:gd name="connsiteY247" fmla="*/ 199701 h 410242"/>
              <a:gd name="connsiteX248" fmla="*/ 242802 w 418567"/>
              <a:gd name="connsiteY248" fmla="*/ 196377 h 410242"/>
              <a:gd name="connsiteX249" fmla="*/ 253536 w 418567"/>
              <a:gd name="connsiteY249" fmla="*/ 201035 h 410242"/>
              <a:gd name="connsiteX250" fmla="*/ 257566 w 418567"/>
              <a:gd name="connsiteY250" fmla="*/ 213446 h 410242"/>
              <a:gd name="connsiteX251" fmla="*/ 252965 w 418567"/>
              <a:gd name="connsiteY251" fmla="*/ 227171 h 410242"/>
              <a:gd name="connsiteX252" fmla="*/ 240506 w 418567"/>
              <a:gd name="connsiteY252" fmla="*/ 232248 h 410242"/>
              <a:gd name="connsiteX253" fmla="*/ 227095 w 418567"/>
              <a:gd name="connsiteY253" fmla="*/ 225390 h 410242"/>
              <a:gd name="connsiteX254" fmla="*/ 227095 w 418567"/>
              <a:gd name="connsiteY254" fmla="*/ 225390 h 410242"/>
              <a:gd name="connsiteX255" fmla="*/ 196548 w 418567"/>
              <a:gd name="connsiteY255" fmla="*/ 231172 h 410242"/>
              <a:gd name="connsiteX256" fmla="*/ 204949 w 418567"/>
              <a:gd name="connsiteY256" fmla="*/ 231172 h 410242"/>
              <a:gd name="connsiteX257" fmla="*/ 204949 w 418567"/>
              <a:gd name="connsiteY257" fmla="*/ 173488 h 410242"/>
              <a:gd name="connsiteX258" fmla="*/ 197263 w 418567"/>
              <a:gd name="connsiteY258" fmla="*/ 173488 h 410242"/>
              <a:gd name="connsiteX259" fmla="*/ 183375 w 418567"/>
              <a:gd name="connsiteY259" fmla="*/ 181404 h 410242"/>
              <a:gd name="connsiteX260" fmla="*/ 183375 w 418567"/>
              <a:gd name="connsiteY260" fmla="*/ 188214 h 410242"/>
              <a:gd name="connsiteX261" fmla="*/ 196548 w 418567"/>
              <a:gd name="connsiteY261" fmla="*/ 181975 h 410242"/>
              <a:gd name="connsiteX262" fmla="*/ 196548 w 418567"/>
              <a:gd name="connsiteY262" fmla="*/ 231172 h 410242"/>
              <a:gd name="connsiteX263" fmla="*/ 165516 w 418567"/>
              <a:gd name="connsiteY263" fmla="*/ 232000 h 410242"/>
              <a:gd name="connsiteX264" fmla="*/ 169374 w 418567"/>
              <a:gd name="connsiteY264" fmla="*/ 230543 h 410242"/>
              <a:gd name="connsiteX265" fmla="*/ 170831 w 418567"/>
              <a:gd name="connsiteY265" fmla="*/ 226676 h 410242"/>
              <a:gd name="connsiteX266" fmla="*/ 169374 w 418567"/>
              <a:gd name="connsiteY266" fmla="*/ 222799 h 410242"/>
              <a:gd name="connsiteX267" fmla="*/ 165516 w 418567"/>
              <a:gd name="connsiteY267" fmla="*/ 221351 h 410242"/>
              <a:gd name="connsiteX268" fmla="*/ 161677 w 418567"/>
              <a:gd name="connsiteY268" fmla="*/ 222799 h 410242"/>
              <a:gd name="connsiteX269" fmla="*/ 160220 w 418567"/>
              <a:gd name="connsiteY269" fmla="*/ 226676 h 410242"/>
              <a:gd name="connsiteX270" fmla="*/ 161677 w 418567"/>
              <a:gd name="connsiteY270" fmla="*/ 230543 h 410242"/>
              <a:gd name="connsiteX271" fmla="*/ 165516 w 418567"/>
              <a:gd name="connsiteY271" fmla="*/ 232000 h 410242"/>
              <a:gd name="connsiteX272" fmla="*/ 165516 w 418567"/>
              <a:gd name="connsiteY272" fmla="*/ 232000 h 410242"/>
              <a:gd name="connsiteX273" fmla="*/ 151019 w 418567"/>
              <a:gd name="connsiteY273" fmla="*/ 224266 h 410242"/>
              <a:gd name="connsiteX274" fmla="*/ 126978 w 418567"/>
              <a:gd name="connsiteY274" fmla="*/ 224266 h 410242"/>
              <a:gd name="connsiteX275" fmla="*/ 141465 w 418567"/>
              <a:gd name="connsiteY275" fmla="*/ 205740 h 410242"/>
              <a:gd name="connsiteX276" fmla="*/ 147304 w 418567"/>
              <a:gd name="connsiteY276" fmla="*/ 195634 h 410242"/>
              <a:gd name="connsiteX277" fmla="*/ 148904 w 418567"/>
              <a:gd name="connsiteY277" fmla="*/ 187719 h 410242"/>
              <a:gd name="connsiteX278" fmla="*/ 145094 w 418567"/>
              <a:gd name="connsiteY278" fmla="*/ 176441 h 410242"/>
              <a:gd name="connsiteX279" fmla="*/ 134503 w 418567"/>
              <a:gd name="connsiteY279" fmla="*/ 172403 h 410242"/>
              <a:gd name="connsiteX280" fmla="*/ 126892 w 418567"/>
              <a:gd name="connsiteY280" fmla="*/ 173698 h 410242"/>
              <a:gd name="connsiteX281" fmla="*/ 119196 w 418567"/>
              <a:gd name="connsiteY281" fmla="*/ 177822 h 410242"/>
              <a:gd name="connsiteX282" fmla="*/ 119196 w 418567"/>
              <a:gd name="connsiteY282" fmla="*/ 184890 h 410242"/>
              <a:gd name="connsiteX283" fmla="*/ 133074 w 418567"/>
              <a:gd name="connsiteY283" fmla="*/ 179565 h 410242"/>
              <a:gd name="connsiteX284" fmla="*/ 140237 w 418567"/>
              <a:gd name="connsiteY284" fmla="*/ 188214 h 410242"/>
              <a:gd name="connsiteX285" fmla="*/ 138208 w 418567"/>
              <a:gd name="connsiteY285" fmla="*/ 196463 h 410242"/>
              <a:gd name="connsiteX286" fmla="*/ 131483 w 418567"/>
              <a:gd name="connsiteY286" fmla="*/ 207321 h 410242"/>
              <a:gd name="connsiteX287" fmla="*/ 117872 w 418567"/>
              <a:gd name="connsiteY287" fmla="*/ 224933 h 410242"/>
              <a:gd name="connsiteX288" fmla="*/ 117872 w 418567"/>
              <a:gd name="connsiteY288" fmla="*/ 231172 h 410242"/>
              <a:gd name="connsiteX289" fmla="*/ 151019 w 418567"/>
              <a:gd name="connsiteY289" fmla="*/ 231172 h 410242"/>
              <a:gd name="connsiteX290" fmla="*/ 151019 w 418567"/>
              <a:gd name="connsiteY290" fmla="*/ 224266 h 410242"/>
              <a:gd name="connsiteX291" fmla="*/ 80286 w 418567"/>
              <a:gd name="connsiteY291" fmla="*/ 231172 h 410242"/>
              <a:gd name="connsiteX292" fmla="*/ 88954 w 418567"/>
              <a:gd name="connsiteY292" fmla="*/ 231172 h 410242"/>
              <a:gd name="connsiteX293" fmla="*/ 107442 w 418567"/>
              <a:gd name="connsiteY293" fmla="*/ 179651 h 410242"/>
              <a:gd name="connsiteX294" fmla="*/ 107442 w 418567"/>
              <a:gd name="connsiteY294" fmla="*/ 173488 h 410242"/>
              <a:gd name="connsiteX295" fmla="*/ 73666 w 418567"/>
              <a:gd name="connsiteY295" fmla="*/ 173488 h 410242"/>
              <a:gd name="connsiteX296" fmla="*/ 73666 w 418567"/>
              <a:gd name="connsiteY296" fmla="*/ 180394 h 410242"/>
              <a:gd name="connsiteX297" fmla="*/ 99041 w 418567"/>
              <a:gd name="connsiteY297" fmla="*/ 180394 h 410242"/>
              <a:gd name="connsiteX298" fmla="*/ 80286 w 418567"/>
              <a:gd name="connsiteY298" fmla="*/ 231172 h 410242"/>
              <a:gd name="connsiteX299" fmla="*/ 47663 w 418567"/>
              <a:gd name="connsiteY299" fmla="*/ 231172 h 410242"/>
              <a:gd name="connsiteX300" fmla="*/ 56064 w 418567"/>
              <a:gd name="connsiteY300" fmla="*/ 231172 h 410242"/>
              <a:gd name="connsiteX301" fmla="*/ 56064 w 418567"/>
              <a:gd name="connsiteY301" fmla="*/ 173488 h 410242"/>
              <a:gd name="connsiteX302" fmla="*/ 48377 w 418567"/>
              <a:gd name="connsiteY302" fmla="*/ 173488 h 410242"/>
              <a:gd name="connsiteX303" fmla="*/ 34490 w 418567"/>
              <a:gd name="connsiteY303" fmla="*/ 181404 h 410242"/>
              <a:gd name="connsiteX304" fmla="*/ 34490 w 418567"/>
              <a:gd name="connsiteY304" fmla="*/ 188214 h 410242"/>
              <a:gd name="connsiteX305" fmla="*/ 47663 w 418567"/>
              <a:gd name="connsiteY305" fmla="*/ 181975 h 410242"/>
              <a:gd name="connsiteX306" fmla="*/ 47663 w 418567"/>
              <a:gd name="connsiteY306" fmla="*/ 231172 h 410242"/>
              <a:gd name="connsiteX307" fmla="*/ 356225 w 418567"/>
              <a:gd name="connsiteY307" fmla="*/ 65884 h 410242"/>
              <a:gd name="connsiteX308" fmla="*/ 358521 w 418567"/>
              <a:gd name="connsiteY308" fmla="*/ 83620 h 410242"/>
              <a:gd name="connsiteX309" fmla="*/ 365865 w 418567"/>
              <a:gd name="connsiteY309" fmla="*/ 89106 h 410242"/>
              <a:gd name="connsiteX310" fmla="*/ 373199 w 418567"/>
              <a:gd name="connsiteY310" fmla="*/ 83620 h 410242"/>
              <a:gd name="connsiteX311" fmla="*/ 375495 w 418567"/>
              <a:gd name="connsiteY311" fmla="*/ 65884 h 410242"/>
              <a:gd name="connsiteX312" fmla="*/ 373199 w 418567"/>
              <a:gd name="connsiteY312" fmla="*/ 48244 h 410242"/>
              <a:gd name="connsiteX313" fmla="*/ 365865 w 418567"/>
              <a:gd name="connsiteY313" fmla="*/ 42748 h 410242"/>
              <a:gd name="connsiteX314" fmla="*/ 358521 w 418567"/>
              <a:gd name="connsiteY314" fmla="*/ 48244 h 410242"/>
              <a:gd name="connsiteX315" fmla="*/ 356225 w 418567"/>
              <a:gd name="connsiteY315" fmla="*/ 65884 h 410242"/>
              <a:gd name="connsiteX316" fmla="*/ 356225 w 418567"/>
              <a:gd name="connsiteY316" fmla="*/ 65884 h 410242"/>
              <a:gd name="connsiteX317" fmla="*/ 352292 w 418567"/>
              <a:gd name="connsiteY317" fmla="*/ 88192 h 410242"/>
              <a:gd name="connsiteX318" fmla="*/ 347653 w 418567"/>
              <a:gd name="connsiteY318" fmla="*/ 65884 h 410242"/>
              <a:gd name="connsiteX319" fmla="*/ 352292 w 418567"/>
              <a:gd name="connsiteY319" fmla="*/ 43625 h 410242"/>
              <a:gd name="connsiteX320" fmla="*/ 365865 w 418567"/>
              <a:gd name="connsiteY320" fmla="*/ 36005 h 410242"/>
              <a:gd name="connsiteX321" fmla="*/ 379428 w 418567"/>
              <a:gd name="connsiteY321" fmla="*/ 43625 h 410242"/>
              <a:gd name="connsiteX322" fmla="*/ 384077 w 418567"/>
              <a:gd name="connsiteY322" fmla="*/ 65884 h 410242"/>
              <a:gd name="connsiteX323" fmla="*/ 379428 w 418567"/>
              <a:gd name="connsiteY323" fmla="*/ 88230 h 410242"/>
              <a:gd name="connsiteX324" fmla="*/ 365865 w 418567"/>
              <a:gd name="connsiteY324" fmla="*/ 95850 h 410242"/>
              <a:gd name="connsiteX325" fmla="*/ 352292 w 418567"/>
              <a:gd name="connsiteY325" fmla="*/ 88192 h 410242"/>
              <a:gd name="connsiteX326" fmla="*/ 352292 w 418567"/>
              <a:gd name="connsiteY326" fmla="*/ 88192 h 410242"/>
              <a:gd name="connsiteX327" fmla="*/ 334394 w 418567"/>
              <a:gd name="connsiteY327" fmla="*/ 95602 h 410242"/>
              <a:gd name="connsiteX328" fmla="*/ 338233 w 418567"/>
              <a:gd name="connsiteY328" fmla="*/ 94136 h 410242"/>
              <a:gd name="connsiteX329" fmla="*/ 339700 w 418567"/>
              <a:gd name="connsiteY329" fmla="*/ 90268 h 410242"/>
              <a:gd name="connsiteX330" fmla="*/ 338233 w 418567"/>
              <a:gd name="connsiteY330" fmla="*/ 86401 h 410242"/>
              <a:gd name="connsiteX331" fmla="*/ 334394 w 418567"/>
              <a:gd name="connsiteY331" fmla="*/ 84953 h 410242"/>
              <a:gd name="connsiteX332" fmla="*/ 330546 w 418567"/>
              <a:gd name="connsiteY332" fmla="*/ 86401 h 410242"/>
              <a:gd name="connsiteX333" fmla="*/ 329089 w 418567"/>
              <a:gd name="connsiteY333" fmla="*/ 90268 h 410242"/>
              <a:gd name="connsiteX334" fmla="*/ 330546 w 418567"/>
              <a:gd name="connsiteY334" fmla="*/ 94136 h 410242"/>
              <a:gd name="connsiteX335" fmla="*/ 334394 w 418567"/>
              <a:gd name="connsiteY335" fmla="*/ 95602 h 410242"/>
              <a:gd name="connsiteX336" fmla="*/ 334394 w 418567"/>
              <a:gd name="connsiteY336" fmla="*/ 95602 h 410242"/>
              <a:gd name="connsiteX337" fmla="*/ 293284 w 418567"/>
              <a:gd name="connsiteY337" fmla="*/ 65884 h 410242"/>
              <a:gd name="connsiteX338" fmla="*/ 295570 w 418567"/>
              <a:gd name="connsiteY338" fmla="*/ 83620 h 410242"/>
              <a:gd name="connsiteX339" fmla="*/ 302905 w 418567"/>
              <a:gd name="connsiteY339" fmla="*/ 89106 h 410242"/>
              <a:gd name="connsiteX340" fmla="*/ 310248 w 418567"/>
              <a:gd name="connsiteY340" fmla="*/ 83620 h 410242"/>
              <a:gd name="connsiteX341" fmla="*/ 312544 w 418567"/>
              <a:gd name="connsiteY341" fmla="*/ 65884 h 410242"/>
              <a:gd name="connsiteX342" fmla="*/ 310248 w 418567"/>
              <a:gd name="connsiteY342" fmla="*/ 48244 h 410242"/>
              <a:gd name="connsiteX343" fmla="*/ 302905 w 418567"/>
              <a:gd name="connsiteY343" fmla="*/ 42748 h 410242"/>
              <a:gd name="connsiteX344" fmla="*/ 295570 w 418567"/>
              <a:gd name="connsiteY344" fmla="*/ 48244 h 410242"/>
              <a:gd name="connsiteX345" fmla="*/ 293284 w 418567"/>
              <a:gd name="connsiteY345" fmla="*/ 65884 h 410242"/>
              <a:gd name="connsiteX346" fmla="*/ 293284 w 418567"/>
              <a:gd name="connsiteY346" fmla="*/ 65884 h 410242"/>
              <a:gd name="connsiteX347" fmla="*/ 289341 w 418567"/>
              <a:gd name="connsiteY347" fmla="*/ 88192 h 410242"/>
              <a:gd name="connsiteX348" fmla="*/ 284702 w 418567"/>
              <a:gd name="connsiteY348" fmla="*/ 65884 h 410242"/>
              <a:gd name="connsiteX349" fmla="*/ 289341 w 418567"/>
              <a:gd name="connsiteY349" fmla="*/ 43625 h 410242"/>
              <a:gd name="connsiteX350" fmla="*/ 302905 w 418567"/>
              <a:gd name="connsiteY350" fmla="*/ 36005 h 410242"/>
              <a:gd name="connsiteX351" fmla="*/ 316478 w 418567"/>
              <a:gd name="connsiteY351" fmla="*/ 43625 h 410242"/>
              <a:gd name="connsiteX352" fmla="*/ 321126 w 418567"/>
              <a:gd name="connsiteY352" fmla="*/ 65884 h 410242"/>
              <a:gd name="connsiteX353" fmla="*/ 316478 w 418567"/>
              <a:gd name="connsiteY353" fmla="*/ 88230 h 410242"/>
              <a:gd name="connsiteX354" fmla="*/ 302905 w 418567"/>
              <a:gd name="connsiteY354" fmla="*/ 95850 h 410242"/>
              <a:gd name="connsiteX355" fmla="*/ 289341 w 418567"/>
              <a:gd name="connsiteY355" fmla="*/ 88192 h 410242"/>
              <a:gd name="connsiteX356" fmla="*/ 289341 w 418567"/>
              <a:gd name="connsiteY356" fmla="*/ 88192 h 410242"/>
              <a:gd name="connsiteX357" fmla="*/ 271443 w 418567"/>
              <a:gd name="connsiteY357" fmla="*/ 95602 h 410242"/>
              <a:gd name="connsiteX358" fmla="*/ 275292 w 418567"/>
              <a:gd name="connsiteY358" fmla="*/ 94136 h 410242"/>
              <a:gd name="connsiteX359" fmla="*/ 276749 w 418567"/>
              <a:gd name="connsiteY359" fmla="*/ 90268 h 410242"/>
              <a:gd name="connsiteX360" fmla="*/ 275292 w 418567"/>
              <a:gd name="connsiteY360" fmla="*/ 86401 h 410242"/>
              <a:gd name="connsiteX361" fmla="*/ 271443 w 418567"/>
              <a:gd name="connsiteY361" fmla="*/ 84953 h 410242"/>
              <a:gd name="connsiteX362" fmla="*/ 267595 w 418567"/>
              <a:gd name="connsiteY362" fmla="*/ 86401 h 410242"/>
              <a:gd name="connsiteX363" fmla="*/ 266138 w 418567"/>
              <a:gd name="connsiteY363" fmla="*/ 90268 h 410242"/>
              <a:gd name="connsiteX364" fmla="*/ 267595 w 418567"/>
              <a:gd name="connsiteY364" fmla="*/ 94136 h 410242"/>
              <a:gd name="connsiteX365" fmla="*/ 271443 w 418567"/>
              <a:gd name="connsiteY365" fmla="*/ 95602 h 410242"/>
              <a:gd name="connsiteX366" fmla="*/ 271443 w 418567"/>
              <a:gd name="connsiteY366" fmla="*/ 95602 h 410242"/>
              <a:gd name="connsiteX367" fmla="*/ 231029 w 418567"/>
              <a:gd name="connsiteY367" fmla="*/ 69380 h 410242"/>
              <a:gd name="connsiteX368" fmla="*/ 233382 w 418567"/>
              <a:gd name="connsiteY368" fmla="*/ 84496 h 410242"/>
              <a:gd name="connsiteX369" fmla="*/ 240754 w 418567"/>
              <a:gd name="connsiteY369" fmla="*/ 89278 h 410242"/>
              <a:gd name="connsiteX370" fmla="*/ 249164 w 418567"/>
              <a:gd name="connsiteY370" fmla="*/ 77534 h 410242"/>
              <a:gd name="connsiteX371" fmla="*/ 246945 w 418567"/>
              <a:gd name="connsiteY371" fmla="*/ 69256 h 410242"/>
              <a:gd name="connsiteX372" fmla="*/ 240411 w 418567"/>
              <a:gd name="connsiteY372" fmla="*/ 66380 h 410242"/>
              <a:gd name="connsiteX373" fmla="*/ 231029 w 418567"/>
              <a:gd name="connsiteY373" fmla="*/ 68723 h 410242"/>
              <a:gd name="connsiteX374" fmla="*/ 231029 w 418567"/>
              <a:gd name="connsiteY374" fmla="*/ 69380 h 410242"/>
              <a:gd name="connsiteX375" fmla="*/ 227095 w 418567"/>
              <a:gd name="connsiteY375" fmla="*/ 88983 h 410242"/>
              <a:gd name="connsiteX376" fmla="*/ 222723 w 418567"/>
              <a:gd name="connsiteY376" fmla="*/ 67799 h 410242"/>
              <a:gd name="connsiteX377" fmla="*/ 227990 w 418567"/>
              <a:gd name="connsiteY377" fmla="*/ 44196 h 410242"/>
              <a:gd name="connsiteX378" fmla="*/ 242964 w 418567"/>
              <a:gd name="connsiteY378" fmla="*/ 36005 h 410242"/>
              <a:gd name="connsiteX379" fmla="*/ 249031 w 418567"/>
              <a:gd name="connsiteY379" fmla="*/ 36747 h 410242"/>
              <a:gd name="connsiteX380" fmla="*/ 254375 w 418567"/>
              <a:gd name="connsiteY380" fmla="*/ 38748 h 410242"/>
              <a:gd name="connsiteX381" fmla="*/ 254375 w 418567"/>
              <a:gd name="connsiteY381" fmla="*/ 44834 h 410242"/>
              <a:gd name="connsiteX382" fmla="*/ 249336 w 418567"/>
              <a:gd name="connsiteY382" fmla="*/ 43205 h 410242"/>
              <a:gd name="connsiteX383" fmla="*/ 244031 w 418567"/>
              <a:gd name="connsiteY383" fmla="*/ 42577 h 410242"/>
              <a:gd name="connsiteX384" fmla="*/ 234658 w 418567"/>
              <a:gd name="connsiteY384" fmla="*/ 47539 h 410242"/>
              <a:gd name="connsiteX385" fmla="*/ 231124 w 418567"/>
              <a:gd name="connsiteY385" fmla="*/ 63303 h 410242"/>
              <a:gd name="connsiteX386" fmla="*/ 242802 w 418567"/>
              <a:gd name="connsiteY386" fmla="*/ 59979 h 410242"/>
              <a:gd name="connsiteX387" fmla="*/ 253536 w 418567"/>
              <a:gd name="connsiteY387" fmla="*/ 64637 h 410242"/>
              <a:gd name="connsiteX388" fmla="*/ 257566 w 418567"/>
              <a:gd name="connsiteY388" fmla="*/ 77048 h 410242"/>
              <a:gd name="connsiteX389" fmla="*/ 252965 w 418567"/>
              <a:gd name="connsiteY389" fmla="*/ 90773 h 410242"/>
              <a:gd name="connsiteX390" fmla="*/ 240506 w 418567"/>
              <a:gd name="connsiteY390" fmla="*/ 95850 h 410242"/>
              <a:gd name="connsiteX391" fmla="*/ 227095 w 418567"/>
              <a:gd name="connsiteY391" fmla="*/ 88983 h 410242"/>
              <a:gd name="connsiteX392" fmla="*/ 227095 w 418567"/>
              <a:gd name="connsiteY392" fmla="*/ 88983 h 410242"/>
              <a:gd name="connsiteX393" fmla="*/ 196548 w 418567"/>
              <a:gd name="connsiteY393" fmla="*/ 94774 h 410242"/>
              <a:gd name="connsiteX394" fmla="*/ 204949 w 418567"/>
              <a:gd name="connsiteY394" fmla="*/ 94774 h 410242"/>
              <a:gd name="connsiteX395" fmla="*/ 204949 w 418567"/>
              <a:gd name="connsiteY395" fmla="*/ 37081 h 410242"/>
              <a:gd name="connsiteX396" fmla="*/ 197263 w 418567"/>
              <a:gd name="connsiteY396" fmla="*/ 37081 h 410242"/>
              <a:gd name="connsiteX397" fmla="*/ 183375 w 418567"/>
              <a:gd name="connsiteY397" fmla="*/ 44987 h 410242"/>
              <a:gd name="connsiteX398" fmla="*/ 183375 w 418567"/>
              <a:gd name="connsiteY398" fmla="*/ 51816 h 410242"/>
              <a:gd name="connsiteX399" fmla="*/ 196548 w 418567"/>
              <a:gd name="connsiteY399" fmla="*/ 45577 h 410242"/>
              <a:gd name="connsiteX400" fmla="*/ 196548 w 418567"/>
              <a:gd name="connsiteY400" fmla="*/ 94774 h 410242"/>
              <a:gd name="connsiteX401" fmla="*/ 165516 w 418567"/>
              <a:gd name="connsiteY401" fmla="*/ 95602 h 410242"/>
              <a:gd name="connsiteX402" fmla="*/ 169374 w 418567"/>
              <a:gd name="connsiteY402" fmla="*/ 94136 h 410242"/>
              <a:gd name="connsiteX403" fmla="*/ 170831 w 418567"/>
              <a:gd name="connsiteY403" fmla="*/ 90268 h 410242"/>
              <a:gd name="connsiteX404" fmla="*/ 169374 w 418567"/>
              <a:gd name="connsiteY404" fmla="*/ 86401 h 410242"/>
              <a:gd name="connsiteX405" fmla="*/ 165516 w 418567"/>
              <a:gd name="connsiteY405" fmla="*/ 84953 h 410242"/>
              <a:gd name="connsiteX406" fmla="*/ 161677 w 418567"/>
              <a:gd name="connsiteY406" fmla="*/ 86401 h 410242"/>
              <a:gd name="connsiteX407" fmla="*/ 160220 w 418567"/>
              <a:gd name="connsiteY407" fmla="*/ 90268 h 410242"/>
              <a:gd name="connsiteX408" fmla="*/ 161677 w 418567"/>
              <a:gd name="connsiteY408" fmla="*/ 94136 h 410242"/>
              <a:gd name="connsiteX409" fmla="*/ 165516 w 418567"/>
              <a:gd name="connsiteY409" fmla="*/ 95602 h 410242"/>
              <a:gd name="connsiteX410" fmla="*/ 165516 w 418567"/>
              <a:gd name="connsiteY410" fmla="*/ 95602 h 410242"/>
              <a:gd name="connsiteX411" fmla="*/ 151019 w 418567"/>
              <a:gd name="connsiteY411" fmla="*/ 87859 h 410242"/>
              <a:gd name="connsiteX412" fmla="*/ 126978 w 418567"/>
              <a:gd name="connsiteY412" fmla="*/ 87859 h 410242"/>
              <a:gd name="connsiteX413" fmla="*/ 141465 w 418567"/>
              <a:gd name="connsiteY413" fmla="*/ 69342 h 410242"/>
              <a:gd name="connsiteX414" fmla="*/ 147304 w 418567"/>
              <a:gd name="connsiteY414" fmla="*/ 59226 h 410242"/>
              <a:gd name="connsiteX415" fmla="*/ 148904 w 418567"/>
              <a:gd name="connsiteY415" fmla="*/ 51311 h 410242"/>
              <a:gd name="connsiteX416" fmla="*/ 145094 w 418567"/>
              <a:gd name="connsiteY416" fmla="*/ 40043 h 410242"/>
              <a:gd name="connsiteX417" fmla="*/ 134503 w 418567"/>
              <a:gd name="connsiteY417" fmla="*/ 36005 h 410242"/>
              <a:gd name="connsiteX418" fmla="*/ 126892 w 418567"/>
              <a:gd name="connsiteY418" fmla="*/ 37300 h 410242"/>
              <a:gd name="connsiteX419" fmla="*/ 119196 w 418567"/>
              <a:gd name="connsiteY419" fmla="*/ 41415 h 410242"/>
              <a:gd name="connsiteX420" fmla="*/ 119196 w 418567"/>
              <a:gd name="connsiteY420" fmla="*/ 48492 h 410242"/>
              <a:gd name="connsiteX421" fmla="*/ 133074 w 418567"/>
              <a:gd name="connsiteY421" fmla="*/ 43167 h 410242"/>
              <a:gd name="connsiteX422" fmla="*/ 140237 w 418567"/>
              <a:gd name="connsiteY422" fmla="*/ 51816 h 410242"/>
              <a:gd name="connsiteX423" fmla="*/ 138208 w 418567"/>
              <a:gd name="connsiteY423" fmla="*/ 60055 h 410242"/>
              <a:gd name="connsiteX424" fmla="*/ 131483 w 418567"/>
              <a:gd name="connsiteY424" fmla="*/ 70923 h 410242"/>
              <a:gd name="connsiteX425" fmla="*/ 117872 w 418567"/>
              <a:gd name="connsiteY425" fmla="*/ 88525 h 410242"/>
              <a:gd name="connsiteX426" fmla="*/ 117872 w 418567"/>
              <a:gd name="connsiteY426" fmla="*/ 94774 h 410242"/>
              <a:gd name="connsiteX427" fmla="*/ 151019 w 418567"/>
              <a:gd name="connsiteY427" fmla="*/ 94774 h 410242"/>
              <a:gd name="connsiteX428" fmla="*/ 151019 w 418567"/>
              <a:gd name="connsiteY428" fmla="*/ 87859 h 410242"/>
              <a:gd name="connsiteX429" fmla="*/ 80286 w 418567"/>
              <a:gd name="connsiteY429" fmla="*/ 94774 h 410242"/>
              <a:gd name="connsiteX430" fmla="*/ 88954 w 418567"/>
              <a:gd name="connsiteY430" fmla="*/ 94774 h 410242"/>
              <a:gd name="connsiteX431" fmla="*/ 107442 w 418567"/>
              <a:gd name="connsiteY431" fmla="*/ 43253 h 410242"/>
              <a:gd name="connsiteX432" fmla="*/ 107442 w 418567"/>
              <a:gd name="connsiteY432" fmla="*/ 37081 h 410242"/>
              <a:gd name="connsiteX433" fmla="*/ 73666 w 418567"/>
              <a:gd name="connsiteY433" fmla="*/ 37081 h 410242"/>
              <a:gd name="connsiteX434" fmla="*/ 73666 w 418567"/>
              <a:gd name="connsiteY434" fmla="*/ 43996 h 410242"/>
              <a:gd name="connsiteX435" fmla="*/ 99041 w 418567"/>
              <a:gd name="connsiteY435" fmla="*/ 43996 h 410242"/>
              <a:gd name="connsiteX436" fmla="*/ 80286 w 418567"/>
              <a:gd name="connsiteY436" fmla="*/ 94774 h 410242"/>
              <a:gd name="connsiteX437" fmla="*/ 47663 w 418567"/>
              <a:gd name="connsiteY437" fmla="*/ 45577 h 410242"/>
              <a:gd name="connsiteX438" fmla="*/ 34490 w 418567"/>
              <a:gd name="connsiteY438" fmla="*/ 51816 h 410242"/>
              <a:gd name="connsiteX439" fmla="*/ 34490 w 418567"/>
              <a:gd name="connsiteY439" fmla="*/ 44987 h 410242"/>
              <a:gd name="connsiteX440" fmla="*/ 48377 w 418567"/>
              <a:gd name="connsiteY440" fmla="*/ 37081 h 410242"/>
              <a:gd name="connsiteX441" fmla="*/ 56064 w 418567"/>
              <a:gd name="connsiteY441" fmla="*/ 37081 h 410242"/>
              <a:gd name="connsiteX442" fmla="*/ 56064 w 418567"/>
              <a:gd name="connsiteY442" fmla="*/ 94774 h 410242"/>
              <a:gd name="connsiteX443" fmla="*/ 47663 w 418567"/>
              <a:gd name="connsiteY443" fmla="*/ 94774 h 410242"/>
              <a:gd name="connsiteX444" fmla="*/ 47663 w 418567"/>
              <a:gd name="connsiteY444" fmla="*/ 45577 h 410242"/>
              <a:gd name="connsiteX0" fmla="*/ 19050 w 418567"/>
              <a:gd name="connsiteY0" fmla="*/ 391192 h 410242"/>
              <a:gd name="connsiteX1" fmla="*/ 399517 w 418567"/>
              <a:gd name="connsiteY1" fmla="*/ 391192 h 410242"/>
              <a:gd name="connsiteX2" fmla="*/ 399517 w 418567"/>
              <a:gd name="connsiteY2" fmla="*/ 302047 h 410242"/>
              <a:gd name="connsiteX3" fmla="*/ 19050 w 418567"/>
              <a:gd name="connsiteY3" fmla="*/ 302047 h 410242"/>
              <a:gd name="connsiteX4" fmla="*/ 19050 w 418567"/>
              <a:gd name="connsiteY4" fmla="*/ 391192 h 410242"/>
              <a:gd name="connsiteX5" fmla="*/ 418567 w 418567"/>
              <a:gd name="connsiteY5" fmla="*/ 292522 h 410242"/>
              <a:gd name="connsiteX6" fmla="*/ 418567 w 418567"/>
              <a:gd name="connsiteY6" fmla="*/ 400717 h 410242"/>
              <a:gd name="connsiteX7" fmla="*/ 409042 w 418567"/>
              <a:gd name="connsiteY7" fmla="*/ 410242 h 410242"/>
              <a:gd name="connsiteX8" fmla="*/ 9525 w 418567"/>
              <a:gd name="connsiteY8" fmla="*/ 410242 h 410242"/>
              <a:gd name="connsiteX9" fmla="*/ 0 w 418567"/>
              <a:gd name="connsiteY9" fmla="*/ 400717 h 410242"/>
              <a:gd name="connsiteX10" fmla="*/ 0 w 418567"/>
              <a:gd name="connsiteY10" fmla="*/ 292522 h 410242"/>
              <a:gd name="connsiteX11" fmla="*/ 9525 w 418567"/>
              <a:gd name="connsiteY11" fmla="*/ 282997 h 410242"/>
              <a:gd name="connsiteX12" fmla="*/ 409042 w 418567"/>
              <a:gd name="connsiteY12" fmla="*/ 282997 h 410242"/>
              <a:gd name="connsiteX13" fmla="*/ 418567 w 418567"/>
              <a:gd name="connsiteY13" fmla="*/ 292522 h 410242"/>
              <a:gd name="connsiteX14" fmla="*/ 418567 w 418567"/>
              <a:gd name="connsiteY14" fmla="*/ 292522 h 410242"/>
              <a:gd name="connsiteX15" fmla="*/ 19050 w 418567"/>
              <a:gd name="connsiteY15" fmla="*/ 249688 h 410242"/>
              <a:gd name="connsiteX16" fmla="*/ 399517 w 418567"/>
              <a:gd name="connsiteY16" fmla="*/ 249688 h 410242"/>
              <a:gd name="connsiteX17" fmla="*/ 399517 w 418567"/>
              <a:gd name="connsiteY17" fmla="*/ 160544 h 410242"/>
              <a:gd name="connsiteX18" fmla="*/ 19050 w 418567"/>
              <a:gd name="connsiteY18" fmla="*/ 160544 h 410242"/>
              <a:gd name="connsiteX19" fmla="*/ 19050 w 418567"/>
              <a:gd name="connsiteY19" fmla="*/ 249688 h 410242"/>
              <a:gd name="connsiteX20" fmla="*/ 418567 w 418567"/>
              <a:gd name="connsiteY20" fmla="*/ 151019 h 410242"/>
              <a:gd name="connsiteX21" fmla="*/ 418567 w 418567"/>
              <a:gd name="connsiteY21" fmla="*/ 259223 h 410242"/>
              <a:gd name="connsiteX22" fmla="*/ 409042 w 418567"/>
              <a:gd name="connsiteY22" fmla="*/ 268748 h 410242"/>
              <a:gd name="connsiteX23" fmla="*/ 9525 w 418567"/>
              <a:gd name="connsiteY23" fmla="*/ 268748 h 410242"/>
              <a:gd name="connsiteX24" fmla="*/ 0 w 418567"/>
              <a:gd name="connsiteY24" fmla="*/ 259223 h 410242"/>
              <a:gd name="connsiteX25" fmla="*/ 0 w 418567"/>
              <a:gd name="connsiteY25" fmla="*/ 151019 h 410242"/>
              <a:gd name="connsiteX26" fmla="*/ 9525 w 418567"/>
              <a:gd name="connsiteY26" fmla="*/ 141494 h 410242"/>
              <a:gd name="connsiteX27" fmla="*/ 409042 w 418567"/>
              <a:gd name="connsiteY27" fmla="*/ 141494 h 410242"/>
              <a:gd name="connsiteX28" fmla="*/ 418567 w 418567"/>
              <a:gd name="connsiteY28" fmla="*/ 151019 h 410242"/>
              <a:gd name="connsiteX29" fmla="*/ 418567 w 418567"/>
              <a:gd name="connsiteY29" fmla="*/ 151019 h 410242"/>
              <a:gd name="connsiteX30" fmla="*/ 19050 w 418567"/>
              <a:gd name="connsiteY30" fmla="*/ 108194 h 410242"/>
              <a:gd name="connsiteX31" fmla="*/ 399517 w 418567"/>
              <a:gd name="connsiteY31" fmla="*/ 108194 h 410242"/>
              <a:gd name="connsiteX32" fmla="*/ 399517 w 418567"/>
              <a:gd name="connsiteY32" fmla="*/ 19050 h 410242"/>
              <a:gd name="connsiteX33" fmla="*/ 19050 w 418567"/>
              <a:gd name="connsiteY33" fmla="*/ 19050 h 410242"/>
              <a:gd name="connsiteX34" fmla="*/ 19050 w 418567"/>
              <a:gd name="connsiteY34" fmla="*/ 108194 h 410242"/>
              <a:gd name="connsiteX35" fmla="*/ 418567 w 418567"/>
              <a:gd name="connsiteY35" fmla="*/ 9525 h 410242"/>
              <a:gd name="connsiteX36" fmla="*/ 418567 w 418567"/>
              <a:gd name="connsiteY36" fmla="*/ 117719 h 410242"/>
              <a:gd name="connsiteX37" fmla="*/ 409042 w 418567"/>
              <a:gd name="connsiteY37" fmla="*/ 127244 h 410242"/>
              <a:gd name="connsiteX38" fmla="*/ 9525 w 418567"/>
              <a:gd name="connsiteY38" fmla="*/ 127244 h 410242"/>
              <a:gd name="connsiteX39" fmla="*/ 0 w 418567"/>
              <a:gd name="connsiteY39" fmla="*/ 117719 h 410242"/>
              <a:gd name="connsiteX40" fmla="*/ 0 w 418567"/>
              <a:gd name="connsiteY40" fmla="*/ 9525 h 410242"/>
              <a:gd name="connsiteX41" fmla="*/ 9525 w 418567"/>
              <a:gd name="connsiteY41" fmla="*/ 0 h 410242"/>
              <a:gd name="connsiteX42" fmla="*/ 409042 w 418567"/>
              <a:gd name="connsiteY42" fmla="*/ 0 h 410242"/>
              <a:gd name="connsiteX43" fmla="*/ 418567 w 418567"/>
              <a:gd name="connsiteY43" fmla="*/ 9525 h 410242"/>
              <a:gd name="connsiteX44" fmla="*/ 418567 w 418567"/>
              <a:gd name="connsiteY44" fmla="*/ 9525 h 410242"/>
              <a:gd name="connsiteX45" fmla="*/ 356225 w 418567"/>
              <a:gd name="connsiteY45" fmla="*/ 346872 h 410242"/>
              <a:gd name="connsiteX46" fmla="*/ 358521 w 418567"/>
              <a:gd name="connsiteY46" fmla="*/ 364598 h 410242"/>
              <a:gd name="connsiteX47" fmla="*/ 365865 w 418567"/>
              <a:gd name="connsiteY47" fmla="*/ 370084 h 410242"/>
              <a:gd name="connsiteX48" fmla="*/ 373199 w 418567"/>
              <a:gd name="connsiteY48" fmla="*/ 364598 h 410242"/>
              <a:gd name="connsiteX49" fmla="*/ 375495 w 418567"/>
              <a:gd name="connsiteY49" fmla="*/ 346872 h 410242"/>
              <a:gd name="connsiteX50" fmla="*/ 373199 w 418567"/>
              <a:gd name="connsiteY50" fmla="*/ 329222 h 410242"/>
              <a:gd name="connsiteX51" fmla="*/ 365865 w 418567"/>
              <a:gd name="connsiteY51" fmla="*/ 323726 h 410242"/>
              <a:gd name="connsiteX52" fmla="*/ 358521 w 418567"/>
              <a:gd name="connsiteY52" fmla="*/ 329222 h 410242"/>
              <a:gd name="connsiteX53" fmla="*/ 356225 w 418567"/>
              <a:gd name="connsiteY53" fmla="*/ 346872 h 410242"/>
              <a:gd name="connsiteX54" fmla="*/ 356225 w 418567"/>
              <a:gd name="connsiteY54" fmla="*/ 346872 h 410242"/>
              <a:gd name="connsiteX55" fmla="*/ 352292 w 418567"/>
              <a:gd name="connsiteY55" fmla="*/ 369170 h 410242"/>
              <a:gd name="connsiteX56" fmla="*/ 347653 w 418567"/>
              <a:gd name="connsiteY56" fmla="*/ 346872 h 410242"/>
              <a:gd name="connsiteX57" fmla="*/ 352292 w 418567"/>
              <a:gd name="connsiteY57" fmla="*/ 324602 h 410242"/>
              <a:gd name="connsiteX58" fmla="*/ 365865 w 418567"/>
              <a:gd name="connsiteY58" fmla="*/ 316982 h 410242"/>
              <a:gd name="connsiteX59" fmla="*/ 379428 w 418567"/>
              <a:gd name="connsiteY59" fmla="*/ 324602 h 410242"/>
              <a:gd name="connsiteX60" fmla="*/ 384077 w 418567"/>
              <a:gd name="connsiteY60" fmla="*/ 346872 h 410242"/>
              <a:gd name="connsiteX61" fmla="*/ 379428 w 418567"/>
              <a:gd name="connsiteY61" fmla="*/ 369208 h 410242"/>
              <a:gd name="connsiteX62" fmla="*/ 365865 w 418567"/>
              <a:gd name="connsiteY62" fmla="*/ 376828 h 410242"/>
              <a:gd name="connsiteX63" fmla="*/ 352292 w 418567"/>
              <a:gd name="connsiteY63" fmla="*/ 369170 h 410242"/>
              <a:gd name="connsiteX64" fmla="*/ 352292 w 418567"/>
              <a:gd name="connsiteY64" fmla="*/ 369170 h 410242"/>
              <a:gd name="connsiteX65" fmla="*/ 334394 w 418567"/>
              <a:gd name="connsiteY65" fmla="*/ 376580 h 410242"/>
              <a:gd name="connsiteX66" fmla="*/ 338233 w 418567"/>
              <a:gd name="connsiteY66" fmla="*/ 375123 h 410242"/>
              <a:gd name="connsiteX67" fmla="*/ 339700 w 418567"/>
              <a:gd name="connsiteY67" fmla="*/ 371256 h 410242"/>
              <a:gd name="connsiteX68" fmla="*/ 338233 w 418567"/>
              <a:gd name="connsiteY68" fmla="*/ 367389 h 410242"/>
              <a:gd name="connsiteX69" fmla="*/ 334394 w 418567"/>
              <a:gd name="connsiteY69" fmla="*/ 365931 h 410242"/>
              <a:gd name="connsiteX70" fmla="*/ 330546 w 418567"/>
              <a:gd name="connsiteY70" fmla="*/ 367389 h 410242"/>
              <a:gd name="connsiteX71" fmla="*/ 329089 w 418567"/>
              <a:gd name="connsiteY71" fmla="*/ 371256 h 410242"/>
              <a:gd name="connsiteX72" fmla="*/ 330546 w 418567"/>
              <a:gd name="connsiteY72" fmla="*/ 375123 h 410242"/>
              <a:gd name="connsiteX73" fmla="*/ 334394 w 418567"/>
              <a:gd name="connsiteY73" fmla="*/ 376580 h 410242"/>
              <a:gd name="connsiteX74" fmla="*/ 334394 w 418567"/>
              <a:gd name="connsiteY74" fmla="*/ 376580 h 410242"/>
              <a:gd name="connsiteX75" fmla="*/ 319888 w 418567"/>
              <a:gd name="connsiteY75" fmla="*/ 368837 h 410242"/>
              <a:gd name="connsiteX76" fmla="*/ 295837 w 418567"/>
              <a:gd name="connsiteY76" fmla="*/ 368837 h 410242"/>
              <a:gd name="connsiteX77" fmla="*/ 310344 w 418567"/>
              <a:gd name="connsiteY77" fmla="*/ 350320 h 410242"/>
              <a:gd name="connsiteX78" fmla="*/ 316173 w 418567"/>
              <a:gd name="connsiteY78" fmla="*/ 340204 h 410242"/>
              <a:gd name="connsiteX79" fmla="*/ 317773 w 418567"/>
              <a:gd name="connsiteY79" fmla="*/ 332299 h 410242"/>
              <a:gd name="connsiteX80" fmla="*/ 313954 w 418567"/>
              <a:gd name="connsiteY80" fmla="*/ 321021 h 410242"/>
              <a:gd name="connsiteX81" fmla="*/ 303362 w 418567"/>
              <a:gd name="connsiteY81" fmla="*/ 316982 h 410242"/>
              <a:gd name="connsiteX82" fmla="*/ 295751 w 418567"/>
              <a:gd name="connsiteY82" fmla="*/ 318278 h 410242"/>
              <a:gd name="connsiteX83" fmla="*/ 288065 w 418567"/>
              <a:gd name="connsiteY83" fmla="*/ 322393 h 410242"/>
              <a:gd name="connsiteX84" fmla="*/ 288065 w 418567"/>
              <a:gd name="connsiteY84" fmla="*/ 329479 h 410242"/>
              <a:gd name="connsiteX85" fmla="*/ 301943 w 418567"/>
              <a:gd name="connsiteY85" fmla="*/ 324145 h 410242"/>
              <a:gd name="connsiteX86" fmla="*/ 309105 w 418567"/>
              <a:gd name="connsiteY86" fmla="*/ 332804 h 410242"/>
              <a:gd name="connsiteX87" fmla="*/ 307076 w 418567"/>
              <a:gd name="connsiteY87" fmla="*/ 341043 h 410242"/>
              <a:gd name="connsiteX88" fmla="*/ 300352 w 418567"/>
              <a:gd name="connsiteY88" fmla="*/ 351901 h 410242"/>
              <a:gd name="connsiteX89" fmla="*/ 286731 w 418567"/>
              <a:gd name="connsiteY89" fmla="*/ 369513 h 410242"/>
              <a:gd name="connsiteX90" fmla="*/ 286731 w 418567"/>
              <a:gd name="connsiteY90" fmla="*/ 375752 h 410242"/>
              <a:gd name="connsiteX91" fmla="*/ 319888 w 418567"/>
              <a:gd name="connsiteY91" fmla="*/ 375752 h 410242"/>
              <a:gd name="connsiteX92" fmla="*/ 319888 w 418567"/>
              <a:gd name="connsiteY92" fmla="*/ 368837 h 410242"/>
              <a:gd name="connsiteX93" fmla="*/ 271443 w 418567"/>
              <a:gd name="connsiteY93" fmla="*/ 376580 h 410242"/>
              <a:gd name="connsiteX94" fmla="*/ 275292 w 418567"/>
              <a:gd name="connsiteY94" fmla="*/ 375123 h 410242"/>
              <a:gd name="connsiteX95" fmla="*/ 276749 w 418567"/>
              <a:gd name="connsiteY95" fmla="*/ 371256 h 410242"/>
              <a:gd name="connsiteX96" fmla="*/ 275292 w 418567"/>
              <a:gd name="connsiteY96" fmla="*/ 367389 h 410242"/>
              <a:gd name="connsiteX97" fmla="*/ 271443 w 418567"/>
              <a:gd name="connsiteY97" fmla="*/ 365931 h 410242"/>
              <a:gd name="connsiteX98" fmla="*/ 267595 w 418567"/>
              <a:gd name="connsiteY98" fmla="*/ 367389 h 410242"/>
              <a:gd name="connsiteX99" fmla="*/ 266138 w 418567"/>
              <a:gd name="connsiteY99" fmla="*/ 371256 h 410242"/>
              <a:gd name="connsiteX100" fmla="*/ 267595 w 418567"/>
              <a:gd name="connsiteY100" fmla="*/ 375123 h 410242"/>
              <a:gd name="connsiteX101" fmla="*/ 271443 w 418567"/>
              <a:gd name="connsiteY101" fmla="*/ 376580 h 410242"/>
              <a:gd name="connsiteX102" fmla="*/ 271443 w 418567"/>
              <a:gd name="connsiteY102" fmla="*/ 376580 h 410242"/>
              <a:gd name="connsiteX103" fmla="*/ 231029 w 418567"/>
              <a:gd name="connsiteY103" fmla="*/ 350368 h 410242"/>
              <a:gd name="connsiteX104" fmla="*/ 233382 w 418567"/>
              <a:gd name="connsiteY104" fmla="*/ 365474 h 410242"/>
              <a:gd name="connsiteX105" fmla="*/ 240754 w 418567"/>
              <a:gd name="connsiteY105" fmla="*/ 370256 h 410242"/>
              <a:gd name="connsiteX106" fmla="*/ 249164 w 418567"/>
              <a:gd name="connsiteY106" fmla="*/ 358521 h 410242"/>
              <a:gd name="connsiteX107" fmla="*/ 246945 w 418567"/>
              <a:gd name="connsiteY107" fmla="*/ 350234 h 410242"/>
              <a:gd name="connsiteX108" fmla="*/ 240411 w 418567"/>
              <a:gd name="connsiteY108" fmla="*/ 347358 h 410242"/>
              <a:gd name="connsiteX109" fmla="*/ 231029 w 418567"/>
              <a:gd name="connsiteY109" fmla="*/ 349701 h 410242"/>
              <a:gd name="connsiteX110" fmla="*/ 231029 w 418567"/>
              <a:gd name="connsiteY110" fmla="*/ 350368 h 410242"/>
              <a:gd name="connsiteX111" fmla="*/ 227095 w 418567"/>
              <a:gd name="connsiteY111" fmla="*/ 369961 h 410242"/>
              <a:gd name="connsiteX112" fmla="*/ 222723 w 418567"/>
              <a:gd name="connsiteY112" fmla="*/ 348786 h 410242"/>
              <a:gd name="connsiteX113" fmla="*/ 227990 w 418567"/>
              <a:gd name="connsiteY113" fmla="*/ 325184 h 410242"/>
              <a:gd name="connsiteX114" fmla="*/ 242964 w 418567"/>
              <a:gd name="connsiteY114" fmla="*/ 316982 h 410242"/>
              <a:gd name="connsiteX115" fmla="*/ 249031 w 418567"/>
              <a:gd name="connsiteY115" fmla="*/ 317735 h 410242"/>
              <a:gd name="connsiteX116" fmla="*/ 254375 w 418567"/>
              <a:gd name="connsiteY116" fmla="*/ 319735 h 410242"/>
              <a:gd name="connsiteX117" fmla="*/ 254375 w 418567"/>
              <a:gd name="connsiteY117" fmla="*/ 325812 h 410242"/>
              <a:gd name="connsiteX118" fmla="*/ 249336 w 418567"/>
              <a:gd name="connsiteY118" fmla="*/ 324193 h 410242"/>
              <a:gd name="connsiteX119" fmla="*/ 244031 w 418567"/>
              <a:gd name="connsiteY119" fmla="*/ 323555 h 410242"/>
              <a:gd name="connsiteX120" fmla="*/ 234658 w 418567"/>
              <a:gd name="connsiteY120" fmla="*/ 328517 h 410242"/>
              <a:gd name="connsiteX121" fmla="*/ 231124 w 418567"/>
              <a:gd name="connsiteY121" fmla="*/ 344291 h 410242"/>
              <a:gd name="connsiteX122" fmla="*/ 242802 w 418567"/>
              <a:gd name="connsiteY122" fmla="*/ 340957 h 410242"/>
              <a:gd name="connsiteX123" fmla="*/ 253536 w 418567"/>
              <a:gd name="connsiteY123" fmla="*/ 345624 h 410242"/>
              <a:gd name="connsiteX124" fmla="*/ 257566 w 418567"/>
              <a:gd name="connsiteY124" fmla="*/ 358026 h 410242"/>
              <a:gd name="connsiteX125" fmla="*/ 252965 w 418567"/>
              <a:gd name="connsiteY125" fmla="*/ 371751 h 410242"/>
              <a:gd name="connsiteX126" fmla="*/ 240506 w 418567"/>
              <a:gd name="connsiteY126" fmla="*/ 376828 h 410242"/>
              <a:gd name="connsiteX127" fmla="*/ 227095 w 418567"/>
              <a:gd name="connsiteY127" fmla="*/ 369961 h 410242"/>
              <a:gd name="connsiteX128" fmla="*/ 227095 w 418567"/>
              <a:gd name="connsiteY128" fmla="*/ 369961 h 410242"/>
              <a:gd name="connsiteX129" fmla="*/ 196548 w 418567"/>
              <a:gd name="connsiteY129" fmla="*/ 375752 h 410242"/>
              <a:gd name="connsiteX130" fmla="*/ 204949 w 418567"/>
              <a:gd name="connsiteY130" fmla="*/ 375752 h 410242"/>
              <a:gd name="connsiteX131" fmla="*/ 204949 w 418567"/>
              <a:gd name="connsiteY131" fmla="*/ 318068 h 410242"/>
              <a:gd name="connsiteX132" fmla="*/ 197263 w 418567"/>
              <a:gd name="connsiteY132" fmla="*/ 318068 h 410242"/>
              <a:gd name="connsiteX133" fmla="*/ 183375 w 418567"/>
              <a:gd name="connsiteY133" fmla="*/ 325974 h 410242"/>
              <a:gd name="connsiteX134" fmla="*/ 183375 w 418567"/>
              <a:gd name="connsiteY134" fmla="*/ 332804 h 410242"/>
              <a:gd name="connsiteX135" fmla="*/ 196548 w 418567"/>
              <a:gd name="connsiteY135" fmla="*/ 326555 h 410242"/>
              <a:gd name="connsiteX136" fmla="*/ 196548 w 418567"/>
              <a:gd name="connsiteY136" fmla="*/ 375752 h 410242"/>
              <a:gd name="connsiteX137" fmla="*/ 165516 w 418567"/>
              <a:gd name="connsiteY137" fmla="*/ 376580 h 410242"/>
              <a:gd name="connsiteX138" fmla="*/ 169374 w 418567"/>
              <a:gd name="connsiteY138" fmla="*/ 375123 h 410242"/>
              <a:gd name="connsiteX139" fmla="*/ 170831 w 418567"/>
              <a:gd name="connsiteY139" fmla="*/ 371256 h 410242"/>
              <a:gd name="connsiteX140" fmla="*/ 169374 w 418567"/>
              <a:gd name="connsiteY140" fmla="*/ 367389 h 410242"/>
              <a:gd name="connsiteX141" fmla="*/ 165516 w 418567"/>
              <a:gd name="connsiteY141" fmla="*/ 365931 h 410242"/>
              <a:gd name="connsiteX142" fmla="*/ 161677 w 418567"/>
              <a:gd name="connsiteY142" fmla="*/ 367389 h 410242"/>
              <a:gd name="connsiteX143" fmla="*/ 160220 w 418567"/>
              <a:gd name="connsiteY143" fmla="*/ 371256 h 410242"/>
              <a:gd name="connsiteX144" fmla="*/ 161677 w 418567"/>
              <a:gd name="connsiteY144" fmla="*/ 375123 h 410242"/>
              <a:gd name="connsiteX145" fmla="*/ 165516 w 418567"/>
              <a:gd name="connsiteY145" fmla="*/ 376580 h 410242"/>
              <a:gd name="connsiteX146" fmla="*/ 165516 w 418567"/>
              <a:gd name="connsiteY146" fmla="*/ 376580 h 410242"/>
              <a:gd name="connsiteX147" fmla="*/ 151019 w 418567"/>
              <a:gd name="connsiteY147" fmla="*/ 368837 h 410242"/>
              <a:gd name="connsiteX148" fmla="*/ 126978 w 418567"/>
              <a:gd name="connsiteY148" fmla="*/ 368837 h 410242"/>
              <a:gd name="connsiteX149" fmla="*/ 141465 w 418567"/>
              <a:gd name="connsiteY149" fmla="*/ 350320 h 410242"/>
              <a:gd name="connsiteX150" fmla="*/ 147304 w 418567"/>
              <a:gd name="connsiteY150" fmla="*/ 340204 h 410242"/>
              <a:gd name="connsiteX151" fmla="*/ 148904 w 418567"/>
              <a:gd name="connsiteY151" fmla="*/ 332299 h 410242"/>
              <a:gd name="connsiteX152" fmla="*/ 145094 w 418567"/>
              <a:gd name="connsiteY152" fmla="*/ 321021 h 410242"/>
              <a:gd name="connsiteX153" fmla="*/ 134503 w 418567"/>
              <a:gd name="connsiteY153" fmla="*/ 316982 h 410242"/>
              <a:gd name="connsiteX154" fmla="*/ 126892 w 418567"/>
              <a:gd name="connsiteY154" fmla="*/ 318278 h 410242"/>
              <a:gd name="connsiteX155" fmla="*/ 119196 w 418567"/>
              <a:gd name="connsiteY155" fmla="*/ 322393 h 410242"/>
              <a:gd name="connsiteX156" fmla="*/ 119196 w 418567"/>
              <a:gd name="connsiteY156" fmla="*/ 329479 h 410242"/>
              <a:gd name="connsiteX157" fmla="*/ 133074 w 418567"/>
              <a:gd name="connsiteY157" fmla="*/ 324145 h 410242"/>
              <a:gd name="connsiteX158" fmla="*/ 140237 w 418567"/>
              <a:gd name="connsiteY158" fmla="*/ 332804 h 410242"/>
              <a:gd name="connsiteX159" fmla="*/ 138208 w 418567"/>
              <a:gd name="connsiteY159" fmla="*/ 341043 h 410242"/>
              <a:gd name="connsiteX160" fmla="*/ 131483 w 418567"/>
              <a:gd name="connsiteY160" fmla="*/ 351901 h 410242"/>
              <a:gd name="connsiteX161" fmla="*/ 117872 w 418567"/>
              <a:gd name="connsiteY161" fmla="*/ 369513 h 410242"/>
              <a:gd name="connsiteX162" fmla="*/ 117872 w 418567"/>
              <a:gd name="connsiteY162" fmla="*/ 375752 h 410242"/>
              <a:gd name="connsiteX163" fmla="*/ 151019 w 418567"/>
              <a:gd name="connsiteY163" fmla="*/ 375752 h 410242"/>
              <a:gd name="connsiteX164" fmla="*/ 151019 w 418567"/>
              <a:gd name="connsiteY164" fmla="*/ 368837 h 410242"/>
              <a:gd name="connsiteX165" fmla="*/ 80286 w 418567"/>
              <a:gd name="connsiteY165" fmla="*/ 375752 h 410242"/>
              <a:gd name="connsiteX166" fmla="*/ 88954 w 418567"/>
              <a:gd name="connsiteY166" fmla="*/ 375752 h 410242"/>
              <a:gd name="connsiteX167" fmla="*/ 107442 w 418567"/>
              <a:gd name="connsiteY167" fmla="*/ 324231 h 410242"/>
              <a:gd name="connsiteX168" fmla="*/ 107442 w 418567"/>
              <a:gd name="connsiteY168" fmla="*/ 318068 h 410242"/>
              <a:gd name="connsiteX169" fmla="*/ 73666 w 418567"/>
              <a:gd name="connsiteY169" fmla="*/ 318068 h 410242"/>
              <a:gd name="connsiteX170" fmla="*/ 73666 w 418567"/>
              <a:gd name="connsiteY170" fmla="*/ 324974 h 410242"/>
              <a:gd name="connsiteX171" fmla="*/ 99041 w 418567"/>
              <a:gd name="connsiteY171" fmla="*/ 324974 h 410242"/>
              <a:gd name="connsiteX172" fmla="*/ 80286 w 418567"/>
              <a:gd name="connsiteY172" fmla="*/ 375752 h 410242"/>
              <a:gd name="connsiteX173" fmla="*/ 47663 w 418567"/>
              <a:gd name="connsiteY173" fmla="*/ 375752 h 410242"/>
              <a:gd name="connsiteX174" fmla="*/ 56064 w 418567"/>
              <a:gd name="connsiteY174" fmla="*/ 375752 h 410242"/>
              <a:gd name="connsiteX175" fmla="*/ 56064 w 418567"/>
              <a:gd name="connsiteY175" fmla="*/ 318068 h 410242"/>
              <a:gd name="connsiteX176" fmla="*/ 48377 w 418567"/>
              <a:gd name="connsiteY176" fmla="*/ 318068 h 410242"/>
              <a:gd name="connsiteX177" fmla="*/ 34490 w 418567"/>
              <a:gd name="connsiteY177" fmla="*/ 325974 h 410242"/>
              <a:gd name="connsiteX178" fmla="*/ 34490 w 418567"/>
              <a:gd name="connsiteY178" fmla="*/ 332804 h 410242"/>
              <a:gd name="connsiteX179" fmla="*/ 47663 w 418567"/>
              <a:gd name="connsiteY179" fmla="*/ 326555 h 410242"/>
              <a:gd name="connsiteX180" fmla="*/ 47663 w 418567"/>
              <a:gd name="connsiteY180" fmla="*/ 375752 h 410242"/>
              <a:gd name="connsiteX181" fmla="*/ 356225 w 418567"/>
              <a:gd name="connsiteY181" fmla="*/ 202282 h 410242"/>
              <a:gd name="connsiteX182" fmla="*/ 358521 w 418567"/>
              <a:gd name="connsiteY182" fmla="*/ 220018 h 410242"/>
              <a:gd name="connsiteX183" fmla="*/ 365865 w 418567"/>
              <a:gd name="connsiteY183" fmla="*/ 225504 h 410242"/>
              <a:gd name="connsiteX184" fmla="*/ 373199 w 418567"/>
              <a:gd name="connsiteY184" fmla="*/ 220018 h 410242"/>
              <a:gd name="connsiteX185" fmla="*/ 375495 w 418567"/>
              <a:gd name="connsiteY185" fmla="*/ 202282 h 410242"/>
              <a:gd name="connsiteX186" fmla="*/ 373199 w 418567"/>
              <a:gd name="connsiteY186" fmla="*/ 184642 h 410242"/>
              <a:gd name="connsiteX187" fmla="*/ 365865 w 418567"/>
              <a:gd name="connsiteY187" fmla="*/ 179146 h 410242"/>
              <a:gd name="connsiteX188" fmla="*/ 358521 w 418567"/>
              <a:gd name="connsiteY188" fmla="*/ 184642 h 410242"/>
              <a:gd name="connsiteX189" fmla="*/ 356225 w 418567"/>
              <a:gd name="connsiteY189" fmla="*/ 202282 h 410242"/>
              <a:gd name="connsiteX190" fmla="*/ 356225 w 418567"/>
              <a:gd name="connsiteY190" fmla="*/ 202282 h 410242"/>
              <a:gd name="connsiteX191" fmla="*/ 352292 w 418567"/>
              <a:gd name="connsiteY191" fmla="*/ 224600 h 410242"/>
              <a:gd name="connsiteX192" fmla="*/ 347653 w 418567"/>
              <a:gd name="connsiteY192" fmla="*/ 202282 h 410242"/>
              <a:gd name="connsiteX193" fmla="*/ 352292 w 418567"/>
              <a:gd name="connsiteY193" fmla="*/ 180023 h 410242"/>
              <a:gd name="connsiteX194" fmla="*/ 365865 w 418567"/>
              <a:gd name="connsiteY194" fmla="*/ 172403 h 410242"/>
              <a:gd name="connsiteX195" fmla="*/ 379428 w 418567"/>
              <a:gd name="connsiteY195" fmla="*/ 180023 h 410242"/>
              <a:gd name="connsiteX196" fmla="*/ 384077 w 418567"/>
              <a:gd name="connsiteY196" fmla="*/ 202282 h 410242"/>
              <a:gd name="connsiteX197" fmla="*/ 379428 w 418567"/>
              <a:gd name="connsiteY197" fmla="*/ 224638 h 410242"/>
              <a:gd name="connsiteX198" fmla="*/ 365865 w 418567"/>
              <a:gd name="connsiteY198" fmla="*/ 232248 h 410242"/>
              <a:gd name="connsiteX199" fmla="*/ 352292 w 418567"/>
              <a:gd name="connsiteY199" fmla="*/ 224600 h 410242"/>
              <a:gd name="connsiteX200" fmla="*/ 352292 w 418567"/>
              <a:gd name="connsiteY200" fmla="*/ 224600 h 410242"/>
              <a:gd name="connsiteX201" fmla="*/ 334394 w 418567"/>
              <a:gd name="connsiteY201" fmla="*/ 232000 h 410242"/>
              <a:gd name="connsiteX202" fmla="*/ 338233 w 418567"/>
              <a:gd name="connsiteY202" fmla="*/ 230543 h 410242"/>
              <a:gd name="connsiteX203" fmla="*/ 339700 w 418567"/>
              <a:gd name="connsiteY203" fmla="*/ 226676 h 410242"/>
              <a:gd name="connsiteX204" fmla="*/ 338233 w 418567"/>
              <a:gd name="connsiteY204" fmla="*/ 222799 h 410242"/>
              <a:gd name="connsiteX205" fmla="*/ 334394 w 418567"/>
              <a:gd name="connsiteY205" fmla="*/ 221351 h 410242"/>
              <a:gd name="connsiteX206" fmla="*/ 330546 w 418567"/>
              <a:gd name="connsiteY206" fmla="*/ 222799 h 410242"/>
              <a:gd name="connsiteX207" fmla="*/ 329089 w 418567"/>
              <a:gd name="connsiteY207" fmla="*/ 226676 h 410242"/>
              <a:gd name="connsiteX208" fmla="*/ 330546 w 418567"/>
              <a:gd name="connsiteY208" fmla="*/ 230543 h 410242"/>
              <a:gd name="connsiteX209" fmla="*/ 334394 w 418567"/>
              <a:gd name="connsiteY209" fmla="*/ 232000 h 410242"/>
              <a:gd name="connsiteX210" fmla="*/ 334394 w 418567"/>
              <a:gd name="connsiteY210" fmla="*/ 232000 h 410242"/>
              <a:gd name="connsiteX211" fmla="*/ 302466 w 418567"/>
              <a:gd name="connsiteY211" fmla="*/ 231172 h 410242"/>
              <a:gd name="connsiteX212" fmla="*/ 310867 w 418567"/>
              <a:gd name="connsiteY212" fmla="*/ 231172 h 410242"/>
              <a:gd name="connsiteX213" fmla="*/ 310867 w 418567"/>
              <a:gd name="connsiteY213" fmla="*/ 173488 h 410242"/>
              <a:gd name="connsiteX214" fmla="*/ 303181 w 418567"/>
              <a:gd name="connsiteY214" fmla="*/ 173488 h 410242"/>
              <a:gd name="connsiteX215" fmla="*/ 289303 w 418567"/>
              <a:gd name="connsiteY215" fmla="*/ 181404 h 410242"/>
              <a:gd name="connsiteX216" fmla="*/ 289303 w 418567"/>
              <a:gd name="connsiteY216" fmla="*/ 188214 h 410242"/>
              <a:gd name="connsiteX217" fmla="*/ 302466 w 418567"/>
              <a:gd name="connsiteY217" fmla="*/ 181975 h 410242"/>
              <a:gd name="connsiteX218" fmla="*/ 302466 w 418567"/>
              <a:gd name="connsiteY218" fmla="*/ 231172 h 410242"/>
              <a:gd name="connsiteX219" fmla="*/ 271443 w 418567"/>
              <a:gd name="connsiteY219" fmla="*/ 232000 h 410242"/>
              <a:gd name="connsiteX220" fmla="*/ 275292 w 418567"/>
              <a:gd name="connsiteY220" fmla="*/ 230543 h 410242"/>
              <a:gd name="connsiteX221" fmla="*/ 276749 w 418567"/>
              <a:gd name="connsiteY221" fmla="*/ 226676 h 410242"/>
              <a:gd name="connsiteX222" fmla="*/ 275292 w 418567"/>
              <a:gd name="connsiteY222" fmla="*/ 222799 h 410242"/>
              <a:gd name="connsiteX223" fmla="*/ 271443 w 418567"/>
              <a:gd name="connsiteY223" fmla="*/ 221351 h 410242"/>
              <a:gd name="connsiteX224" fmla="*/ 267595 w 418567"/>
              <a:gd name="connsiteY224" fmla="*/ 222799 h 410242"/>
              <a:gd name="connsiteX225" fmla="*/ 266138 w 418567"/>
              <a:gd name="connsiteY225" fmla="*/ 226676 h 410242"/>
              <a:gd name="connsiteX226" fmla="*/ 267595 w 418567"/>
              <a:gd name="connsiteY226" fmla="*/ 230543 h 410242"/>
              <a:gd name="connsiteX227" fmla="*/ 271443 w 418567"/>
              <a:gd name="connsiteY227" fmla="*/ 232000 h 410242"/>
              <a:gd name="connsiteX228" fmla="*/ 271443 w 418567"/>
              <a:gd name="connsiteY228" fmla="*/ 232000 h 410242"/>
              <a:gd name="connsiteX229" fmla="*/ 231029 w 418567"/>
              <a:gd name="connsiteY229" fmla="*/ 205788 h 410242"/>
              <a:gd name="connsiteX230" fmla="*/ 233382 w 418567"/>
              <a:gd name="connsiteY230" fmla="*/ 220894 h 410242"/>
              <a:gd name="connsiteX231" fmla="*/ 240754 w 418567"/>
              <a:gd name="connsiteY231" fmla="*/ 225676 h 410242"/>
              <a:gd name="connsiteX232" fmla="*/ 249164 w 418567"/>
              <a:gd name="connsiteY232" fmla="*/ 213951 h 410242"/>
              <a:gd name="connsiteX233" fmla="*/ 246945 w 418567"/>
              <a:gd name="connsiteY233" fmla="*/ 205654 h 410242"/>
              <a:gd name="connsiteX234" fmla="*/ 240411 w 418567"/>
              <a:gd name="connsiteY234" fmla="*/ 202787 h 410242"/>
              <a:gd name="connsiteX235" fmla="*/ 231029 w 418567"/>
              <a:gd name="connsiteY235" fmla="*/ 205121 h 410242"/>
              <a:gd name="connsiteX236" fmla="*/ 231029 w 418567"/>
              <a:gd name="connsiteY236" fmla="*/ 205788 h 410242"/>
              <a:gd name="connsiteX237" fmla="*/ 227095 w 418567"/>
              <a:gd name="connsiteY237" fmla="*/ 225390 h 410242"/>
              <a:gd name="connsiteX238" fmla="*/ 222723 w 418567"/>
              <a:gd name="connsiteY238" fmla="*/ 204197 h 410242"/>
              <a:gd name="connsiteX239" fmla="*/ 227990 w 418567"/>
              <a:gd name="connsiteY239" fmla="*/ 180604 h 410242"/>
              <a:gd name="connsiteX240" fmla="*/ 242964 w 418567"/>
              <a:gd name="connsiteY240" fmla="*/ 172403 h 410242"/>
              <a:gd name="connsiteX241" fmla="*/ 249031 w 418567"/>
              <a:gd name="connsiteY241" fmla="*/ 173155 h 410242"/>
              <a:gd name="connsiteX242" fmla="*/ 254375 w 418567"/>
              <a:gd name="connsiteY242" fmla="*/ 175155 h 410242"/>
              <a:gd name="connsiteX243" fmla="*/ 254375 w 418567"/>
              <a:gd name="connsiteY243" fmla="*/ 181232 h 410242"/>
              <a:gd name="connsiteX244" fmla="*/ 249336 w 418567"/>
              <a:gd name="connsiteY244" fmla="*/ 179603 h 410242"/>
              <a:gd name="connsiteX245" fmla="*/ 244031 w 418567"/>
              <a:gd name="connsiteY245" fmla="*/ 178984 h 410242"/>
              <a:gd name="connsiteX246" fmla="*/ 234658 w 418567"/>
              <a:gd name="connsiteY246" fmla="*/ 183937 h 410242"/>
              <a:gd name="connsiteX247" fmla="*/ 231124 w 418567"/>
              <a:gd name="connsiteY247" fmla="*/ 199701 h 410242"/>
              <a:gd name="connsiteX248" fmla="*/ 242802 w 418567"/>
              <a:gd name="connsiteY248" fmla="*/ 196377 h 410242"/>
              <a:gd name="connsiteX249" fmla="*/ 253536 w 418567"/>
              <a:gd name="connsiteY249" fmla="*/ 201035 h 410242"/>
              <a:gd name="connsiteX250" fmla="*/ 257566 w 418567"/>
              <a:gd name="connsiteY250" fmla="*/ 213446 h 410242"/>
              <a:gd name="connsiteX251" fmla="*/ 252965 w 418567"/>
              <a:gd name="connsiteY251" fmla="*/ 227171 h 410242"/>
              <a:gd name="connsiteX252" fmla="*/ 240506 w 418567"/>
              <a:gd name="connsiteY252" fmla="*/ 232248 h 410242"/>
              <a:gd name="connsiteX253" fmla="*/ 227095 w 418567"/>
              <a:gd name="connsiteY253" fmla="*/ 225390 h 410242"/>
              <a:gd name="connsiteX254" fmla="*/ 227095 w 418567"/>
              <a:gd name="connsiteY254" fmla="*/ 225390 h 410242"/>
              <a:gd name="connsiteX255" fmla="*/ 196548 w 418567"/>
              <a:gd name="connsiteY255" fmla="*/ 231172 h 410242"/>
              <a:gd name="connsiteX256" fmla="*/ 204949 w 418567"/>
              <a:gd name="connsiteY256" fmla="*/ 231172 h 410242"/>
              <a:gd name="connsiteX257" fmla="*/ 204949 w 418567"/>
              <a:gd name="connsiteY257" fmla="*/ 173488 h 410242"/>
              <a:gd name="connsiteX258" fmla="*/ 197263 w 418567"/>
              <a:gd name="connsiteY258" fmla="*/ 173488 h 410242"/>
              <a:gd name="connsiteX259" fmla="*/ 183375 w 418567"/>
              <a:gd name="connsiteY259" fmla="*/ 181404 h 410242"/>
              <a:gd name="connsiteX260" fmla="*/ 183375 w 418567"/>
              <a:gd name="connsiteY260" fmla="*/ 188214 h 410242"/>
              <a:gd name="connsiteX261" fmla="*/ 196548 w 418567"/>
              <a:gd name="connsiteY261" fmla="*/ 181975 h 410242"/>
              <a:gd name="connsiteX262" fmla="*/ 196548 w 418567"/>
              <a:gd name="connsiteY262" fmla="*/ 231172 h 410242"/>
              <a:gd name="connsiteX263" fmla="*/ 165516 w 418567"/>
              <a:gd name="connsiteY263" fmla="*/ 232000 h 410242"/>
              <a:gd name="connsiteX264" fmla="*/ 169374 w 418567"/>
              <a:gd name="connsiteY264" fmla="*/ 230543 h 410242"/>
              <a:gd name="connsiteX265" fmla="*/ 170831 w 418567"/>
              <a:gd name="connsiteY265" fmla="*/ 226676 h 410242"/>
              <a:gd name="connsiteX266" fmla="*/ 169374 w 418567"/>
              <a:gd name="connsiteY266" fmla="*/ 222799 h 410242"/>
              <a:gd name="connsiteX267" fmla="*/ 165516 w 418567"/>
              <a:gd name="connsiteY267" fmla="*/ 221351 h 410242"/>
              <a:gd name="connsiteX268" fmla="*/ 161677 w 418567"/>
              <a:gd name="connsiteY268" fmla="*/ 222799 h 410242"/>
              <a:gd name="connsiteX269" fmla="*/ 160220 w 418567"/>
              <a:gd name="connsiteY269" fmla="*/ 226676 h 410242"/>
              <a:gd name="connsiteX270" fmla="*/ 161677 w 418567"/>
              <a:gd name="connsiteY270" fmla="*/ 230543 h 410242"/>
              <a:gd name="connsiteX271" fmla="*/ 165516 w 418567"/>
              <a:gd name="connsiteY271" fmla="*/ 232000 h 410242"/>
              <a:gd name="connsiteX272" fmla="*/ 165516 w 418567"/>
              <a:gd name="connsiteY272" fmla="*/ 232000 h 410242"/>
              <a:gd name="connsiteX273" fmla="*/ 151019 w 418567"/>
              <a:gd name="connsiteY273" fmla="*/ 224266 h 410242"/>
              <a:gd name="connsiteX274" fmla="*/ 126978 w 418567"/>
              <a:gd name="connsiteY274" fmla="*/ 224266 h 410242"/>
              <a:gd name="connsiteX275" fmla="*/ 141465 w 418567"/>
              <a:gd name="connsiteY275" fmla="*/ 205740 h 410242"/>
              <a:gd name="connsiteX276" fmla="*/ 147304 w 418567"/>
              <a:gd name="connsiteY276" fmla="*/ 195634 h 410242"/>
              <a:gd name="connsiteX277" fmla="*/ 148904 w 418567"/>
              <a:gd name="connsiteY277" fmla="*/ 187719 h 410242"/>
              <a:gd name="connsiteX278" fmla="*/ 145094 w 418567"/>
              <a:gd name="connsiteY278" fmla="*/ 176441 h 410242"/>
              <a:gd name="connsiteX279" fmla="*/ 134503 w 418567"/>
              <a:gd name="connsiteY279" fmla="*/ 172403 h 410242"/>
              <a:gd name="connsiteX280" fmla="*/ 126892 w 418567"/>
              <a:gd name="connsiteY280" fmla="*/ 173698 h 410242"/>
              <a:gd name="connsiteX281" fmla="*/ 119196 w 418567"/>
              <a:gd name="connsiteY281" fmla="*/ 177822 h 410242"/>
              <a:gd name="connsiteX282" fmla="*/ 119196 w 418567"/>
              <a:gd name="connsiteY282" fmla="*/ 184890 h 410242"/>
              <a:gd name="connsiteX283" fmla="*/ 133074 w 418567"/>
              <a:gd name="connsiteY283" fmla="*/ 179565 h 410242"/>
              <a:gd name="connsiteX284" fmla="*/ 140237 w 418567"/>
              <a:gd name="connsiteY284" fmla="*/ 188214 h 410242"/>
              <a:gd name="connsiteX285" fmla="*/ 138208 w 418567"/>
              <a:gd name="connsiteY285" fmla="*/ 196463 h 410242"/>
              <a:gd name="connsiteX286" fmla="*/ 131483 w 418567"/>
              <a:gd name="connsiteY286" fmla="*/ 207321 h 410242"/>
              <a:gd name="connsiteX287" fmla="*/ 117872 w 418567"/>
              <a:gd name="connsiteY287" fmla="*/ 224933 h 410242"/>
              <a:gd name="connsiteX288" fmla="*/ 117872 w 418567"/>
              <a:gd name="connsiteY288" fmla="*/ 231172 h 410242"/>
              <a:gd name="connsiteX289" fmla="*/ 151019 w 418567"/>
              <a:gd name="connsiteY289" fmla="*/ 231172 h 410242"/>
              <a:gd name="connsiteX290" fmla="*/ 151019 w 418567"/>
              <a:gd name="connsiteY290" fmla="*/ 224266 h 410242"/>
              <a:gd name="connsiteX291" fmla="*/ 80286 w 418567"/>
              <a:gd name="connsiteY291" fmla="*/ 231172 h 410242"/>
              <a:gd name="connsiteX292" fmla="*/ 88954 w 418567"/>
              <a:gd name="connsiteY292" fmla="*/ 231172 h 410242"/>
              <a:gd name="connsiteX293" fmla="*/ 107442 w 418567"/>
              <a:gd name="connsiteY293" fmla="*/ 179651 h 410242"/>
              <a:gd name="connsiteX294" fmla="*/ 107442 w 418567"/>
              <a:gd name="connsiteY294" fmla="*/ 173488 h 410242"/>
              <a:gd name="connsiteX295" fmla="*/ 73666 w 418567"/>
              <a:gd name="connsiteY295" fmla="*/ 173488 h 410242"/>
              <a:gd name="connsiteX296" fmla="*/ 73666 w 418567"/>
              <a:gd name="connsiteY296" fmla="*/ 180394 h 410242"/>
              <a:gd name="connsiteX297" fmla="*/ 99041 w 418567"/>
              <a:gd name="connsiteY297" fmla="*/ 180394 h 410242"/>
              <a:gd name="connsiteX298" fmla="*/ 80286 w 418567"/>
              <a:gd name="connsiteY298" fmla="*/ 231172 h 410242"/>
              <a:gd name="connsiteX299" fmla="*/ 47663 w 418567"/>
              <a:gd name="connsiteY299" fmla="*/ 231172 h 410242"/>
              <a:gd name="connsiteX300" fmla="*/ 56064 w 418567"/>
              <a:gd name="connsiteY300" fmla="*/ 231172 h 410242"/>
              <a:gd name="connsiteX301" fmla="*/ 56064 w 418567"/>
              <a:gd name="connsiteY301" fmla="*/ 173488 h 410242"/>
              <a:gd name="connsiteX302" fmla="*/ 48377 w 418567"/>
              <a:gd name="connsiteY302" fmla="*/ 173488 h 410242"/>
              <a:gd name="connsiteX303" fmla="*/ 34490 w 418567"/>
              <a:gd name="connsiteY303" fmla="*/ 181404 h 410242"/>
              <a:gd name="connsiteX304" fmla="*/ 34490 w 418567"/>
              <a:gd name="connsiteY304" fmla="*/ 188214 h 410242"/>
              <a:gd name="connsiteX305" fmla="*/ 47663 w 418567"/>
              <a:gd name="connsiteY305" fmla="*/ 181975 h 410242"/>
              <a:gd name="connsiteX306" fmla="*/ 47663 w 418567"/>
              <a:gd name="connsiteY306" fmla="*/ 231172 h 410242"/>
              <a:gd name="connsiteX307" fmla="*/ 356225 w 418567"/>
              <a:gd name="connsiteY307" fmla="*/ 65884 h 410242"/>
              <a:gd name="connsiteX308" fmla="*/ 358521 w 418567"/>
              <a:gd name="connsiteY308" fmla="*/ 83620 h 410242"/>
              <a:gd name="connsiteX309" fmla="*/ 365865 w 418567"/>
              <a:gd name="connsiteY309" fmla="*/ 89106 h 410242"/>
              <a:gd name="connsiteX310" fmla="*/ 373199 w 418567"/>
              <a:gd name="connsiteY310" fmla="*/ 83620 h 410242"/>
              <a:gd name="connsiteX311" fmla="*/ 375495 w 418567"/>
              <a:gd name="connsiteY311" fmla="*/ 65884 h 410242"/>
              <a:gd name="connsiteX312" fmla="*/ 373199 w 418567"/>
              <a:gd name="connsiteY312" fmla="*/ 48244 h 410242"/>
              <a:gd name="connsiteX313" fmla="*/ 365865 w 418567"/>
              <a:gd name="connsiteY313" fmla="*/ 42748 h 410242"/>
              <a:gd name="connsiteX314" fmla="*/ 358521 w 418567"/>
              <a:gd name="connsiteY314" fmla="*/ 48244 h 410242"/>
              <a:gd name="connsiteX315" fmla="*/ 356225 w 418567"/>
              <a:gd name="connsiteY315" fmla="*/ 65884 h 410242"/>
              <a:gd name="connsiteX316" fmla="*/ 356225 w 418567"/>
              <a:gd name="connsiteY316" fmla="*/ 65884 h 410242"/>
              <a:gd name="connsiteX317" fmla="*/ 352292 w 418567"/>
              <a:gd name="connsiteY317" fmla="*/ 88192 h 410242"/>
              <a:gd name="connsiteX318" fmla="*/ 347653 w 418567"/>
              <a:gd name="connsiteY318" fmla="*/ 65884 h 410242"/>
              <a:gd name="connsiteX319" fmla="*/ 352292 w 418567"/>
              <a:gd name="connsiteY319" fmla="*/ 43625 h 410242"/>
              <a:gd name="connsiteX320" fmla="*/ 365865 w 418567"/>
              <a:gd name="connsiteY320" fmla="*/ 36005 h 410242"/>
              <a:gd name="connsiteX321" fmla="*/ 379428 w 418567"/>
              <a:gd name="connsiteY321" fmla="*/ 43625 h 410242"/>
              <a:gd name="connsiteX322" fmla="*/ 384077 w 418567"/>
              <a:gd name="connsiteY322" fmla="*/ 65884 h 410242"/>
              <a:gd name="connsiteX323" fmla="*/ 379428 w 418567"/>
              <a:gd name="connsiteY323" fmla="*/ 88230 h 410242"/>
              <a:gd name="connsiteX324" fmla="*/ 365865 w 418567"/>
              <a:gd name="connsiteY324" fmla="*/ 95850 h 410242"/>
              <a:gd name="connsiteX325" fmla="*/ 352292 w 418567"/>
              <a:gd name="connsiteY325" fmla="*/ 88192 h 410242"/>
              <a:gd name="connsiteX326" fmla="*/ 352292 w 418567"/>
              <a:gd name="connsiteY326" fmla="*/ 88192 h 410242"/>
              <a:gd name="connsiteX327" fmla="*/ 334394 w 418567"/>
              <a:gd name="connsiteY327" fmla="*/ 95602 h 410242"/>
              <a:gd name="connsiteX328" fmla="*/ 338233 w 418567"/>
              <a:gd name="connsiteY328" fmla="*/ 94136 h 410242"/>
              <a:gd name="connsiteX329" fmla="*/ 339700 w 418567"/>
              <a:gd name="connsiteY329" fmla="*/ 90268 h 410242"/>
              <a:gd name="connsiteX330" fmla="*/ 338233 w 418567"/>
              <a:gd name="connsiteY330" fmla="*/ 86401 h 410242"/>
              <a:gd name="connsiteX331" fmla="*/ 334394 w 418567"/>
              <a:gd name="connsiteY331" fmla="*/ 84953 h 410242"/>
              <a:gd name="connsiteX332" fmla="*/ 330546 w 418567"/>
              <a:gd name="connsiteY332" fmla="*/ 86401 h 410242"/>
              <a:gd name="connsiteX333" fmla="*/ 329089 w 418567"/>
              <a:gd name="connsiteY333" fmla="*/ 90268 h 410242"/>
              <a:gd name="connsiteX334" fmla="*/ 330546 w 418567"/>
              <a:gd name="connsiteY334" fmla="*/ 94136 h 410242"/>
              <a:gd name="connsiteX335" fmla="*/ 334394 w 418567"/>
              <a:gd name="connsiteY335" fmla="*/ 95602 h 410242"/>
              <a:gd name="connsiteX336" fmla="*/ 334394 w 418567"/>
              <a:gd name="connsiteY336" fmla="*/ 95602 h 410242"/>
              <a:gd name="connsiteX337" fmla="*/ 293284 w 418567"/>
              <a:gd name="connsiteY337" fmla="*/ 65884 h 410242"/>
              <a:gd name="connsiteX338" fmla="*/ 295570 w 418567"/>
              <a:gd name="connsiteY338" fmla="*/ 83620 h 410242"/>
              <a:gd name="connsiteX339" fmla="*/ 302905 w 418567"/>
              <a:gd name="connsiteY339" fmla="*/ 89106 h 410242"/>
              <a:gd name="connsiteX340" fmla="*/ 310248 w 418567"/>
              <a:gd name="connsiteY340" fmla="*/ 83620 h 410242"/>
              <a:gd name="connsiteX341" fmla="*/ 312544 w 418567"/>
              <a:gd name="connsiteY341" fmla="*/ 65884 h 410242"/>
              <a:gd name="connsiteX342" fmla="*/ 310248 w 418567"/>
              <a:gd name="connsiteY342" fmla="*/ 48244 h 410242"/>
              <a:gd name="connsiteX343" fmla="*/ 302905 w 418567"/>
              <a:gd name="connsiteY343" fmla="*/ 42748 h 410242"/>
              <a:gd name="connsiteX344" fmla="*/ 295570 w 418567"/>
              <a:gd name="connsiteY344" fmla="*/ 48244 h 410242"/>
              <a:gd name="connsiteX345" fmla="*/ 293284 w 418567"/>
              <a:gd name="connsiteY345" fmla="*/ 65884 h 410242"/>
              <a:gd name="connsiteX346" fmla="*/ 293284 w 418567"/>
              <a:gd name="connsiteY346" fmla="*/ 65884 h 410242"/>
              <a:gd name="connsiteX347" fmla="*/ 289341 w 418567"/>
              <a:gd name="connsiteY347" fmla="*/ 88192 h 410242"/>
              <a:gd name="connsiteX348" fmla="*/ 284702 w 418567"/>
              <a:gd name="connsiteY348" fmla="*/ 65884 h 410242"/>
              <a:gd name="connsiteX349" fmla="*/ 289341 w 418567"/>
              <a:gd name="connsiteY349" fmla="*/ 43625 h 410242"/>
              <a:gd name="connsiteX350" fmla="*/ 302905 w 418567"/>
              <a:gd name="connsiteY350" fmla="*/ 36005 h 410242"/>
              <a:gd name="connsiteX351" fmla="*/ 316478 w 418567"/>
              <a:gd name="connsiteY351" fmla="*/ 43625 h 410242"/>
              <a:gd name="connsiteX352" fmla="*/ 321126 w 418567"/>
              <a:gd name="connsiteY352" fmla="*/ 65884 h 410242"/>
              <a:gd name="connsiteX353" fmla="*/ 316478 w 418567"/>
              <a:gd name="connsiteY353" fmla="*/ 88230 h 410242"/>
              <a:gd name="connsiteX354" fmla="*/ 302905 w 418567"/>
              <a:gd name="connsiteY354" fmla="*/ 95850 h 410242"/>
              <a:gd name="connsiteX355" fmla="*/ 289341 w 418567"/>
              <a:gd name="connsiteY355" fmla="*/ 88192 h 410242"/>
              <a:gd name="connsiteX356" fmla="*/ 289341 w 418567"/>
              <a:gd name="connsiteY356" fmla="*/ 88192 h 410242"/>
              <a:gd name="connsiteX357" fmla="*/ 271443 w 418567"/>
              <a:gd name="connsiteY357" fmla="*/ 95602 h 410242"/>
              <a:gd name="connsiteX358" fmla="*/ 275292 w 418567"/>
              <a:gd name="connsiteY358" fmla="*/ 94136 h 410242"/>
              <a:gd name="connsiteX359" fmla="*/ 276749 w 418567"/>
              <a:gd name="connsiteY359" fmla="*/ 90268 h 410242"/>
              <a:gd name="connsiteX360" fmla="*/ 275292 w 418567"/>
              <a:gd name="connsiteY360" fmla="*/ 86401 h 410242"/>
              <a:gd name="connsiteX361" fmla="*/ 271443 w 418567"/>
              <a:gd name="connsiteY361" fmla="*/ 84953 h 410242"/>
              <a:gd name="connsiteX362" fmla="*/ 267595 w 418567"/>
              <a:gd name="connsiteY362" fmla="*/ 86401 h 410242"/>
              <a:gd name="connsiteX363" fmla="*/ 266138 w 418567"/>
              <a:gd name="connsiteY363" fmla="*/ 90268 h 410242"/>
              <a:gd name="connsiteX364" fmla="*/ 267595 w 418567"/>
              <a:gd name="connsiteY364" fmla="*/ 94136 h 410242"/>
              <a:gd name="connsiteX365" fmla="*/ 271443 w 418567"/>
              <a:gd name="connsiteY365" fmla="*/ 95602 h 410242"/>
              <a:gd name="connsiteX366" fmla="*/ 271443 w 418567"/>
              <a:gd name="connsiteY366" fmla="*/ 95602 h 410242"/>
              <a:gd name="connsiteX367" fmla="*/ 231029 w 418567"/>
              <a:gd name="connsiteY367" fmla="*/ 69380 h 410242"/>
              <a:gd name="connsiteX368" fmla="*/ 233382 w 418567"/>
              <a:gd name="connsiteY368" fmla="*/ 84496 h 410242"/>
              <a:gd name="connsiteX369" fmla="*/ 240754 w 418567"/>
              <a:gd name="connsiteY369" fmla="*/ 89278 h 410242"/>
              <a:gd name="connsiteX370" fmla="*/ 249164 w 418567"/>
              <a:gd name="connsiteY370" fmla="*/ 77534 h 410242"/>
              <a:gd name="connsiteX371" fmla="*/ 246945 w 418567"/>
              <a:gd name="connsiteY371" fmla="*/ 69256 h 410242"/>
              <a:gd name="connsiteX372" fmla="*/ 240411 w 418567"/>
              <a:gd name="connsiteY372" fmla="*/ 66380 h 410242"/>
              <a:gd name="connsiteX373" fmla="*/ 231029 w 418567"/>
              <a:gd name="connsiteY373" fmla="*/ 68723 h 410242"/>
              <a:gd name="connsiteX374" fmla="*/ 231029 w 418567"/>
              <a:gd name="connsiteY374" fmla="*/ 69380 h 410242"/>
              <a:gd name="connsiteX375" fmla="*/ 227095 w 418567"/>
              <a:gd name="connsiteY375" fmla="*/ 88983 h 410242"/>
              <a:gd name="connsiteX376" fmla="*/ 222723 w 418567"/>
              <a:gd name="connsiteY376" fmla="*/ 67799 h 410242"/>
              <a:gd name="connsiteX377" fmla="*/ 227990 w 418567"/>
              <a:gd name="connsiteY377" fmla="*/ 44196 h 410242"/>
              <a:gd name="connsiteX378" fmla="*/ 242964 w 418567"/>
              <a:gd name="connsiteY378" fmla="*/ 36005 h 410242"/>
              <a:gd name="connsiteX379" fmla="*/ 249031 w 418567"/>
              <a:gd name="connsiteY379" fmla="*/ 36747 h 410242"/>
              <a:gd name="connsiteX380" fmla="*/ 254375 w 418567"/>
              <a:gd name="connsiteY380" fmla="*/ 38748 h 410242"/>
              <a:gd name="connsiteX381" fmla="*/ 254375 w 418567"/>
              <a:gd name="connsiteY381" fmla="*/ 44834 h 410242"/>
              <a:gd name="connsiteX382" fmla="*/ 249336 w 418567"/>
              <a:gd name="connsiteY382" fmla="*/ 43205 h 410242"/>
              <a:gd name="connsiteX383" fmla="*/ 244031 w 418567"/>
              <a:gd name="connsiteY383" fmla="*/ 42577 h 410242"/>
              <a:gd name="connsiteX384" fmla="*/ 234658 w 418567"/>
              <a:gd name="connsiteY384" fmla="*/ 47539 h 410242"/>
              <a:gd name="connsiteX385" fmla="*/ 231124 w 418567"/>
              <a:gd name="connsiteY385" fmla="*/ 63303 h 410242"/>
              <a:gd name="connsiteX386" fmla="*/ 242802 w 418567"/>
              <a:gd name="connsiteY386" fmla="*/ 59979 h 410242"/>
              <a:gd name="connsiteX387" fmla="*/ 253536 w 418567"/>
              <a:gd name="connsiteY387" fmla="*/ 64637 h 410242"/>
              <a:gd name="connsiteX388" fmla="*/ 257566 w 418567"/>
              <a:gd name="connsiteY388" fmla="*/ 77048 h 410242"/>
              <a:gd name="connsiteX389" fmla="*/ 252965 w 418567"/>
              <a:gd name="connsiteY389" fmla="*/ 90773 h 410242"/>
              <a:gd name="connsiteX390" fmla="*/ 240506 w 418567"/>
              <a:gd name="connsiteY390" fmla="*/ 95850 h 410242"/>
              <a:gd name="connsiteX391" fmla="*/ 227095 w 418567"/>
              <a:gd name="connsiteY391" fmla="*/ 88983 h 410242"/>
              <a:gd name="connsiteX392" fmla="*/ 227095 w 418567"/>
              <a:gd name="connsiteY392" fmla="*/ 88983 h 410242"/>
              <a:gd name="connsiteX393" fmla="*/ 196548 w 418567"/>
              <a:gd name="connsiteY393" fmla="*/ 94774 h 410242"/>
              <a:gd name="connsiteX394" fmla="*/ 204949 w 418567"/>
              <a:gd name="connsiteY394" fmla="*/ 94774 h 410242"/>
              <a:gd name="connsiteX395" fmla="*/ 204949 w 418567"/>
              <a:gd name="connsiteY395" fmla="*/ 37081 h 410242"/>
              <a:gd name="connsiteX396" fmla="*/ 197263 w 418567"/>
              <a:gd name="connsiteY396" fmla="*/ 37081 h 410242"/>
              <a:gd name="connsiteX397" fmla="*/ 183375 w 418567"/>
              <a:gd name="connsiteY397" fmla="*/ 44987 h 410242"/>
              <a:gd name="connsiteX398" fmla="*/ 183375 w 418567"/>
              <a:gd name="connsiteY398" fmla="*/ 51816 h 410242"/>
              <a:gd name="connsiteX399" fmla="*/ 196548 w 418567"/>
              <a:gd name="connsiteY399" fmla="*/ 45577 h 410242"/>
              <a:gd name="connsiteX400" fmla="*/ 196548 w 418567"/>
              <a:gd name="connsiteY400" fmla="*/ 94774 h 410242"/>
              <a:gd name="connsiteX401" fmla="*/ 165516 w 418567"/>
              <a:gd name="connsiteY401" fmla="*/ 95602 h 410242"/>
              <a:gd name="connsiteX402" fmla="*/ 169374 w 418567"/>
              <a:gd name="connsiteY402" fmla="*/ 94136 h 410242"/>
              <a:gd name="connsiteX403" fmla="*/ 170831 w 418567"/>
              <a:gd name="connsiteY403" fmla="*/ 90268 h 410242"/>
              <a:gd name="connsiteX404" fmla="*/ 169374 w 418567"/>
              <a:gd name="connsiteY404" fmla="*/ 86401 h 410242"/>
              <a:gd name="connsiteX405" fmla="*/ 165516 w 418567"/>
              <a:gd name="connsiteY405" fmla="*/ 84953 h 410242"/>
              <a:gd name="connsiteX406" fmla="*/ 161677 w 418567"/>
              <a:gd name="connsiteY406" fmla="*/ 86401 h 410242"/>
              <a:gd name="connsiteX407" fmla="*/ 160220 w 418567"/>
              <a:gd name="connsiteY407" fmla="*/ 90268 h 410242"/>
              <a:gd name="connsiteX408" fmla="*/ 161677 w 418567"/>
              <a:gd name="connsiteY408" fmla="*/ 94136 h 410242"/>
              <a:gd name="connsiteX409" fmla="*/ 165516 w 418567"/>
              <a:gd name="connsiteY409" fmla="*/ 95602 h 410242"/>
              <a:gd name="connsiteX410" fmla="*/ 165516 w 418567"/>
              <a:gd name="connsiteY410" fmla="*/ 95602 h 410242"/>
              <a:gd name="connsiteX411" fmla="*/ 151019 w 418567"/>
              <a:gd name="connsiteY411" fmla="*/ 87859 h 410242"/>
              <a:gd name="connsiteX412" fmla="*/ 126978 w 418567"/>
              <a:gd name="connsiteY412" fmla="*/ 87859 h 410242"/>
              <a:gd name="connsiteX413" fmla="*/ 141465 w 418567"/>
              <a:gd name="connsiteY413" fmla="*/ 69342 h 410242"/>
              <a:gd name="connsiteX414" fmla="*/ 147304 w 418567"/>
              <a:gd name="connsiteY414" fmla="*/ 59226 h 410242"/>
              <a:gd name="connsiteX415" fmla="*/ 148904 w 418567"/>
              <a:gd name="connsiteY415" fmla="*/ 51311 h 410242"/>
              <a:gd name="connsiteX416" fmla="*/ 145094 w 418567"/>
              <a:gd name="connsiteY416" fmla="*/ 40043 h 410242"/>
              <a:gd name="connsiteX417" fmla="*/ 134503 w 418567"/>
              <a:gd name="connsiteY417" fmla="*/ 36005 h 410242"/>
              <a:gd name="connsiteX418" fmla="*/ 126892 w 418567"/>
              <a:gd name="connsiteY418" fmla="*/ 37300 h 410242"/>
              <a:gd name="connsiteX419" fmla="*/ 119196 w 418567"/>
              <a:gd name="connsiteY419" fmla="*/ 41415 h 410242"/>
              <a:gd name="connsiteX420" fmla="*/ 119196 w 418567"/>
              <a:gd name="connsiteY420" fmla="*/ 48492 h 410242"/>
              <a:gd name="connsiteX421" fmla="*/ 133074 w 418567"/>
              <a:gd name="connsiteY421" fmla="*/ 43167 h 410242"/>
              <a:gd name="connsiteX422" fmla="*/ 140237 w 418567"/>
              <a:gd name="connsiteY422" fmla="*/ 51816 h 410242"/>
              <a:gd name="connsiteX423" fmla="*/ 138208 w 418567"/>
              <a:gd name="connsiteY423" fmla="*/ 60055 h 410242"/>
              <a:gd name="connsiteX424" fmla="*/ 131483 w 418567"/>
              <a:gd name="connsiteY424" fmla="*/ 70923 h 410242"/>
              <a:gd name="connsiteX425" fmla="*/ 117872 w 418567"/>
              <a:gd name="connsiteY425" fmla="*/ 88525 h 410242"/>
              <a:gd name="connsiteX426" fmla="*/ 117872 w 418567"/>
              <a:gd name="connsiteY426" fmla="*/ 94774 h 410242"/>
              <a:gd name="connsiteX427" fmla="*/ 151019 w 418567"/>
              <a:gd name="connsiteY427" fmla="*/ 94774 h 410242"/>
              <a:gd name="connsiteX428" fmla="*/ 151019 w 418567"/>
              <a:gd name="connsiteY428" fmla="*/ 87859 h 410242"/>
              <a:gd name="connsiteX429" fmla="*/ 80286 w 418567"/>
              <a:gd name="connsiteY429" fmla="*/ 94774 h 410242"/>
              <a:gd name="connsiteX430" fmla="*/ 88954 w 418567"/>
              <a:gd name="connsiteY430" fmla="*/ 94774 h 410242"/>
              <a:gd name="connsiteX431" fmla="*/ 107442 w 418567"/>
              <a:gd name="connsiteY431" fmla="*/ 43253 h 410242"/>
              <a:gd name="connsiteX432" fmla="*/ 107442 w 418567"/>
              <a:gd name="connsiteY432" fmla="*/ 37081 h 410242"/>
              <a:gd name="connsiteX433" fmla="*/ 73666 w 418567"/>
              <a:gd name="connsiteY433" fmla="*/ 37081 h 410242"/>
              <a:gd name="connsiteX434" fmla="*/ 73666 w 418567"/>
              <a:gd name="connsiteY434" fmla="*/ 43996 h 410242"/>
              <a:gd name="connsiteX435" fmla="*/ 99041 w 418567"/>
              <a:gd name="connsiteY435" fmla="*/ 43996 h 410242"/>
              <a:gd name="connsiteX436" fmla="*/ 80286 w 418567"/>
              <a:gd name="connsiteY436" fmla="*/ 94774 h 410242"/>
              <a:gd name="connsiteX437" fmla="*/ 47663 w 418567"/>
              <a:gd name="connsiteY437" fmla="*/ 45577 h 410242"/>
              <a:gd name="connsiteX438" fmla="*/ 34490 w 418567"/>
              <a:gd name="connsiteY438" fmla="*/ 51816 h 410242"/>
              <a:gd name="connsiteX439" fmla="*/ 34490 w 418567"/>
              <a:gd name="connsiteY439" fmla="*/ 44987 h 410242"/>
              <a:gd name="connsiteX440" fmla="*/ 48377 w 418567"/>
              <a:gd name="connsiteY440" fmla="*/ 37081 h 410242"/>
              <a:gd name="connsiteX441" fmla="*/ 56064 w 418567"/>
              <a:gd name="connsiteY441" fmla="*/ 37081 h 410242"/>
              <a:gd name="connsiteX442" fmla="*/ 56064 w 418567"/>
              <a:gd name="connsiteY442" fmla="*/ 94774 h 410242"/>
              <a:gd name="connsiteX443" fmla="*/ 47663 w 418567"/>
              <a:gd name="connsiteY443" fmla="*/ 94774 h 410242"/>
              <a:gd name="connsiteX444" fmla="*/ 47663 w 418567"/>
              <a:gd name="connsiteY444" fmla="*/ 45577 h 410242"/>
              <a:gd name="connsiteX0" fmla="*/ 19050 w 418567"/>
              <a:gd name="connsiteY0" fmla="*/ 391192 h 410242"/>
              <a:gd name="connsiteX1" fmla="*/ 399517 w 418567"/>
              <a:gd name="connsiteY1" fmla="*/ 391192 h 410242"/>
              <a:gd name="connsiteX2" fmla="*/ 399517 w 418567"/>
              <a:gd name="connsiteY2" fmla="*/ 302047 h 410242"/>
              <a:gd name="connsiteX3" fmla="*/ 19050 w 418567"/>
              <a:gd name="connsiteY3" fmla="*/ 302047 h 410242"/>
              <a:gd name="connsiteX4" fmla="*/ 19050 w 418567"/>
              <a:gd name="connsiteY4" fmla="*/ 391192 h 410242"/>
              <a:gd name="connsiteX5" fmla="*/ 418567 w 418567"/>
              <a:gd name="connsiteY5" fmla="*/ 292522 h 410242"/>
              <a:gd name="connsiteX6" fmla="*/ 418567 w 418567"/>
              <a:gd name="connsiteY6" fmla="*/ 400717 h 410242"/>
              <a:gd name="connsiteX7" fmla="*/ 409042 w 418567"/>
              <a:gd name="connsiteY7" fmla="*/ 410242 h 410242"/>
              <a:gd name="connsiteX8" fmla="*/ 9525 w 418567"/>
              <a:gd name="connsiteY8" fmla="*/ 410242 h 410242"/>
              <a:gd name="connsiteX9" fmla="*/ 0 w 418567"/>
              <a:gd name="connsiteY9" fmla="*/ 400717 h 410242"/>
              <a:gd name="connsiteX10" fmla="*/ 0 w 418567"/>
              <a:gd name="connsiteY10" fmla="*/ 292522 h 410242"/>
              <a:gd name="connsiteX11" fmla="*/ 9525 w 418567"/>
              <a:gd name="connsiteY11" fmla="*/ 282997 h 410242"/>
              <a:gd name="connsiteX12" fmla="*/ 409042 w 418567"/>
              <a:gd name="connsiteY12" fmla="*/ 282997 h 410242"/>
              <a:gd name="connsiteX13" fmla="*/ 418567 w 418567"/>
              <a:gd name="connsiteY13" fmla="*/ 292522 h 410242"/>
              <a:gd name="connsiteX14" fmla="*/ 418567 w 418567"/>
              <a:gd name="connsiteY14" fmla="*/ 292522 h 410242"/>
              <a:gd name="connsiteX15" fmla="*/ 19050 w 418567"/>
              <a:gd name="connsiteY15" fmla="*/ 249688 h 410242"/>
              <a:gd name="connsiteX16" fmla="*/ 399517 w 418567"/>
              <a:gd name="connsiteY16" fmla="*/ 249688 h 410242"/>
              <a:gd name="connsiteX17" fmla="*/ 399517 w 418567"/>
              <a:gd name="connsiteY17" fmla="*/ 160544 h 410242"/>
              <a:gd name="connsiteX18" fmla="*/ 19050 w 418567"/>
              <a:gd name="connsiteY18" fmla="*/ 160544 h 410242"/>
              <a:gd name="connsiteX19" fmla="*/ 19050 w 418567"/>
              <a:gd name="connsiteY19" fmla="*/ 249688 h 410242"/>
              <a:gd name="connsiteX20" fmla="*/ 418567 w 418567"/>
              <a:gd name="connsiteY20" fmla="*/ 151019 h 410242"/>
              <a:gd name="connsiteX21" fmla="*/ 418567 w 418567"/>
              <a:gd name="connsiteY21" fmla="*/ 259223 h 410242"/>
              <a:gd name="connsiteX22" fmla="*/ 409042 w 418567"/>
              <a:gd name="connsiteY22" fmla="*/ 268748 h 410242"/>
              <a:gd name="connsiteX23" fmla="*/ 9525 w 418567"/>
              <a:gd name="connsiteY23" fmla="*/ 268748 h 410242"/>
              <a:gd name="connsiteX24" fmla="*/ 0 w 418567"/>
              <a:gd name="connsiteY24" fmla="*/ 259223 h 410242"/>
              <a:gd name="connsiteX25" fmla="*/ 0 w 418567"/>
              <a:gd name="connsiteY25" fmla="*/ 151019 h 410242"/>
              <a:gd name="connsiteX26" fmla="*/ 9525 w 418567"/>
              <a:gd name="connsiteY26" fmla="*/ 141494 h 410242"/>
              <a:gd name="connsiteX27" fmla="*/ 409042 w 418567"/>
              <a:gd name="connsiteY27" fmla="*/ 141494 h 410242"/>
              <a:gd name="connsiteX28" fmla="*/ 418567 w 418567"/>
              <a:gd name="connsiteY28" fmla="*/ 151019 h 410242"/>
              <a:gd name="connsiteX29" fmla="*/ 418567 w 418567"/>
              <a:gd name="connsiteY29" fmla="*/ 151019 h 410242"/>
              <a:gd name="connsiteX30" fmla="*/ 19050 w 418567"/>
              <a:gd name="connsiteY30" fmla="*/ 108194 h 410242"/>
              <a:gd name="connsiteX31" fmla="*/ 399517 w 418567"/>
              <a:gd name="connsiteY31" fmla="*/ 108194 h 410242"/>
              <a:gd name="connsiteX32" fmla="*/ 399517 w 418567"/>
              <a:gd name="connsiteY32" fmla="*/ 19050 h 410242"/>
              <a:gd name="connsiteX33" fmla="*/ 19050 w 418567"/>
              <a:gd name="connsiteY33" fmla="*/ 19050 h 410242"/>
              <a:gd name="connsiteX34" fmla="*/ 19050 w 418567"/>
              <a:gd name="connsiteY34" fmla="*/ 108194 h 410242"/>
              <a:gd name="connsiteX35" fmla="*/ 418567 w 418567"/>
              <a:gd name="connsiteY35" fmla="*/ 9525 h 410242"/>
              <a:gd name="connsiteX36" fmla="*/ 418567 w 418567"/>
              <a:gd name="connsiteY36" fmla="*/ 117719 h 410242"/>
              <a:gd name="connsiteX37" fmla="*/ 409042 w 418567"/>
              <a:gd name="connsiteY37" fmla="*/ 127244 h 410242"/>
              <a:gd name="connsiteX38" fmla="*/ 9525 w 418567"/>
              <a:gd name="connsiteY38" fmla="*/ 127244 h 410242"/>
              <a:gd name="connsiteX39" fmla="*/ 0 w 418567"/>
              <a:gd name="connsiteY39" fmla="*/ 117719 h 410242"/>
              <a:gd name="connsiteX40" fmla="*/ 0 w 418567"/>
              <a:gd name="connsiteY40" fmla="*/ 9525 h 410242"/>
              <a:gd name="connsiteX41" fmla="*/ 9525 w 418567"/>
              <a:gd name="connsiteY41" fmla="*/ 0 h 410242"/>
              <a:gd name="connsiteX42" fmla="*/ 409042 w 418567"/>
              <a:gd name="connsiteY42" fmla="*/ 0 h 410242"/>
              <a:gd name="connsiteX43" fmla="*/ 418567 w 418567"/>
              <a:gd name="connsiteY43" fmla="*/ 9525 h 410242"/>
              <a:gd name="connsiteX44" fmla="*/ 418567 w 418567"/>
              <a:gd name="connsiteY44" fmla="*/ 9525 h 410242"/>
              <a:gd name="connsiteX45" fmla="*/ 356225 w 418567"/>
              <a:gd name="connsiteY45" fmla="*/ 346872 h 410242"/>
              <a:gd name="connsiteX46" fmla="*/ 358521 w 418567"/>
              <a:gd name="connsiteY46" fmla="*/ 364598 h 410242"/>
              <a:gd name="connsiteX47" fmla="*/ 365865 w 418567"/>
              <a:gd name="connsiteY47" fmla="*/ 370084 h 410242"/>
              <a:gd name="connsiteX48" fmla="*/ 373199 w 418567"/>
              <a:gd name="connsiteY48" fmla="*/ 364598 h 410242"/>
              <a:gd name="connsiteX49" fmla="*/ 375495 w 418567"/>
              <a:gd name="connsiteY49" fmla="*/ 346872 h 410242"/>
              <a:gd name="connsiteX50" fmla="*/ 373199 w 418567"/>
              <a:gd name="connsiteY50" fmla="*/ 329222 h 410242"/>
              <a:gd name="connsiteX51" fmla="*/ 365865 w 418567"/>
              <a:gd name="connsiteY51" fmla="*/ 323726 h 410242"/>
              <a:gd name="connsiteX52" fmla="*/ 358521 w 418567"/>
              <a:gd name="connsiteY52" fmla="*/ 329222 h 410242"/>
              <a:gd name="connsiteX53" fmla="*/ 356225 w 418567"/>
              <a:gd name="connsiteY53" fmla="*/ 346872 h 410242"/>
              <a:gd name="connsiteX54" fmla="*/ 356225 w 418567"/>
              <a:gd name="connsiteY54" fmla="*/ 346872 h 410242"/>
              <a:gd name="connsiteX55" fmla="*/ 352292 w 418567"/>
              <a:gd name="connsiteY55" fmla="*/ 369170 h 410242"/>
              <a:gd name="connsiteX56" fmla="*/ 347653 w 418567"/>
              <a:gd name="connsiteY56" fmla="*/ 346872 h 410242"/>
              <a:gd name="connsiteX57" fmla="*/ 365865 w 418567"/>
              <a:gd name="connsiteY57" fmla="*/ 316982 h 410242"/>
              <a:gd name="connsiteX58" fmla="*/ 379428 w 418567"/>
              <a:gd name="connsiteY58" fmla="*/ 324602 h 410242"/>
              <a:gd name="connsiteX59" fmla="*/ 384077 w 418567"/>
              <a:gd name="connsiteY59" fmla="*/ 346872 h 410242"/>
              <a:gd name="connsiteX60" fmla="*/ 379428 w 418567"/>
              <a:gd name="connsiteY60" fmla="*/ 369208 h 410242"/>
              <a:gd name="connsiteX61" fmla="*/ 365865 w 418567"/>
              <a:gd name="connsiteY61" fmla="*/ 376828 h 410242"/>
              <a:gd name="connsiteX62" fmla="*/ 352292 w 418567"/>
              <a:gd name="connsiteY62" fmla="*/ 369170 h 410242"/>
              <a:gd name="connsiteX63" fmla="*/ 352292 w 418567"/>
              <a:gd name="connsiteY63" fmla="*/ 369170 h 410242"/>
              <a:gd name="connsiteX64" fmla="*/ 334394 w 418567"/>
              <a:gd name="connsiteY64" fmla="*/ 376580 h 410242"/>
              <a:gd name="connsiteX65" fmla="*/ 338233 w 418567"/>
              <a:gd name="connsiteY65" fmla="*/ 375123 h 410242"/>
              <a:gd name="connsiteX66" fmla="*/ 339700 w 418567"/>
              <a:gd name="connsiteY66" fmla="*/ 371256 h 410242"/>
              <a:gd name="connsiteX67" fmla="*/ 338233 w 418567"/>
              <a:gd name="connsiteY67" fmla="*/ 367389 h 410242"/>
              <a:gd name="connsiteX68" fmla="*/ 334394 w 418567"/>
              <a:gd name="connsiteY68" fmla="*/ 365931 h 410242"/>
              <a:gd name="connsiteX69" fmla="*/ 330546 w 418567"/>
              <a:gd name="connsiteY69" fmla="*/ 367389 h 410242"/>
              <a:gd name="connsiteX70" fmla="*/ 329089 w 418567"/>
              <a:gd name="connsiteY70" fmla="*/ 371256 h 410242"/>
              <a:gd name="connsiteX71" fmla="*/ 330546 w 418567"/>
              <a:gd name="connsiteY71" fmla="*/ 375123 h 410242"/>
              <a:gd name="connsiteX72" fmla="*/ 334394 w 418567"/>
              <a:gd name="connsiteY72" fmla="*/ 376580 h 410242"/>
              <a:gd name="connsiteX73" fmla="*/ 334394 w 418567"/>
              <a:gd name="connsiteY73" fmla="*/ 376580 h 410242"/>
              <a:gd name="connsiteX74" fmla="*/ 319888 w 418567"/>
              <a:gd name="connsiteY74" fmla="*/ 368837 h 410242"/>
              <a:gd name="connsiteX75" fmla="*/ 295837 w 418567"/>
              <a:gd name="connsiteY75" fmla="*/ 368837 h 410242"/>
              <a:gd name="connsiteX76" fmla="*/ 310344 w 418567"/>
              <a:gd name="connsiteY76" fmla="*/ 350320 h 410242"/>
              <a:gd name="connsiteX77" fmla="*/ 316173 w 418567"/>
              <a:gd name="connsiteY77" fmla="*/ 340204 h 410242"/>
              <a:gd name="connsiteX78" fmla="*/ 317773 w 418567"/>
              <a:gd name="connsiteY78" fmla="*/ 332299 h 410242"/>
              <a:gd name="connsiteX79" fmla="*/ 313954 w 418567"/>
              <a:gd name="connsiteY79" fmla="*/ 321021 h 410242"/>
              <a:gd name="connsiteX80" fmla="*/ 303362 w 418567"/>
              <a:gd name="connsiteY80" fmla="*/ 316982 h 410242"/>
              <a:gd name="connsiteX81" fmla="*/ 295751 w 418567"/>
              <a:gd name="connsiteY81" fmla="*/ 318278 h 410242"/>
              <a:gd name="connsiteX82" fmla="*/ 288065 w 418567"/>
              <a:gd name="connsiteY82" fmla="*/ 322393 h 410242"/>
              <a:gd name="connsiteX83" fmla="*/ 288065 w 418567"/>
              <a:gd name="connsiteY83" fmla="*/ 329479 h 410242"/>
              <a:gd name="connsiteX84" fmla="*/ 301943 w 418567"/>
              <a:gd name="connsiteY84" fmla="*/ 324145 h 410242"/>
              <a:gd name="connsiteX85" fmla="*/ 309105 w 418567"/>
              <a:gd name="connsiteY85" fmla="*/ 332804 h 410242"/>
              <a:gd name="connsiteX86" fmla="*/ 307076 w 418567"/>
              <a:gd name="connsiteY86" fmla="*/ 341043 h 410242"/>
              <a:gd name="connsiteX87" fmla="*/ 300352 w 418567"/>
              <a:gd name="connsiteY87" fmla="*/ 351901 h 410242"/>
              <a:gd name="connsiteX88" fmla="*/ 286731 w 418567"/>
              <a:gd name="connsiteY88" fmla="*/ 369513 h 410242"/>
              <a:gd name="connsiteX89" fmla="*/ 286731 w 418567"/>
              <a:gd name="connsiteY89" fmla="*/ 375752 h 410242"/>
              <a:gd name="connsiteX90" fmla="*/ 319888 w 418567"/>
              <a:gd name="connsiteY90" fmla="*/ 375752 h 410242"/>
              <a:gd name="connsiteX91" fmla="*/ 319888 w 418567"/>
              <a:gd name="connsiteY91" fmla="*/ 368837 h 410242"/>
              <a:gd name="connsiteX92" fmla="*/ 271443 w 418567"/>
              <a:gd name="connsiteY92" fmla="*/ 376580 h 410242"/>
              <a:gd name="connsiteX93" fmla="*/ 275292 w 418567"/>
              <a:gd name="connsiteY93" fmla="*/ 375123 h 410242"/>
              <a:gd name="connsiteX94" fmla="*/ 276749 w 418567"/>
              <a:gd name="connsiteY94" fmla="*/ 371256 h 410242"/>
              <a:gd name="connsiteX95" fmla="*/ 275292 w 418567"/>
              <a:gd name="connsiteY95" fmla="*/ 367389 h 410242"/>
              <a:gd name="connsiteX96" fmla="*/ 271443 w 418567"/>
              <a:gd name="connsiteY96" fmla="*/ 365931 h 410242"/>
              <a:gd name="connsiteX97" fmla="*/ 267595 w 418567"/>
              <a:gd name="connsiteY97" fmla="*/ 367389 h 410242"/>
              <a:gd name="connsiteX98" fmla="*/ 266138 w 418567"/>
              <a:gd name="connsiteY98" fmla="*/ 371256 h 410242"/>
              <a:gd name="connsiteX99" fmla="*/ 267595 w 418567"/>
              <a:gd name="connsiteY99" fmla="*/ 375123 h 410242"/>
              <a:gd name="connsiteX100" fmla="*/ 271443 w 418567"/>
              <a:gd name="connsiteY100" fmla="*/ 376580 h 410242"/>
              <a:gd name="connsiteX101" fmla="*/ 271443 w 418567"/>
              <a:gd name="connsiteY101" fmla="*/ 376580 h 410242"/>
              <a:gd name="connsiteX102" fmla="*/ 231029 w 418567"/>
              <a:gd name="connsiteY102" fmla="*/ 350368 h 410242"/>
              <a:gd name="connsiteX103" fmla="*/ 233382 w 418567"/>
              <a:gd name="connsiteY103" fmla="*/ 365474 h 410242"/>
              <a:gd name="connsiteX104" fmla="*/ 240754 w 418567"/>
              <a:gd name="connsiteY104" fmla="*/ 370256 h 410242"/>
              <a:gd name="connsiteX105" fmla="*/ 249164 w 418567"/>
              <a:gd name="connsiteY105" fmla="*/ 358521 h 410242"/>
              <a:gd name="connsiteX106" fmla="*/ 246945 w 418567"/>
              <a:gd name="connsiteY106" fmla="*/ 350234 h 410242"/>
              <a:gd name="connsiteX107" fmla="*/ 240411 w 418567"/>
              <a:gd name="connsiteY107" fmla="*/ 347358 h 410242"/>
              <a:gd name="connsiteX108" fmla="*/ 231029 w 418567"/>
              <a:gd name="connsiteY108" fmla="*/ 349701 h 410242"/>
              <a:gd name="connsiteX109" fmla="*/ 231029 w 418567"/>
              <a:gd name="connsiteY109" fmla="*/ 350368 h 410242"/>
              <a:gd name="connsiteX110" fmla="*/ 227095 w 418567"/>
              <a:gd name="connsiteY110" fmla="*/ 369961 h 410242"/>
              <a:gd name="connsiteX111" fmla="*/ 222723 w 418567"/>
              <a:gd name="connsiteY111" fmla="*/ 348786 h 410242"/>
              <a:gd name="connsiteX112" fmla="*/ 227990 w 418567"/>
              <a:gd name="connsiteY112" fmla="*/ 325184 h 410242"/>
              <a:gd name="connsiteX113" fmla="*/ 242964 w 418567"/>
              <a:gd name="connsiteY113" fmla="*/ 316982 h 410242"/>
              <a:gd name="connsiteX114" fmla="*/ 249031 w 418567"/>
              <a:gd name="connsiteY114" fmla="*/ 317735 h 410242"/>
              <a:gd name="connsiteX115" fmla="*/ 254375 w 418567"/>
              <a:gd name="connsiteY115" fmla="*/ 319735 h 410242"/>
              <a:gd name="connsiteX116" fmla="*/ 254375 w 418567"/>
              <a:gd name="connsiteY116" fmla="*/ 325812 h 410242"/>
              <a:gd name="connsiteX117" fmla="*/ 249336 w 418567"/>
              <a:gd name="connsiteY117" fmla="*/ 324193 h 410242"/>
              <a:gd name="connsiteX118" fmla="*/ 244031 w 418567"/>
              <a:gd name="connsiteY118" fmla="*/ 323555 h 410242"/>
              <a:gd name="connsiteX119" fmla="*/ 234658 w 418567"/>
              <a:gd name="connsiteY119" fmla="*/ 328517 h 410242"/>
              <a:gd name="connsiteX120" fmla="*/ 231124 w 418567"/>
              <a:gd name="connsiteY120" fmla="*/ 344291 h 410242"/>
              <a:gd name="connsiteX121" fmla="*/ 242802 w 418567"/>
              <a:gd name="connsiteY121" fmla="*/ 340957 h 410242"/>
              <a:gd name="connsiteX122" fmla="*/ 253536 w 418567"/>
              <a:gd name="connsiteY122" fmla="*/ 345624 h 410242"/>
              <a:gd name="connsiteX123" fmla="*/ 257566 w 418567"/>
              <a:gd name="connsiteY123" fmla="*/ 358026 h 410242"/>
              <a:gd name="connsiteX124" fmla="*/ 252965 w 418567"/>
              <a:gd name="connsiteY124" fmla="*/ 371751 h 410242"/>
              <a:gd name="connsiteX125" fmla="*/ 240506 w 418567"/>
              <a:gd name="connsiteY125" fmla="*/ 376828 h 410242"/>
              <a:gd name="connsiteX126" fmla="*/ 227095 w 418567"/>
              <a:gd name="connsiteY126" fmla="*/ 369961 h 410242"/>
              <a:gd name="connsiteX127" fmla="*/ 227095 w 418567"/>
              <a:gd name="connsiteY127" fmla="*/ 369961 h 410242"/>
              <a:gd name="connsiteX128" fmla="*/ 196548 w 418567"/>
              <a:gd name="connsiteY128" fmla="*/ 375752 h 410242"/>
              <a:gd name="connsiteX129" fmla="*/ 204949 w 418567"/>
              <a:gd name="connsiteY129" fmla="*/ 375752 h 410242"/>
              <a:gd name="connsiteX130" fmla="*/ 204949 w 418567"/>
              <a:gd name="connsiteY130" fmla="*/ 318068 h 410242"/>
              <a:gd name="connsiteX131" fmla="*/ 197263 w 418567"/>
              <a:gd name="connsiteY131" fmla="*/ 318068 h 410242"/>
              <a:gd name="connsiteX132" fmla="*/ 183375 w 418567"/>
              <a:gd name="connsiteY132" fmla="*/ 325974 h 410242"/>
              <a:gd name="connsiteX133" fmla="*/ 183375 w 418567"/>
              <a:gd name="connsiteY133" fmla="*/ 332804 h 410242"/>
              <a:gd name="connsiteX134" fmla="*/ 196548 w 418567"/>
              <a:gd name="connsiteY134" fmla="*/ 326555 h 410242"/>
              <a:gd name="connsiteX135" fmla="*/ 196548 w 418567"/>
              <a:gd name="connsiteY135" fmla="*/ 375752 h 410242"/>
              <a:gd name="connsiteX136" fmla="*/ 165516 w 418567"/>
              <a:gd name="connsiteY136" fmla="*/ 376580 h 410242"/>
              <a:gd name="connsiteX137" fmla="*/ 169374 w 418567"/>
              <a:gd name="connsiteY137" fmla="*/ 375123 h 410242"/>
              <a:gd name="connsiteX138" fmla="*/ 170831 w 418567"/>
              <a:gd name="connsiteY138" fmla="*/ 371256 h 410242"/>
              <a:gd name="connsiteX139" fmla="*/ 169374 w 418567"/>
              <a:gd name="connsiteY139" fmla="*/ 367389 h 410242"/>
              <a:gd name="connsiteX140" fmla="*/ 165516 w 418567"/>
              <a:gd name="connsiteY140" fmla="*/ 365931 h 410242"/>
              <a:gd name="connsiteX141" fmla="*/ 161677 w 418567"/>
              <a:gd name="connsiteY141" fmla="*/ 367389 h 410242"/>
              <a:gd name="connsiteX142" fmla="*/ 160220 w 418567"/>
              <a:gd name="connsiteY142" fmla="*/ 371256 h 410242"/>
              <a:gd name="connsiteX143" fmla="*/ 161677 w 418567"/>
              <a:gd name="connsiteY143" fmla="*/ 375123 h 410242"/>
              <a:gd name="connsiteX144" fmla="*/ 165516 w 418567"/>
              <a:gd name="connsiteY144" fmla="*/ 376580 h 410242"/>
              <a:gd name="connsiteX145" fmla="*/ 165516 w 418567"/>
              <a:gd name="connsiteY145" fmla="*/ 376580 h 410242"/>
              <a:gd name="connsiteX146" fmla="*/ 151019 w 418567"/>
              <a:gd name="connsiteY146" fmla="*/ 368837 h 410242"/>
              <a:gd name="connsiteX147" fmla="*/ 126978 w 418567"/>
              <a:gd name="connsiteY147" fmla="*/ 368837 h 410242"/>
              <a:gd name="connsiteX148" fmla="*/ 141465 w 418567"/>
              <a:gd name="connsiteY148" fmla="*/ 350320 h 410242"/>
              <a:gd name="connsiteX149" fmla="*/ 147304 w 418567"/>
              <a:gd name="connsiteY149" fmla="*/ 340204 h 410242"/>
              <a:gd name="connsiteX150" fmla="*/ 148904 w 418567"/>
              <a:gd name="connsiteY150" fmla="*/ 332299 h 410242"/>
              <a:gd name="connsiteX151" fmla="*/ 145094 w 418567"/>
              <a:gd name="connsiteY151" fmla="*/ 321021 h 410242"/>
              <a:gd name="connsiteX152" fmla="*/ 134503 w 418567"/>
              <a:gd name="connsiteY152" fmla="*/ 316982 h 410242"/>
              <a:gd name="connsiteX153" fmla="*/ 126892 w 418567"/>
              <a:gd name="connsiteY153" fmla="*/ 318278 h 410242"/>
              <a:gd name="connsiteX154" fmla="*/ 119196 w 418567"/>
              <a:gd name="connsiteY154" fmla="*/ 322393 h 410242"/>
              <a:gd name="connsiteX155" fmla="*/ 119196 w 418567"/>
              <a:gd name="connsiteY155" fmla="*/ 329479 h 410242"/>
              <a:gd name="connsiteX156" fmla="*/ 133074 w 418567"/>
              <a:gd name="connsiteY156" fmla="*/ 324145 h 410242"/>
              <a:gd name="connsiteX157" fmla="*/ 140237 w 418567"/>
              <a:gd name="connsiteY157" fmla="*/ 332804 h 410242"/>
              <a:gd name="connsiteX158" fmla="*/ 138208 w 418567"/>
              <a:gd name="connsiteY158" fmla="*/ 341043 h 410242"/>
              <a:gd name="connsiteX159" fmla="*/ 131483 w 418567"/>
              <a:gd name="connsiteY159" fmla="*/ 351901 h 410242"/>
              <a:gd name="connsiteX160" fmla="*/ 117872 w 418567"/>
              <a:gd name="connsiteY160" fmla="*/ 369513 h 410242"/>
              <a:gd name="connsiteX161" fmla="*/ 117872 w 418567"/>
              <a:gd name="connsiteY161" fmla="*/ 375752 h 410242"/>
              <a:gd name="connsiteX162" fmla="*/ 151019 w 418567"/>
              <a:gd name="connsiteY162" fmla="*/ 375752 h 410242"/>
              <a:gd name="connsiteX163" fmla="*/ 151019 w 418567"/>
              <a:gd name="connsiteY163" fmla="*/ 368837 h 410242"/>
              <a:gd name="connsiteX164" fmla="*/ 80286 w 418567"/>
              <a:gd name="connsiteY164" fmla="*/ 375752 h 410242"/>
              <a:gd name="connsiteX165" fmla="*/ 88954 w 418567"/>
              <a:gd name="connsiteY165" fmla="*/ 375752 h 410242"/>
              <a:gd name="connsiteX166" fmla="*/ 107442 w 418567"/>
              <a:gd name="connsiteY166" fmla="*/ 324231 h 410242"/>
              <a:gd name="connsiteX167" fmla="*/ 107442 w 418567"/>
              <a:gd name="connsiteY167" fmla="*/ 318068 h 410242"/>
              <a:gd name="connsiteX168" fmla="*/ 73666 w 418567"/>
              <a:gd name="connsiteY168" fmla="*/ 318068 h 410242"/>
              <a:gd name="connsiteX169" fmla="*/ 73666 w 418567"/>
              <a:gd name="connsiteY169" fmla="*/ 324974 h 410242"/>
              <a:gd name="connsiteX170" fmla="*/ 99041 w 418567"/>
              <a:gd name="connsiteY170" fmla="*/ 324974 h 410242"/>
              <a:gd name="connsiteX171" fmla="*/ 80286 w 418567"/>
              <a:gd name="connsiteY171" fmla="*/ 375752 h 410242"/>
              <a:gd name="connsiteX172" fmla="*/ 47663 w 418567"/>
              <a:gd name="connsiteY172" fmla="*/ 375752 h 410242"/>
              <a:gd name="connsiteX173" fmla="*/ 56064 w 418567"/>
              <a:gd name="connsiteY173" fmla="*/ 375752 h 410242"/>
              <a:gd name="connsiteX174" fmla="*/ 56064 w 418567"/>
              <a:gd name="connsiteY174" fmla="*/ 318068 h 410242"/>
              <a:gd name="connsiteX175" fmla="*/ 48377 w 418567"/>
              <a:gd name="connsiteY175" fmla="*/ 318068 h 410242"/>
              <a:gd name="connsiteX176" fmla="*/ 34490 w 418567"/>
              <a:gd name="connsiteY176" fmla="*/ 325974 h 410242"/>
              <a:gd name="connsiteX177" fmla="*/ 34490 w 418567"/>
              <a:gd name="connsiteY177" fmla="*/ 332804 h 410242"/>
              <a:gd name="connsiteX178" fmla="*/ 47663 w 418567"/>
              <a:gd name="connsiteY178" fmla="*/ 326555 h 410242"/>
              <a:gd name="connsiteX179" fmla="*/ 47663 w 418567"/>
              <a:gd name="connsiteY179" fmla="*/ 375752 h 410242"/>
              <a:gd name="connsiteX180" fmla="*/ 356225 w 418567"/>
              <a:gd name="connsiteY180" fmla="*/ 202282 h 410242"/>
              <a:gd name="connsiteX181" fmla="*/ 358521 w 418567"/>
              <a:gd name="connsiteY181" fmla="*/ 220018 h 410242"/>
              <a:gd name="connsiteX182" fmla="*/ 365865 w 418567"/>
              <a:gd name="connsiteY182" fmla="*/ 225504 h 410242"/>
              <a:gd name="connsiteX183" fmla="*/ 373199 w 418567"/>
              <a:gd name="connsiteY183" fmla="*/ 220018 h 410242"/>
              <a:gd name="connsiteX184" fmla="*/ 375495 w 418567"/>
              <a:gd name="connsiteY184" fmla="*/ 202282 h 410242"/>
              <a:gd name="connsiteX185" fmla="*/ 373199 w 418567"/>
              <a:gd name="connsiteY185" fmla="*/ 184642 h 410242"/>
              <a:gd name="connsiteX186" fmla="*/ 365865 w 418567"/>
              <a:gd name="connsiteY186" fmla="*/ 179146 h 410242"/>
              <a:gd name="connsiteX187" fmla="*/ 358521 w 418567"/>
              <a:gd name="connsiteY187" fmla="*/ 184642 h 410242"/>
              <a:gd name="connsiteX188" fmla="*/ 356225 w 418567"/>
              <a:gd name="connsiteY188" fmla="*/ 202282 h 410242"/>
              <a:gd name="connsiteX189" fmla="*/ 356225 w 418567"/>
              <a:gd name="connsiteY189" fmla="*/ 202282 h 410242"/>
              <a:gd name="connsiteX190" fmla="*/ 352292 w 418567"/>
              <a:gd name="connsiteY190" fmla="*/ 224600 h 410242"/>
              <a:gd name="connsiteX191" fmla="*/ 347653 w 418567"/>
              <a:gd name="connsiteY191" fmla="*/ 202282 h 410242"/>
              <a:gd name="connsiteX192" fmla="*/ 352292 w 418567"/>
              <a:gd name="connsiteY192" fmla="*/ 180023 h 410242"/>
              <a:gd name="connsiteX193" fmla="*/ 365865 w 418567"/>
              <a:gd name="connsiteY193" fmla="*/ 172403 h 410242"/>
              <a:gd name="connsiteX194" fmla="*/ 379428 w 418567"/>
              <a:gd name="connsiteY194" fmla="*/ 180023 h 410242"/>
              <a:gd name="connsiteX195" fmla="*/ 384077 w 418567"/>
              <a:gd name="connsiteY195" fmla="*/ 202282 h 410242"/>
              <a:gd name="connsiteX196" fmla="*/ 379428 w 418567"/>
              <a:gd name="connsiteY196" fmla="*/ 224638 h 410242"/>
              <a:gd name="connsiteX197" fmla="*/ 365865 w 418567"/>
              <a:gd name="connsiteY197" fmla="*/ 232248 h 410242"/>
              <a:gd name="connsiteX198" fmla="*/ 352292 w 418567"/>
              <a:gd name="connsiteY198" fmla="*/ 224600 h 410242"/>
              <a:gd name="connsiteX199" fmla="*/ 352292 w 418567"/>
              <a:gd name="connsiteY199" fmla="*/ 224600 h 410242"/>
              <a:gd name="connsiteX200" fmla="*/ 334394 w 418567"/>
              <a:gd name="connsiteY200" fmla="*/ 232000 h 410242"/>
              <a:gd name="connsiteX201" fmla="*/ 338233 w 418567"/>
              <a:gd name="connsiteY201" fmla="*/ 230543 h 410242"/>
              <a:gd name="connsiteX202" fmla="*/ 339700 w 418567"/>
              <a:gd name="connsiteY202" fmla="*/ 226676 h 410242"/>
              <a:gd name="connsiteX203" fmla="*/ 338233 w 418567"/>
              <a:gd name="connsiteY203" fmla="*/ 222799 h 410242"/>
              <a:gd name="connsiteX204" fmla="*/ 334394 w 418567"/>
              <a:gd name="connsiteY204" fmla="*/ 221351 h 410242"/>
              <a:gd name="connsiteX205" fmla="*/ 330546 w 418567"/>
              <a:gd name="connsiteY205" fmla="*/ 222799 h 410242"/>
              <a:gd name="connsiteX206" fmla="*/ 329089 w 418567"/>
              <a:gd name="connsiteY206" fmla="*/ 226676 h 410242"/>
              <a:gd name="connsiteX207" fmla="*/ 330546 w 418567"/>
              <a:gd name="connsiteY207" fmla="*/ 230543 h 410242"/>
              <a:gd name="connsiteX208" fmla="*/ 334394 w 418567"/>
              <a:gd name="connsiteY208" fmla="*/ 232000 h 410242"/>
              <a:gd name="connsiteX209" fmla="*/ 334394 w 418567"/>
              <a:gd name="connsiteY209" fmla="*/ 232000 h 410242"/>
              <a:gd name="connsiteX210" fmla="*/ 302466 w 418567"/>
              <a:gd name="connsiteY210" fmla="*/ 231172 h 410242"/>
              <a:gd name="connsiteX211" fmla="*/ 310867 w 418567"/>
              <a:gd name="connsiteY211" fmla="*/ 231172 h 410242"/>
              <a:gd name="connsiteX212" fmla="*/ 310867 w 418567"/>
              <a:gd name="connsiteY212" fmla="*/ 173488 h 410242"/>
              <a:gd name="connsiteX213" fmla="*/ 303181 w 418567"/>
              <a:gd name="connsiteY213" fmla="*/ 173488 h 410242"/>
              <a:gd name="connsiteX214" fmla="*/ 289303 w 418567"/>
              <a:gd name="connsiteY214" fmla="*/ 181404 h 410242"/>
              <a:gd name="connsiteX215" fmla="*/ 289303 w 418567"/>
              <a:gd name="connsiteY215" fmla="*/ 188214 h 410242"/>
              <a:gd name="connsiteX216" fmla="*/ 302466 w 418567"/>
              <a:gd name="connsiteY216" fmla="*/ 181975 h 410242"/>
              <a:gd name="connsiteX217" fmla="*/ 302466 w 418567"/>
              <a:gd name="connsiteY217" fmla="*/ 231172 h 410242"/>
              <a:gd name="connsiteX218" fmla="*/ 271443 w 418567"/>
              <a:gd name="connsiteY218" fmla="*/ 232000 h 410242"/>
              <a:gd name="connsiteX219" fmla="*/ 275292 w 418567"/>
              <a:gd name="connsiteY219" fmla="*/ 230543 h 410242"/>
              <a:gd name="connsiteX220" fmla="*/ 276749 w 418567"/>
              <a:gd name="connsiteY220" fmla="*/ 226676 h 410242"/>
              <a:gd name="connsiteX221" fmla="*/ 275292 w 418567"/>
              <a:gd name="connsiteY221" fmla="*/ 222799 h 410242"/>
              <a:gd name="connsiteX222" fmla="*/ 271443 w 418567"/>
              <a:gd name="connsiteY222" fmla="*/ 221351 h 410242"/>
              <a:gd name="connsiteX223" fmla="*/ 267595 w 418567"/>
              <a:gd name="connsiteY223" fmla="*/ 222799 h 410242"/>
              <a:gd name="connsiteX224" fmla="*/ 266138 w 418567"/>
              <a:gd name="connsiteY224" fmla="*/ 226676 h 410242"/>
              <a:gd name="connsiteX225" fmla="*/ 267595 w 418567"/>
              <a:gd name="connsiteY225" fmla="*/ 230543 h 410242"/>
              <a:gd name="connsiteX226" fmla="*/ 271443 w 418567"/>
              <a:gd name="connsiteY226" fmla="*/ 232000 h 410242"/>
              <a:gd name="connsiteX227" fmla="*/ 271443 w 418567"/>
              <a:gd name="connsiteY227" fmla="*/ 232000 h 410242"/>
              <a:gd name="connsiteX228" fmla="*/ 231029 w 418567"/>
              <a:gd name="connsiteY228" fmla="*/ 205788 h 410242"/>
              <a:gd name="connsiteX229" fmla="*/ 233382 w 418567"/>
              <a:gd name="connsiteY229" fmla="*/ 220894 h 410242"/>
              <a:gd name="connsiteX230" fmla="*/ 240754 w 418567"/>
              <a:gd name="connsiteY230" fmla="*/ 225676 h 410242"/>
              <a:gd name="connsiteX231" fmla="*/ 249164 w 418567"/>
              <a:gd name="connsiteY231" fmla="*/ 213951 h 410242"/>
              <a:gd name="connsiteX232" fmla="*/ 246945 w 418567"/>
              <a:gd name="connsiteY232" fmla="*/ 205654 h 410242"/>
              <a:gd name="connsiteX233" fmla="*/ 240411 w 418567"/>
              <a:gd name="connsiteY233" fmla="*/ 202787 h 410242"/>
              <a:gd name="connsiteX234" fmla="*/ 231029 w 418567"/>
              <a:gd name="connsiteY234" fmla="*/ 205121 h 410242"/>
              <a:gd name="connsiteX235" fmla="*/ 231029 w 418567"/>
              <a:gd name="connsiteY235" fmla="*/ 205788 h 410242"/>
              <a:gd name="connsiteX236" fmla="*/ 227095 w 418567"/>
              <a:gd name="connsiteY236" fmla="*/ 225390 h 410242"/>
              <a:gd name="connsiteX237" fmla="*/ 222723 w 418567"/>
              <a:gd name="connsiteY237" fmla="*/ 204197 h 410242"/>
              <a:gd name="connsiteX238" fmla="*/ 227990 w 418567"/>
              <a:gd name="connsiteY238" fmla="*/ 180604 h 410242"/>
              <a:gd name="connsiteX239" fmla="*/ 242964 w 418567"/>
              <a:gd name="connsiteY239" fmla="*/ 172403 h 410242"/>
              <a:gd name="connsiteX240" fmla="*/ 249031 w 418567"/>
              <a:gd name="connsiteY240" fmla="*/ 173155 h 410242"/>
              <a:gd name="connsiteX241" fmla="*/ 254375 w 418567"/>
              <a:gd name="connsiteY241" fmla="*/ 175155 h 410242"/>
              <a:gd name="connsiteX242" fmla="*/ 254375 w 418567"/>
              <a:gd name="connsiteY242" fmla="*/ 181232 h 410242"/>
              <a:gd name="connsiteX243" fmla="*/ 249336 w 418567"/>
              <a:gd name="connsiteY243" fmla="*/ 179603 h 410242"/>
              <a:gd name="connsiteX244" fmla="*/ 244031 w 418567"/>
              <a:gd name="connsiteY244" fmla="*/ 178984 h 410242"/>
              <a:gd name="connsiteX245" fmla="*/ 234658 w 418567"/>
              <a:gd name="connsiteY245" fmla="*/ 183937 h 410242"/>
              <a:gd name="connsiteX246" fmla="*/ 231124 w 418567"/>
              <a:gd name="connsiteY246" fmla="*/ 199701 h 410242"/>
              <a:gd name="connsiteX247" fmla="*/ 242802 w 418567"/>
              <a:gd name="connsiteY247" fmla="*/ 196377 h 410242"/>
              <a:gd name="connsiteX248" fmla="*/ 253536 w 418567"/>
              <a:gd name="connsiteY248" fmla="*/ 201035 h 410242"/>
              <a:gd name="connsiteX249" fmla="*/ 257566 w 418567"/>
              <a:gd name="connsiteY249" fmla="*/ 213446 h 410242"/>
              <a:gd name="connsiteX250" fmla="*/ 252965 w 418567"/>
              <a:gd name="connsiteY250" fmla="*/ 227171 h 410242"/>
              <a:gd name="connsiteX251" fmla="*/ 240506 w 418567"/>
              <a:gd name="connsiteY251" fmla="*/ 232248 h 410242"/>
              <a:gd name="connsiteX252" fmla="*/ 227095 w 418567"/>
              <a:gd name="connsiteY252" fmla="*/ 225390 h 410242"/>
              <a:gd name="connsiteX253" fmla="*/ 227095 w 418567"/>
              <a:gd name="connsiteY253" fmla="*/ 225390 h 410242"/>
              <a:gd name="connsiteX254" fmla="*/ 196548 w 418567"/>
              <a:gd name="connsiteY254" fmla="*/ 231172 h 410242"/>
              <a:gd name="connsiteX255" fmla="*/ 204949 w 418567"/>
              <a:gd name="connsiteY255" fmla="*/ 231172 h 410242"/>
              <a:gd name="connsiteX256" fmla="*/ 204949 w 418567"/>
              <a:gd name="connsiteY256" fmla="*/ 173488 h 410242"/>
              <a:gd name="connsiteX257" fmla="*/ 197263 w 418567"/>
              <a:gd name="connsiteY257" fmla="*/ 173488 h 410242"/>
              <a:gd name="connsiteX258" fmla="*/ 183375 w 418567"/>
              <a:gd name="connsiteY258" fmla="*/ 181404 h 410242"/>
              <a:gd name="connsiteX259" fmla="*/ 183375 w 418567"/>
              <a:gd name="connsiteY259" fmla="*/ 188214 h 410242"/>
              <a:gd name="connsiteX260" fmla="*/ 196548 w 418567"/>
              <a:gd name="connsiteY260" fmla="*/ 181975 h 410242"/>
              <a:gd name="connsiteX261" fmla="*/ 196548 w 418567"/>
              <a:gd name="connsiteY261" fmla="*/ 231172 h 410242"/>
              <a:gd name="connsiteX262" fmla="*/ 165516 w 418567"/>
              <a:gd name="connsiteY262" fmla="*/ 232000 h 410242"/>
              <a:gd name="connsiteX263" fmla="*/ 169374 w 418567"/>
              <a:gd name="connsiteY263" fmla="*/ 230543 h 410242"/>
              <a:gd name="connsiteX264" fmla="*/ 170831 w 418567"/>
              <a:gd name="connsiteY264" fmla="*/ 226676 h 410242"/>
              <a:gd name="connsiteX265" fmla="*/ 169374 w 418567"/>
              <a:gd name="connsiteY265" fmla="*/ 222799 h 410242"/>
              <a:gd name="connsiteX266" fmla="*/ 165516 w 418567"/>
              <a:gd name="connsiteY266" fmla="*/ 221351 h 410242"/>
              <a:gd name="connsiteX267" fmla="*/ 161677 w 418567"/>
              <a:gd name="connsiteY267" fmla="*/ 222799 h 410242"/>
              <a:gd name="connsiteX268" fmla="*/ 160220 w 418567"/>
              <a:gd name="connsiteY268" fmla="*/ 226676 h 410242"/>
              <a:gd name="connsiteX269" fmla="*/ 161677 w 418567"/>
              <a:gd name="connsiteY269" fmla="*/ 230543 h 410242"/>
              <a:gd name="connsiteX270" fmla="*/ 165516 w 418567"/>
              <a:gd name="connsiteY270" fmla="*/ 232000 h 410242"/>
              <a:gd name="connsiteX271" fmla="*/ 165516 w 418567"/>
              <a:gd name="connsiteY271" fmla="*/ 232000 h 410242"/>
              <a:gd name="connsiteX272" fmla="*/ 151019 w 418567"/>
              <a:gd name="connsiteY272" fmla="*/ 224266 h 410242"/>
              <a:gd name="connsiteX273" fmla="*/ 126978 w 418567"/>
              <a:gd name="connsiteY273" fmla="*/ 224266 h 410242"/>
              <a:gd name="connsiteX274" fmla="*/ 141465 w 418567"/>
              <a:gd name="connsiteY274" fmla="*/ 205740 h 410242"/>
              <a:gd name="connsiteX275" fmla="*/ 147304 w 418567"/>
              <a:gd name="connsiteY275" fmla="*/ 195634 h 410242"/>
              <a:gd name="connsiteX276" fmla="*/ 148904 w 418567"/>
              <a:gd name="connsiteY276" fmla="*/ 187719 h 410242"/>
              <a:gd name="connsiteX277" fmla="*/ 145094 w 418567"/>
              <a:gd name="connsiteY277" fmla="*/ 176441 h 410242"/>
              <a:gd name="connsiteX278" fmla="*/ 134503 w 418567"/>
              <a:gd name="connsiteY278" fmla="*/ 172403 h 410242"/>
              <a:gd name="connsiteX279" fmla="*/ 126892 w 418567"/>
              <a:gd name="connsiteY279" fmla="*/ 173698 h 410242"/>
              <a:gd name="connsiteX280" fmla="*/ 119196 w 418567"/>
              <a:gd name="connsiteY280" fmla="*/ 177822 h 410242"/>
              <a:gd name="connsiteX281" fmla="*/ 119196 w 418567"/>
              <a:gd name="connsiteY281" fmla="*/ 184890 h 410242"/>
              <a:gd name="connsiteX282" fmla="*/ 133074 w 418567"/>
              <a:gd name="connsiteY282" fmla="*/ 179565 h 410242"/>
              <a:gd name="connsiteX283" fmla="*/ 140237 w 418567"/>
              <a:gd name="connsiteY283" fmla="*/ 188214 h 410242"/>
              <a:gd name="connsiteX284" fmla="*/ 138208 w 418567"/>
              <a:gd name="connsiteY284" fmla="*/ 196463 h 410242"/>
              <a:gd name="connsiteX285" fmla="*/ 131483 w 418567"/>
              <a:gd name="connsiteY285" fmla="*/ 207321 h 410242"/>
              <a:gd name="connsiteX286" fmla="*/ 117872 w 418567"/>
              <a:gd name="connsiteY286" fmla="*/ 224933 h 410242"/>
              <a:gd name="connsiteX287" fmla="*/ 117872 w 418567"/>
              <a:gd name="connsiteY287" fmla="*/ 231172 h 410242"/>
              <a:gd name="connsiteX288" fmla="*/ 151019 w 418567"/>
              <a:gd name="connsiteY288" fmla="*/ 231172 h 410242"/>
              <a:gd name="connsiteX289" fmla="*/ 151019 w 418567"/>
              <a:gd name="connsiteY289" fmla="*/ 224266 h 410242"/>
              <a:gd name="connsiteX290" fmla="*/ 80286 w 418567"/>
              <a:gd name="connsiteY290" fmla="*/ 231172 h 410242"/>
              <a:gd name="connsiteX291" fmla="*/ 88954 w 418567"/>
              <a:gd name="connsiteY291" fmla="*/ 231172 h 410242"/>
              <a:gd name="connsiteX292" fmla="*/ 107442 w 418567"/>
              <a:gd name="connsiteY292" fmla="*/ 179651 h 410242"/>
              <a:gd name="connsiteX293" fmla="*/ 107442 w 418567"/>
              <a:gd name="connsiteY293" fmla="*/ 173488 h 410242"/>
              <a:gd name="connsiteX294" fmla="*/ 73666 w 418567"/>
              <a:gd name="connsiteY294" fmla="*/ 173488 h 410242"/>
              <a:gd name="connsiteX295" fmla="*/ 73666 w 418567"/>
              <a:gd name="connsiteY295" fmla="*/ 180394 h 410242"/>
              <a:gd name="connsiteX296" fmla="*/ 99041 w 418567"/>
              <a:gd name="connsiteY296" fmla="*/ 180394 h 410242"/>
              <a:gd name="connsiteX297" fmla="*/ 80286 w 418567"/>
              <a:gd name="connsiteY297" fmla="*/ 231172 h 410242"/>
              <a:gd name="connsiteX298" fmla="*/ 47663 w 418567"/>
              <a:gd name="connsiteY298" fmla="*/ 231172 h 410242"/>
              <a:gd name="connsiteX299" fmla="*/ 56064 w 418567"/>
              <a:gd name="connsiteY299" fmla="*/ 231172 h 410242"/>
              <a:gd name="connsiteX300" fmla="*/ 56064 w 418567"/>
              <a:gd name="connsiteY300" fmla="*/ 173488 h 410242"/>
              <a:gd name="connsiteX301" fmla="*/ 48377 w 418567"/>
              <a:gd name="connsiteY301" fmla="*/ 173488 h 410242"/>
              <a:gd name="connsiteX302" fmla="*/ 34490 w 418567"/>
              <a:gd name="connsiteY302" fmla="*/ 181404 h 410242"/>
              <a:gd name="connsiteX303" fmla="*/ 34490 w 418567"/>
              <a:gd name="connsiteY303" fmla="*/ 188214 h 410242"/>
              <a:gd name="connsiteX304" fmla="*/ 47663 w 418567"/>
              <a:gd name="connsiteY304" fmla="*/ 181975 h 410242"/>
              <a:gd name="connsiteX305" fmla="*/ 47663 w 418567"/>
              <a:gd name="connsiteY305" fmla="*/ 231172 h 410242"/>
              <a:gd name="connsiteX306" fmla="*/ 356225 w 418567"/>
              <a:gd name="connsiteY306" fmla="*/ 65884 h 410242"/>
              <a:gd name="connsiteX307" fmla="*/ 358521 w 418567"/>
              <a:gd name="connsiteY307" fmla="*/ 83620 h 410242"/>
              <a:gd name="connsiteX308" fmla="*/ 365865 w 418567"/>
              <a:gd name="connsiteY308" fmla="*/ 89106 h 410242"/>
              <a:gd name="connsiteX309" fmla="*/ 373199 w 418567"/>
              <a:gd name="connsiteY309" fmla="*/ 83620 h 410242"/>
              <a:gd name="connsiteX310" fmla="*/ 375495 w 418567"/>
              <a:gd name="connsiteY310" fmla="*/ 65884 h 410242"/>
              <a:gd name="connsiteX311" fmla="*/ 373199 w 418567"/>
              <a:gd name="connsiteY311" fmla="*/ 48244 h 410242"/>
              <a:gd name="connsiteX312" fmla="*/ 365865 w 418567"/>
              <a:gd name="connsiteY312" fmla="*/ 42748 h 410242"/>
              <a:gd name="connsiteX313" fmla="*/ 358521 w 418567"/>
              <a:gd name="connsiteY313" fmla="*/ 48244 h 410242"/>
              <a:gd name="connsiteX314" fmla="*/ 356225 w 418567"/>
              <a:gd name="connsiteY314" fmla="*/ 65884 h 410242"/>
              <a:gd name="connsiteX315" fmla="*/ 356225 w 418567"/>
              <a:gd name="connsiteY315" fmla="*/ 65884 h 410242"/>
              <a:gd name="connsiteX316" fmla="*/ 352292 w 418567"/>
              <a:gd name="connsiteY316" fmla="*/ 88192 h 410242"/>
              <a:gd name="connsiteX317" fmla="*/ 347653 w 418567"/>
              <a:gd name="connsiteY317" fmla="*/ 65884 h 410242"/>
              <a:gd name="connsiteX318" fmla="*/ 352292 w 418567"/>
              <a:gd name="connsiteY318" fmla="*/ 43625 h 410242"/>
              <a:gd name="connsiteX319" fmla="*/ 365865 w 418567"/>
              <a:gd name="connsiteY319" fmla="*/ 36005 h 410242"/>
              <a:gd name="connsiteX320" fmla="*/ 379428 w 418567"/>
              <a:gd name="connsiteY320" fmla="*/ 43625 h 410242"/>
              <a:gd name="connsiteX321" fmla="*/ 384077 w 418567"/>
              <a:gd name="connsiteY321" fmla="*/ 65884 h 410242"/>
              <a:gd name="connsiteX322" fmla="*/ 379428 w 418567"/>
              <a:gd name="connsiteY322" fmla="*/ 88230 h 410242"/>
              <a:gd name="connsiteX323" fmla="*/ 365865 w 418567"/>
              <a:gd name="connsiteY323" fmla="*/ 95850 h 410242"/>
              <a:gd name="connsiteX324" fmla="*/ 352292 w 418567"/>
              <a:gd name="connsiteY324" fmla="*/ 88192 h 410242"/>
              <a:gd name="connsiteX325" fmla="*/ 352292 w 418567"/>
              <a:gd name="connsiteY325" fmla="*/ 88192 h 410242"/>
              <a:gd name="connsiteX326" fmla="*/ 334394 w 418567"/>
              <a:gd name="connsiteY326" fmla="*/ 95602 h 410242"/>
              <a:gd name="connsiteX327" fmla="*/ 338233 w 418567"/>
              <a:gd name="connsiteY327" fmla="*/ 94136 h 410242"/>
              <a:gd name="connsiteX328" fmla="*/ 339700 w 418567"/>
              <a:gd name="connsiteY328" fmla="*/ 90268 h 410242"/>
              <a:gd name="connsiteX329" fmla="*/ 338233 w 418567"/>
              <a:gd name="connsiteY329" fmla="*/ 86401 h 410242"/>
              <a:gd name="connsiteX330" fmla="*/ 334394 w 418567"/>
              <a:gd name="connsiteY330" fmla="*/ 84953 h 410242"/>
              <a:gd name="connsiteX331" fmla="*/ 330546 w 418567"/>
              <a:gd name="connsiteY331" fmla="*/ 86401 h 410242"/>
              <a:gd name="connsiteX332" fmla="*/ 329089 w 418567"/>
              <a:gd name="connsiteY332" fmla="*/ 90268 h 410242"/>
              <a:gd name="connsiteX333" fmla="*/ 330546 w 418567"/>
              <a:gd name="connsiteY333" fmla="*/ 94136 h 410242"/>
              <a:gd name="connsiteX334" fmla="*/ 334394 w 418567"/>
              <a:gd name="connsiteY334" fmla="*/ 95602 h 410242"/>
              <a:gd name="connsiteX335" fmla="*/ 334394 w 418567"/>
              <a:gd name="connsiteY335" fmla="*/ 95602 h 410242"/>
              <a:gd name="connsiteX336" fmla="*/ 293284 w 418567"/>
              <a:gd name="connsiteY336" fmla="*/ 65884 h 410242"/>
              <a:gd name="connsiteX337" fmla="*/ 295570 w 418567"/>
              <a:gd name="connsiteY337" fmla="*/ 83620 h 410242"/>
              <a:gd name="connsiteX338" fmla="*/ 302905 w 418567"/>
              <a:gd name="connsiteY338" fmla="*/ 89106 h 410242"/>
              <a:gd name="connsiteX339" fmla="*/ 310248 w 418567"/>
              <a:gd name="connsiteY339" fmla="*/ 83620 h 410242"/>
              <a:gd name="connsiteX340" fmla="*/ 312544 w 418567"/>
              <a:gd name="connsiteY340" fmla="*/ 65884 h 410242"/>
              <a:gd name="connsiteX341" fmla="*/ 310248 w 418567"/>
              <a:gd name="connsiteY341" fmla="*/ 48244 h 410242"/>
              <a:gd name="connsiteX342" fmla="*/ 302905 w 418567"/>
              <a:gd name="connsiteY342" fmla="*/ 42748 h 410242"/>
              <a:gd name="connsiteX343" fmla="*/ 295570 w 418567"/>
              <a:gd name="connsiteY343" fmla="*/ 48244 h 410242"/>
              <a:gd name="connsiteX344" fmla="*/ 293284 w 418567"/>
              <a:gd name="connsiteY344" fmla="*/ 65884 h 410242"/>
              <a:gd name="connsiteX345" fmla="*/ 293284 w 418567"/>
              <a:gd name="connsiteY345" fmla="*/ 65884 h 410242"/>
              <a:gd name="connsiteX346" fmla="*/ 289341 w 418567"/>
              <a:gd name="connsiteY346" fmla="*/ 88192 h 410242"/>
              <a:gd name="connsiteX347" fmla="*/ 284702 w 418567"/>
              <a:gd name="connsiteY347" fmla="*/ 65884 h 410242"/>
              <a:gd name="connsiteX348" fmla="*/ 289341 w 418567"/>
              <a:gd name="connsiteY348" fmla="*/ 43625 h 410242"/>
              <a:gd name="connsiteX349" fmla="*/ 302905 w 418567"/>
              <a:gd name="connsiteY349" fmla="*/ 36005 h 410242"/>
              <a:gd name="connsiteX350" fmla="*/ 316478 w 418567"/>
              <a:gd name="connsiteY350" fmla="*/ 43625 h 410242"/>
              <a:gd name="connsiteX351" fmla="*/ 321126 w 418567"/>
              <a:gd name="connsiteY351" fmla="*/ 65884 h 410242"/>
              <a:gd name="connsiteX352" fmla="*/ 316478 w 418567"/>
              <a:gd name="connsiteY352" fmla="*/ 88230 h 410242"/>
              <a:gd name="connsiteX353" fmla="*/ 302905 w 418567"/>
              <a:gd name="connsiteY353" fmla="*/ 95850 h 410242"/>
              <a:gd name="connsiteX354" fmla="*/ 289341 w 418567"/>
              <a:gd name="connsiteY354" fmla="*/ 88192 h 410242"/>
              <a:gd name="connsiteX355" fmla="*/ 289341 w 418567"/>
              <a:gd name="connsiteY355" fmla="*/ 88192 h 410242"/>
              <a:gd name="connsiteX356" fmla="*/ 271443 w 418567"/>
              <a:gd name="connsiteY356" fmla="*/ 95602 h 410242"/>
              <a:gd name="connsiteX357" fmla="*/ 275292 w 418567"/>
              <a:gd name="connsiteY357" fmla="*/ 94136 h 410242"/>
              <a:gd name="connsiteX358" fmla="*/ 276749 w 418567"/>
              <a:gd name="connsiteY358" fmla="*/ 90268 h 410242"/>
              <a:gd name="connsiteX359" fmla="*/ 275292 w 418567"/>
              <a:gd name="connsiteY359" fmla="*/ 86401 h 410242"/>
              <a:gd name="connsiteX360" fmla="*/ 271443 w 418567"/>
              <a:gd name="connsiteY360" fmla="*/ 84953 h 410242"/>
              <a:gd name="connsiteX361" fmla="*/ 267595 w 418567"/>
              <a:gd name="connsiteY361" fmla="*/ 86401 h 410242"/>
              <a:gd name="connsiteX362" fmla="*/ 266138 w 418567"/>
              <a:gd name="connsiteY362" fmla="*/ 90268 h 410242"/>
              <a:gd name="connsiteX363" fmla="*/ 267595 w 418567"/>
              <a:gd name="connsiteY363" fmla="*/ 94136 h 410242"/>
              <a:gd name="connsiteX364" fmla="*/ 271443 w 418567"/>
              <a:gd name="connsiteY364" fmla="*/ 95602 h 410242"/>
              <a:gd name="connsiteX365" fmla="*/ 271443 w 418567"/>
              <a:gd name="connsiteY365" fmla="*/ 95602 h 410242"/>
              <a:gd name="connsiteX366" fmla="*/ 231029 w 418567"/>
              <a:gd name="connsiteY366" fmla="*/ 69380 h 410242"/>
              <a:gd name="connsiteX367" fmla="*/ 233382 w 418567"/>
              <a:gd name="connsiteY367" fmla="*/ 84496 h 410242"/>
              <a:gd name="connsiteX368" fmla="*/ 240754 w 418567"/>
              <a:gd name="connsiteY368" fmla="*/ 89278 h 410242"/>
              <a:gd name="connsiteX369" fmla="*/ 249164 w 418567"/>
              <a:gd name="connsiteY369" fmla="*/ 77534 h 410242"/>
              <a:gd name="connsiteX370" fmla="*/ 246945 w 418567"/>
              <a:gd name="connsiteY370" fmla="*/ 69256 h 410242"/>
              <a:gd name="connsiteX371" fmla="*/ 240411 w 418567"/>
              <a:gd name="connsiteY371" fmla="*/ 66380 h 410242"/>
              <a:gd name="connsiteX372" fmla="*/ 231029 w 418567"/>
              <a:gd name="connsiteY372" fmla="*/ 68723 h 410242"/>
              <a:gd name="connsiteX373" fmla="*/ 231029 w 418567"/>
              <a:gd name="connsiteY373" fmla="*/ 69380 h 410242"/>
              <a:gd name="connsiteX374" fmla="*/ 227095 w 418567"/>
              <a:gd name="connsiteY374" fmla="*/ 88983 h 410242"/>
              <a:gd name="connsiteX375" fmla="*/ 222723 w 418567"/>
              <a:gd name="connsiteY375" fmla="*/ 67799 h 410242"/>
              <a:gd name="connsiteX376" fmla="*/ 227990 w 418567"/>
              <a:gd name="connsiteY376" fmla="*/ 44196 h 410242"/>
              <a:gd name="connsiteX377" fmla="*/ 242964 w 418567"/>
              <a:gd name="connsiteY377" fmla="*/ 36005 h 410242"/>
              <a:gd name="connsiteX378" fmla="*/ 249031 w 418567"/>
              <a:gd name="connsiteY378" fmla="*/ 36747 h 410242"/>
              <a:gd name="connsiteX379" fmla="*/ 254375 w 418567"/>
              <a:gd name="connsiteY379" fmla="*/ 38748 h 410242"/>
              <a:gd name="connsiteX380" fmla="*/ 254375 w 418567"/>
              <a:gd name="connsiteY380" fmla="*/ 44834 h 410242"/>
              <a:gd name="connsiteX381" fmla="*/ 249336 w 418567"/>
              <a:gd name="connsiteY381" fmla="*/ 43205 h 410242"/>
              <a:gd name="connsiteX382" fmla="*/ 244031 w 418567"/>
              <a:gd name="connsiteY382" fmla="*/ 42577 h 410242"/>
              <a:gd name="connsiteX383" fmla="*/ 234658 w 418567"/>
              <a:gd name="connsiteY383" fmla="*/ 47539 h 410242"/>
              <a:gd name="connsiteX384" fmla="*/ 231124 w 418567"/>
              <a:gd name="connsiteY384" fmla="*/ 63303 h 410242"/>
              <a:gd name="connsiteX385" fmla="*/ 242802 w 418567"/>
              <a:gd name="connsiteY385" fmla="*/ 59979 h 410242"/>
              <a:gd name="connsiteX386" fmla="*/ 253536 w 418567"/>
              <a:gd name="connsiteY386" fmla="*/ 64637 h 410242"/>
              <a:gd name="connsiteX387" fmla="*/ 257566 w 418567"/>
              <a:gd name="connsiteY387" fmla="*/ 77048 h 410242"/>
              <a:gd name="connsiteX388" fmla="*/ 252965 w 418567"/>
              <a:gd name="connsiteY388" fmla="*/ 90773 h 410242"/>
              <a:gd name="connsiteX389" fmla="*/ 240506 w 418567"/>
              <a:gd name="connsiteY389" fmla="*/ 95850 h 410242"/>
              <a:gd name="connsiteX390" fmla="*/ 227095 w 418567"/>
              <a:gd name="connsiteY390" fmla="*/ 88983 h 410242"/>
              <a:gd name="connsiteX391" fmla="*/ 227095 w 418567"/>
              <a:gd name="connsiteY391" fmla="*/ 88983 h 410242"/>
              <a:gd name="connsiteX392" fmla="*/ 196548 w 418567"/>
              <a:gd name="connsiteY392" fmla="*/ 94774 h 410242"/>
              <a:gd name="connsiteX393" fmla="*/ 204949 w 418567"/>
              <a:gd name="connsiteY393" fmla="*/ 94774 h 410242"/>
              <a:gd name="connsiteX394" fmla="*/ 204949 w 418567"/>
              <a:gd name="connsiteY394" fmla="*/ 37081 h 410242"/>
              <a:gd name="connsiteX395" fmla="*/ 197263 w 418567"/>
              <a:gd name="connsiteY395" fmla="*/ 37081 h 410242"/>
              <a:gd name="connsiteX396" fmla="*/ 183375 w 418567"/>
              <a:gd name="connsiteY396" fmla="*/ 44987 h 410242"/>
              <a:gd name="connsiteX397" fmla="*/ 183375 w 418567"/>
              <a:gd name="connsiteY397" fmla="*/ 51816 h 410242"/>
              <a:gd name="connsiteX398" fmla="*/ 196548 w 418567"/>
              <a:gd name="connsiteY398" fmla="*/ 45577 h 410242"/>
              <a:gd name="connsiteX399" fmla="*/ 196548 w 418567"/>
              <a:gd name="connsiteY399" fmla="*/ 94774 h 410242"/>
              <a:gd name="connsiteX400" fmla="*/ 165516 w 418567"/>
              <a:gd name="connsiteY400" fmla="*/ 95602 h 410242"/>
              <a:gd name="connsiteX401" fmla="*/ 169374 w 418567"/>
              <a:gd name="connsiteY401" fmla="*/ 94136 h 410242"/>
              <a:gd name="connsiteX402" fmla="*/ 170831 w 418567"/>
              <a:gd name="connsiteY402" fmla="*/ 90268 h 410242"/>
              <a:gd name="connsiteX403" fmla="*/ 169374 w 418567"/>
              <a:gd name="connsiteY403" fmla="*/ 86401 h 410242"/>
              <a:gd name="connsiteX404" fmla="*/ 165516 w 418567"/>
              <a:gd name="connsiteY404" fmla="*/ 84953 h 410242"/>
              <a:gd name="connsiteX405" fmla="*/ 161677 w 418567"/>
              <a:gd name="connsiteY405" fmla="*/ 86401 h 410242"/>
              <a:gd name="connsiteX406" fmla="*/ 160220 w 418567"/>
              <a:gd name="connsiteY406" fmla="*/ 90268 h 410242"/>
              <a:gd name="connsiteX407" fmla="*/ 161677 w 418567"/>
              <a:gd name="connsiteY407" fmla="*/ 94136 h 410242"/>
              <a:gd name="connsiteX408" fmla="*/ 165516 w 418567"/>
              <a:gd name="connsiteY408" fmla="*/ 95602 h 410242"/>
              <a:gd name="connsiteX409" fmla="*/ 165516 w 418567"/>
              <a:gd name="connsiteY409" fmla="*/ 95602 h 410242"/>
              <a:gd name="connsiteX410" fmla="*/ 151019 w 418567"/>
              <a:gd name="connsiteY410" fmla="*/ 87859 h 410242"/>
              <a:gd name="connsiteX411" fmla="*/ 126978 w 418567"/>
              <a:gd name="connsiteY411" fmla="*/ 87859 h 410242"/>
              <a:gd name="connsiteX412" fmla="*/ 141465 w 418567"/>
              <a:gd name="connsiteY412" fmla="*/ 69342 h 410242"/>
              <a:gd name="connsiteX413" fmla="*/ 147304 w 418567"/>
              <a:gd name="connsiteY413" fmla="*/ 59226 h 410242"/>
              <a:gd name="connsiteX414" fmla="*/ 148904 w 418567"/>
              <a:gd name="connsiteY414" fmla="*/ 51311 h 410242"/>
              <a:gd name="connsiteX415" fmla="*/ 145094 w 418567"/>
              <a:gd name="connsiteY415" fmla="*/ 40043 h 410242"/>
              <a:gd name="connsiteX416" fmla="*/ 134503 w 418567"/>
              <a:gd name="connsiteY416" fmla="*/ 36005 h 410242"/>
              <a:gd name="connsiteX417" fmla="*/ 126892 w 418567"/>
              <a:gd name="connsiteY417" fmla="*/ 37300 h 410242"/>
              <a:gd name="connsiteX418" fmla="*/ 119196 w 418567"/>
              <a:gd name="connsiteY418" fmla="*/ 41415 h 410242"/>
              <a:gd name="connsiteX419" fmla="*/ 119196 w 418567"/>
              <a:gd name="connsiteY419" fmla="*/ 48492 h 410242"/>
              <a:gd name="connsiteX420" fmla="*/ 133074 w 418567"/>
              <a:gd name="connsiteY420" fmla="*/ 43167 h 410242"/>
              <a:gd name="connsiteX421" fmla="*/ 140237 w 418567"/>
              <a:gd name="connsiteY421" fmla="*/ 51816 h 410242"/>
              <a:gd name="connsiteX422" fmla="*/ 138208 w 418567"/>
              <a:gd name="connsiteY422" fmla="*/ 60055 h 410242"/>
              <a:gd name="connsiteX423" fmla="*/ 131483 w 418567"/>
              <a:gd name="connsiteY423" fmla="*/ 70923 h 410242"/>
              <a:gd name="connsiteX424" fmla="*/ 117872 w 418567"/>
              <a:gd name="connsiteY424" fmla="*/ 88525 h 410242"/>
              <a:gd name="connsiteX425" fmla="*/ 117872 w 418567"/>
              <a:gd name="connsiteY425" fmla="*/ 94774 h 410242"/>
              <a:gd name="connsiteX426" fmla="*/ 151019 w 418567"/>
              <a:gd name="connsiteY426" fmla="*/ 94774 h 410242"/>
              <a:gd name="connsiteX427" fmla="*/ 151019 w 418567"/>
              <a:gd name="connsiteY427" fmla="*/ 87859 h 410242"/>
              <a:gd name="connsiteX428" fmla="*/ 80286 w 418567"/>
              <a:gd name="connsiteY428" fmla="*/ 94774 h 410242"/>
              <a:gd name="connsiteX429" fmla="*/ 88954 w 418567"/>
              <a:gd name="connsiteY429" fmla="*/ 94774 h 410242"/>
              <a:gd name="connsiteX430" fmla="*/ 107442 w 418567"/>
              <a:gd name="connsiteY430" fmla="*/ 43253 h 410242"/>
              <a:gd name="connsiteX431" fmla="*/ 107442 w 418567"/>
              <a:gd name="connsiteY431" fmla="*/ 37081 h 410242"/>
              <a:gd name="connsiteX432" fmla="*/ 73666 w 418567"/>
              <a:gd name="connsiteY432" fmla="*/ 37081 h 410242"/>
              <a:gd name="connsiteX433" fmla="*/ 73666 w 418567"/>
              <a:gd name="connsiteY433" fmla="*/ 43996 h 410242"/>
              <a:gd name="connsiteX434" fmla="*/ 99041 w 418567"/>
              <a:gd name="connsiteY434" fmla="*/ 43996 h 410242"/>
              <a:gd name="connsiteX435" fmla="*/ 80286 w 418567"/>
              <a:gd name="connsiteY435" fmla="*/ 94774 h 410242"/>
              <a:gd name="connsiteX436" fmla="*/ 47663 w 418567"/>
              <a:gd name="connsiteY436" fmla="*/ 45577 h 410242"/>
              <a:gd name="connsiteX437" fmla="*/ 34490 w 418567"/>
              <a:gd name="connsiteY437" fmla="*/ 51816 h 410242"/>
              <a:gd name="connsiteX438" fmla="*/ 34490 w 418567"/>
              <a:gd name="connsiteY438" fmla="*/ 44987 h 410242"/>
              <a:gd name="connsiteX439" fmla="*/ 48377 w 418567"/>
              <a:gd name="connsiteY439" fmla="*/ 37081 h 410242"/>
              <a:gd name="connsiteX440" fmla="*/ 56064 w 418567"/>
              <a:gd name="connsiteY440" fmla="*/ 37081 h 410242"/>
              <a:gd name="connsiteX441" fmla="*/ 56064 w 418567"/>
              <a:gd name="connsiteY441" fmla="*/ 94774 h 410242"/>
              <a:gd name="connsiteX442" fmla="*/ 47663 w 418567"/>
              <a:gd name="connsiteY442" fmla="*/ 94774 h 410242"/>
              <a:gd name="connsiteX443" fmla="*/ 47663 w 418567"/>
              <a:gd name="connsiteY443" fmla="*/ 45577 h 410242"/>
              <a:gd name="connsiteX0" fmla="*/ 19050 w 418567"/>
              <a:gd name="connsiteY0" fmla="*/ 391192 h 410242"/>
              <a:gd name="connsiteX1" fmla="*/ 399517 w 418567"/>
              <a:gd name="connsiteY1" fmla="*/ 391192 h 410242"/>
              <a:gd name="connsiteX2" fmla="*/ 399517 w 418567"/>
              <a:gd name="connsiteY2" fmla="*/ 302047 h 410242"/>
              <a:gd name="connsiteX3" fmla="*/ 19050 w 418567"/>
              <a:gd name="connsiteY3" fmla="*/ 302047 h 410242"/>
              <a:gd name="connsiteX4" fmla="*/ 19050 w 418567"/>
              <a:gd name="connsiteY4" fmla="*/ 391192 h 410242"/>
              <a:gd name="connsiteX5" fmla="*/ 418567 w 418567"/>
              <a:gd name="connsiteY5" fmla="*/ 292522 h 410242"/>
              <a:gd name="connsiteX6" fmla="*/ 418567 w 418567"/>
              <a:gd name="connsiteY6" fmla="*/ 400717 h 410242"/>
              <a:gd name="connsiteX7" fmla="*/ 409042 w 418567"/>
              <a:gd name="connsiteY7" fmla="*/ 410242 h 410242"/>
              <a:gd name="connsiteX8" fmla="*/ 9525 w 418567"/>
              <a:gd name="connsiteY8" fmla="*/ 410242 h 410242"/>
              <a:gd name="connsiteX9" fmla="*/ 0 w 418567"/>
              <a:gd name="connsiteY9" fmla="*/ 400717 h 410242"/>
              <a:gd name="connsiteX10" fmla="*/ 0 w 418567"/>
              <a:gd name="connsiteY10" fmla="*/ 292522 h 410242"/>
              <a:gd name="connsiteX11" fmla="*/ 9525 w 418567"/>
              <a:gd name="connsiteY11" fmla="*/ 282997 h 410242"/>
              <a:gd name="connsiteX12" fmla="*/ 409042 w 418567"/>
              <a:gd name="connsiteY12" fmla="*/ 282997 h 410242"/>
              <a:gd name="connsiteX13" fmla="*/ 418567 w 418567"/>
              <a:gd name="connsiteY13" fmla="*/ 292522 h 410242"/>
              <a:gd name="connsiteX14" fmla="*/ 418567 w 418567"/>
              <a:gd name="connsiteY14" fmla="*/ 292522 h 410242"/>
              <a:gd name="connsiteX15" fmla="*/ 19050 w 418567"/>
              <a:gd name="connsiteY15" fmla="*/ 249688 h 410242"/>
              <a:gd name="connsiteX16" fmla="*/ 399517 w 418567"/>
              <a:gd name="connsiteY16" fmla="*/ 249688 h 410242"/>
              <a:gd name="connsiteX17" fmla="*/ 399517 w 418567"/>
              <a:gd name="connsiteY17" fmla="*/ 160544 h 410242"/>
              <a:gd name="connsiteX18" fmla="*/ 19050 w 418567"/>
              <a:gd name="connsiteY18" fmla="*/ 160544 h 410242"/>
              <a:gd name="connsiteX19" fmla="*/ 19050 w 418567"/>
              <a:gd name="connsiteY19" fmla="*/ 249688 h 410242"/>
              <a:gd name="connsiteX20" fmla="*/ 418567 w 418567"/>
              <a:gd name="connsiteY20" fmla="*/ 151019 h 410242"/>
              <a:gd name="connsiteX21" fmla="*/ 418567 w 418567"/>
              <a:gd name="connsiteY21" fmla="*/ 259223 h 410242"/>
              <a:gd name="connsiteX22" fmla="*/ 409042 w 418567"/>
              <a:gd name="connsiteY22" fmla="*/ 268748 h 410242"/>
              <a:gd name="connsiteX23" fmla="*/ 9525 w 418567"/>
              <a:gd name="connsiteY23" fmla="*/ 268748 h 410242"/>
              <a:gd name="connsiteX24" fmla="*/ 0 w 418567"/>
              <a:gd name="connsiteY24" fmla="*/ 259223 h 410242"/>
              <a:gd name="connsiteX25" fmla="*/ 0 w 418567"/>
              <a:gd name="connsiteY25" fmla="*/ 151019 h 410242"/>
              <a:gd name="connsiteX26" fmla="*/ 9525 w 418567"/>
              <a:gd name="connsiteY26" fmla="*/ 141494 h 410242"/>
              <a:gd name="connsiteX27" fmla="*/ 409042 w 418567"/>
              <a:gd name="connsiteY27" fmla="*/ 141494 h 410242"/>
              <a:gd name="connsiteX28" fmla="*/ 418567 w 418567"/>
              <a:gd name="connsiteY28" fmla="*/ 151019 h 410242"/>
              <a:gd name="connsiteX29" fmla="*/ 418567 w 418567"/>
              <a:gd name="connsiteY29" fmla="*/ 151019 h 410242"/>
              <a:gd name="connsiteX30" fmla="*/ 19050 w 418567"/>
              <a:gd name="connsiteY30" fmla="*/ 108194 h 410242"/>
              <a:gd name="connsiteX31" fmla="*/ 399517 w 418567"/>
              <a:gd name="connsiteY31" fmla="*/ 108194 h 410242"/>
              <a:gd name="connsiteX32" fmla="*/ 399517 w 418567"/>
              <a:gd name="connsiteY32" fmla="*/ 19050 h 410242"/>
              <a:gd name="connsiteX33" fmla="*/ 19050 w 418567"/>
              <a:gd name="connsiteY33" fmla="*/ 19050 h 410242"/>
              <a:gd name="connsiteX34" fmla="*/ 19050 w 418567"/>
              <a:gd name="connsiteY34" fmla="*/ 108194 h 410242"/>
              <a:gd name="connsiteX35" fmla="*/ 418567 w 418567"/>
              <a:gd name="connsiteY35" fmla="*/ 9525 h 410242"/>
              <a:gd name="connsiteX36" fmla="*/ 418567 w 418567"/>
              <a:gd name="connsiteY36" fmla="*/ 117719 h 410242"/>
              <a:gd name="connsiteX37" fmla="*/ 409042 w 418567"/>
              <a:gd name="connsiteY37" fmla="*/ 127244 h 410242"/>
              <a:gd name="connsiteX38" fmla="*/ 9525 w 418567"/>
              <a:gd name="connsiteY38" fmla="*/ 127244 h 410242"/>
              <a:gd name="connsiteX39" fmla="*/ 0 w 418567"/>
              <a:gd name="connsiteY39" fmla="*/ 117719 h 410242"/>
              <a:gd name="connsiteX40" fmla="*/ 0 w 418567"/>
              <a:gd name="connsiteY40" fmla="*/ 9525 h 410242"/>
              <a:gd name="connsiteX41" fmla="*/ 9525 w 418567"/>
              <a:gd name="connsiteY41" fmla="*/ 0 h 410242"/>
              <a:gd name="connsiteX42" fmla="*/ 409042 w 418567"/>
              <a:gd name="connsiteY42" fmla="*/ 0 h 410242"/>
              <a:gd name="connsiteX43" fmla="*/ 418567 w 418567"/>
              <a:gd name="connsiteY43" fmla="*/ 9525 h 410242"/>
              <a:gd name="connsiteX44" fmla="*/ 418567 w 418567"/>
              <a:gd name="connsiteY44" fmla="*/ 9525 h 410242"/>
              <a:gd name="connsiteX45" fmla="*/ 356225 w 418567"/>
              <a:gd name="connsiteY45" fmla="*/ 346872 h 410242"/>
              <a:gd name="connsiteX46" fmla="*/ 358521 w 418567"/>
              <a:gd name="connsiteY46" fmla="*/ 364598 h 410242"/>
              <a:gd name="connsiteX47" fmla="*/ 365865 w 418567"/>
              <a:gd name="connsiteY47" fmla="*/ 370084 h 410242"/>
              <a:gd name="connsiteX48" fmla="*/ 373199 w 418567"/>
              <a:gd name="connsiteY48" fmla="*/ 364598 h 410242"/>
              <a:gd name="connsiteX49" fmla="*/ 375495 w 418567"/>
              <a:gd name="connsiteY49" fmla="*/ 346872 h 410242"/>
              <a:gd name="connsiteX50" fmla="*/ 373199 w 418567"/>
              <a:gd name="connsiteY50" fmla="*/ 329222 h 410242"/>
              <a:gd name="connsiteX51" fmla="*/ 365865 w 418567"/>
              <a:gd name="connsiteY51" fmla="*/ 323726 h 410242"/>
              <a:gd name="connsiteX52" fmla="*/ 358521 w 418567"/>
              <a:gd name="connsiteY52" fmla="*/ 329222 h 410242"/>
              <a:gd name="connsiteX53" fmla="*/ 356225 w 418567"/>
              <a:gd name="connsiteY53" fmla="*/ 346872 h 410242"/>
              <a:gd name="connsiteX54" fmla="*/ 356225 w 418567"/>
              <a:gd name="connsiteY54" fmla="*/ 346872 h 410242"/>
              <a:gd name="connsiteX55" fmla="*/ 352292 w 418567"/>
              <a:gd name="connsiteY55" fmla="*/ 369170 h 410242"/>
              <a:gd name="connsiteX56" fmla="*/ 347653 w 418567"/>
              <a:gd name="connsiteY56" fmla="*/ 346872 h 410242"/>
              <a:gd name="connsiteX57" fmla="*/ 365865 w 418567"/>
              <a:gd name="connsiteY57" fmla="*/ 316982 h 410242"/>
              <a:gd name="connsiteX58" fmla="*/ 379428 w 418567"/>
              <a:gd name="connsiteY58" fmla="*/ 324602 h 410242"/>
              <a:gd name="connsiteX59" fmla="*/ 384077 w 418567"/>
              <a:gd name="connsiteY59" fmla="*/ 346872 h 410242"/>
              <a:gd name="connsiteX60" fmla="*/ 379428 w 418567"/>
              <a:gd name="connsiteY60" fmla="*/ 369208 h 410242"/>
              <a:gd name="connsiteX61" fmla="*/ 365865 w 418567"/>
              <a:gd name="connsiteY61" fmla="*/ 376828 h 410242"/>
              <a:gd name="connsiteX62" fmla="*/ 352292 w 418567"/>
              <a:gd name="connsiteY62" fmla="*/ 369170 h 410242"/>
              <a:gd name="connsiteX63" fmla="*/ 352292 w 418567"/>
              <a:gd name="connsiteY63" fmla="*/ 369170 h 410242"/>
              <a:gd name="connsiteX64" fmla="*/ 334394 w 418567"/>
              <a:gd name="connsiteY64" fmla="*/ 376580 h 410242"/>
              <a:gd name="connsiteX65" fmla="*/ 338233 w 418567"/>
              <a:gd name="connsiteY65" fmla="*/ 375123 h 410242"/>
              <a:gd name="connsiteX66" fmla="*/ 339700 w 418567"/>
              <a:gd name="connsiteY66" fmla="*/ 371256 h 410242"/>
              <a:gd name="connsiteX67" fmla="*/ 338233 w 418567"/>
              <a:gd name="connsiteY67" fmla="*/ 367389 h 410242"/>
              <a:gd name="connsiteX68" fmla="*/ 334394 w 418567"/>
              <a:gd name="connsiteY68" fmla="*/ 365931 h 410242"/>
              <a:gd name="connsiteX69" fmla="*/ 330546 w 418567"/>
              <a:gd name="connsiteY69" fmla="*/ 367389 h 410242"/>
              <a:gd name="connsiteX70" fmla="*/ 329089 w 418567"/>
              <a:gd name="connsiteY70" fmla="*/ 371256 h 410242"/>
              <a:gd name="connsiteX71" fmla="*/ 330546 w 418567"/>
              <a:gd name="connsiteY71" fmla="*/ 375123 h 410242"/>
              <a:gd name="connsiteX72" fmla="*/ 334394 w 418567"/>
              <a:gd name="connsiteY72" fmla="*/ 376580 h 410242"/>
              <a:gd name="connsiteX73" fmla="*/ 334394 w 418567"/>
              <a:gd name="connsiteY73" fmla="*/ 376580 h 410242"/>
              <a:gd name="connsiteX74" fmla="*/ 319888 w 418567"/>
              <a:gd name="connsiteY74" fmla="*/ 368837 h 410242"/>
              <a:gd name="connsiteX75" fmla="*/ 295837 w 418567"/>
              <a:gd name="connsiteY75" fmla="*/ 368837 h 410242"/>
              <a:gd name="connsiteX76" fmla="*/ 310344 w 418567"/>
              <a:gd name="connsiteY76" fmla="*/ 350320 h 410242"/>
              <a:gd name="connsiteX77" fmla="*/ 316173 w 418567"/>
              <a:gd name="connsiteY77" fmla="*/ 340204 h 410242"/>
              <a:gd name="connsiteX78" fmla="*/ 317773 w 418567"/>
              <a:gd name="connsiteY78" fmla="*/ 332299 h 410242"/>
              <a:gd name="connsiteX79" fmla="*/ 313954 w 418567"/>
              <a:gd name="connsiteY79" fmla="*/ 321021 h 410242"/>
              <a:gd name="connsiteX80" fmla="*/ 303362 w 418567"/>
              <a:gd name="connsiteY80" fmla="*/ 316982 h 410242"/>
              <a:gd name="connsiteX81" fmla="*/ 295751 w 418567"/>
              <a:gd name="connsiteY81" fmla="*/ 318278 h 410242"/>
              <a:gd name="connsiteX82" fmla="*/ 288065 w 418567"/>
              <a:gd name="connsiteY82" fmla="*/ 322393 h 410242"/>
              <a:gd name="connsiteX83" fmla="*/ 288065 w 418567"/>
              <a:gd name="connsiteY83" fmla="*/ 329479 h 410242"/>
              <a:gd name="connsiteX84" fmla="*/ 301943 w 418567"/>
              <a:gd name="connsiteY84" fmla="*/ 324145 h 410242"/>
              <a:gd name="connsiteX85" fmla="*/ 309105 w 418567"/>
              <a:gd name="connsiteY85" fmla="*/ 332804 h 410242"/>
              <a:gd name="connsiteX86" fmla="*/ 307076 w 418567"/>
              <a:gd name="connsiteY86" fmla="*/ 341043 h 410242"/>
              <a:gd name="connsiteX87" fmla="*/ 300352 w 418567"/>
              <a:gd name="connsiteY87" fmla="*/ 351901 h 410242"/>
              <a:gd name="connsiteX88" fmla="*/ 286731 w 418567"/>
              <a:gd name="connsiteY88" fmla="*/ 369513 h 410242"/>
              <a:gd name="connsiteX89" fmla="*/ 286731 w 418567"/>
              <a:gd name="connsiteY89" fmla="*/ 375752 h 410242"/>
              <a:gd name="connsiteX90" fmla="*/ 319888 w 418567"/>
              <a:gd name="connsiteY90" fmla="*/ 375752 h 410242"/>
              <a:gd name="connsiteX91" fmla="*/ 319888 w 418567"/>
              <a:gd name="connsiteY91" fmla="*/ 368837 h 410242"/>
              <a:gd name="connsiteX92" fmla="*/ 271443 w 418567"/>
              <a:gd name="connsiteY92" fmla="*/ 376580 h 410242"/>
              <a:gd name="connsiteX93" fmla="*/ 275292 w 418567"/>
              <a:gd name="connsiteY93" fmla="*/ 375123 h 410242"/>
              <a:gd name="connsiteX94" fmla="*/ 276749 w 418567"/>
              <a:gd name="connsiteY94" fmla="*/ 371256 h 410242"/>
              <a:gd name="connsiteX95" fmla="*/ 275292 w 418567"/>
              <a:gd name="connsiteY95" fmla="*/ 367389 h 410242"/>
              <a:gd name="connsiteX96" fmla="*/ 271443 w 418567"/>
              <a:gd name="connsiteY96" fmla="*/ 365931 h 410242"/>
              <a:gd name="connsiteX97" fmla="*/ 267595 w 418567"/>
              <a:gd name="connsiteY97" fmla="*/ 367389 h 410242"/>
              <a:gd name="connsiteX98" fmla="*/ 266138 w 418567"/>
              <a:gd name="connsiteY98" fmla="*/ 371256 h 410242"/>
              <a:gd name="connsiteX99" fmla="*/ 267595 w 418567"/>
              <a:gd name="connsiteY99" fmla="*/ 375123 h 410242"/>
              <a:gd name="connsiteX100" fmla="*/ 271443 w 418567"/>
              <a:gd name="connsiteY100" fmla="*/ 376580 h 410242"/>
              <a:gd name="connsiteX101" fmla="*/ 271443 w 418567"/>
              <a:gd name="connsiteY101" fmla="*/ 376580 h 410242"/>
              <a:gd name="connsiteX102" fmla="*/ 231029 w 418567"/>
              <a:gd name="connsiteY102" fmla="*/ 350368 h 410242"/>
              <a:gd name="connsiteX103" fmla="*/ 233382 w 418567"/>
              <a:gd name="connsiteY103" fmla="*/ 365474 h 410242"/>
              <a:gd name="connsiteX104" fmla="*/ 240754 w 418567"/>
              <a:gd name="connsiteY104" fmla="*/ 370256 h 410242"/>
              <a:gd name="connsiteX105" fmla="*/ 249164 w 418567"/>
              <a:gd name="connsiteY105" fmla="*/ 358521 h 410242"/>
              <a:gd name="connsiteX106" fmla="*/ 246945 w 418567"/>
              <a:gd name="connsiteY106" fmla="*/ 350234 h 410242"/>
              <a:gd name="connsiteX107" fmla="*/ 240411 w 418567"/>
              <a:gd name="connsiteY107" fmla="*/ 347358 h 410242"/>
              <a:gd name="connsiteX108" fmla="*/ 231029 w 418567"/>
              <a:gd name="connsiteY108" fmla="*/ 349701 h 410242"/>
              <a:gd name="connsiteX109" fmla="*/ 231029 w 418567"/>
              <a:gd name="connsiteY109" fmla="*/ 350368 h 410242"/>
              <a:gd name="connsiteX110" fmla="*/ 227095 w 418567"/>
              <a:gd name="connsiteY110" fmla="*/ 369961 h 410242"/>
              <a:gd name="connsiteX111" fmla="*/ 222723 w 418567"/>
              <a:gd name="connsiteY111" fmla="*/ 348786 h 410242"/>
              <a:gd name="connsiteX112" fmla="*/ 227990 w 418567"/>
              <a:gd name="connsiteY112" fmla="*/ 325184 h 410242"/>
              <a:gd name="connsiteX113" fmla="*/ 242964 w 418567"/>
              <a:gd name="connsiteY113" fmla="*/ 316982 h 410242"/>
              <a:gd name="connsiteX114" fmla="*/ 249031 w 418567"/>
              <a:gd name="connsiteY114" fmla="*/ 317735 h 410242"/>
              <a:gd name="connsiteX115" fmla="*/ 254375 w 418567"/>
              <a:gd name="connsiteY115" fmla="*/ 319735 h 410242"/>
              <a:gd name="connsiteX116" fmla="*/ 254375 w 418567"/>
              <a:gd name="connsiteY116" fmla="*/ 325812 h 410242"/>
              <a:gd name="connsiteX117" fmla="*/ 249336 w 418567"/>
              <a:gd name="connsiteY117" fmla="*/ 324193 h 410242"/>
              <a:gd name="connsiteX118" fmla="*/ 244031 w 418567"/>
              <a:gd name="connsiteY118" fmla="*/ 323555 h 410242"/>
              <a:gd name="connsiteX119" fmla="*/ 234658 w 418567"/>
              <a:gd name="connsiteY119" fmla="*/ 328517 h 410242"/>
              <a:gd name="connsiteX120" fmla="*/ 231124 w 418567"/>
              <a:gd name="connsiteY120" fmla="*/ 344291 h 410242"/>
              <a:gd name="connsiteX121" fmla="*/ 242802 w 418567"/>
              <a:gd name="connsiteY121" fmla="*/ 340957 h 410242"/>
              <a:gd name="connsiteX122" fmla="*/ 253536 w 418567"/>
              <a:gd name="connsiteY122" fmla="*/ 345624 h 410242"/>
              <a:gd name="connsiteX123" fmla="*/ 257566 w 418567"/>
              <a:gd name="connsiteY123" fmla="*/ 358026 h 410242"/>
              <a:gd name="connsiteX124" fmla="*/ 252965 w 418567"/>
              <a:gd name="connsiteY124" fmla="*/ 371751 h 410242"/>
              <a:gd name="connsiteX125" fmla="*/ 240506 w 418567"/>
              <a:gd name="connsiteY125" fmla="*/ 376828 h 410242"/>
              <a:gd name="connsiteX126" fmla="*/ 227095 w 418567"/>
              <a:gd name="connsiteY126" fmla="*/ 369961 h 410242"/>
              <a:gd name="connsiteX127" fmla="*/ 227095 w 418567"/>
              <a:gd name="connsiteY127" fmla="*/ 369961 h 410242"/>
              <a:gd name="connsiteX128" fmla="*/ 196548 w 418567"/>
              <a:gd name="connsiteY128" fmla="*/ 375752 h 410242"/>
              <a:gd name="connsiteX129" fmla="*/ 204949 w 418567"/>
              <a:gd name="connsiteY129" fmla="*/ 375752 h 410242"/>
              <a:gd name="connsiteX130" fmla="*/ 204949 w 418567"/>
              <a:gd name="connsiteY130" fmla="*/ 318068 h 410242"/>
              <a:gd name="connsiteX131" fmla="*/ 197263 w 418567"/>
              <a:gd name="connsiteY131" fmla="*/ 318068 h 410242"/>
              <a:gd name="connsiteX132" fmla="*/ 183375 w 418567"/>
              <a:gd name="connsiteY132" fmla="*/ 325974 h 410242"/>
              <a:gd name="connsiteX133" fmla="*/ 183375 w 418567"/>
              <a:gd name="connsiteY133" fmla="*/ 332804 h 410242"/>
              <a:gd name="connsiteX134" fmla="*/ 196548 w 418567"/>
              <a:gd name="connsiteY134" fmla="*/ 375752 h 410242"/>
              <a:gd name="connsiteX135" fmla="*/ 165516 w 418567"/>
              <a:gd name="connsiteY135" fmla="*/ 376580 h 410242"/>
              <a:gd name="connsiteX136" fmla="*/ 169374 w 418567"/>
              <a:gd name="connsiteY136" fmla="*/ 375123 h 410242"/>
              <a:gd name="connsiteX137" fmla="*/ 170831 w 418567"/>
              <a:gd name="connsiteY137" fmla="*/ 371256 h 410242"/>
              <a:gd name="connsiteX138" fmla="*/ 169374 w 418567"/>
              <a:gd name="connsiteY138" fmla="*/ 367389 h 410242"/>
              <a:gd name="connsiteX139" fmla="*/ 165516 w 418567"/>
              <a:gd name="connsiteY139" fmla="*/ 365931 h 410242"/>
              <a:gd name="connsiteX140" fmla="*/ 161677 w 418567"/>
              <a:gd name="connsiteY140" fmla="*/ 367389 h 410242"/>
              <a:gd name="connsiteX141" fmla="*/ 160220 w 418567"/>
              <a:gd name="connsiteY141" fmla="*/ 371256 h 410242"/>
              <a:gd name="connsiteX142" fmla="*/ 161677 w 418567"/>
              <a:gd name="connsiteY142" fmla="*/ 375123 h 410242"/>
              <a:gd name="connsiteX143" fmla="*/ 165516 w 418567"/>
              <a:gd name="connsiteY143" fmla="*/ 376580 h 410242"/>
              <a:gd name="connsiteX144" fmla="*/ 165516 w 418567"/>
              <a:gd name="connsiteY144" fmla="*/ 376580 h 410242"/>
              <a:gd name="connsiteX145" fmla="*/ 151019 w 418567"/>
              <a:gd name="connsiteY145" fmla="*/ 368837 h 410242"/>
              <a:gd name="connsiteX146" fmla="*/ 126978 w 418567"/>
              <a:gd name="connsiteY146" fmla="*/ 368837 h 410242"/>
              <a:gd name="connsiteX147" fmla="*/ 141465 w 418567"/>
              <a:gd name="connsiteY147" fmla="*/ 350320 h 410242"/>
              <a:gd name="connsiteX148" fmla="*/ 147304 w 418567"/>
              <a:gd name="connsiteY148" fmla="*/ 340204 h 410242"/>
              <a:gd name="connsiteX149" fmla="*/ 148904 w 418567"/>
              <a:gd name="connsiteY149" fmla="*/ 332299 h 410242"/>
              <a:gd name="connsiteX150" fmla="*/ 145094 w 418567"/>
              <a:gd name="connsiteY150" fmla="*/ 321021 h 410242"/>
              <a:gd name="connsiteX151" fmla="*/ 134503 w 418567"/>
              <a:gd name="connsiteY151" fmla="*/ 316982 h 410242"/>
              <a:gd name="connsiteX152" fmla="*/ 126892 w 418567"/>
              <a:gd name="connsiteY152" fmla="*/ 318278 h 410242"/>
              <a:gd name="connsiteX153" fmla="*/ 119196 w 418567"/>
              <a:gd name="connsiteY153" fmla="*/ 322393 h 410242"/>
              <a:gd name="connsiteX154" fmla="*/ 119196 w 418567"/>
              <a:gd name="connsiteY154" fmla="*/ 329479 h 410242"/>
              <a:gd name="connsiteX155" fmla="*/ 133074 w 418567"/>
              <a:gd name="connsiteY155" fmla="*/ 324145 h 410242"/>
              <a:gd name="connsiteX156" fmla="*/ 140237 w 418567"/>
              <a:gd name="connsiteY156" fmla="*/ 332804 h 410242"/>
              <a:gd name="connsiteX157" fmla="*/ 138208 w 418567"/>
              <a:gd name="connsiteY157" fmla="*/ 341043 h 410242"/>
              <a:gd name="connsiteX158" fmla="*/ 131483 w 418567"/>
              <a:gd name="connsiteY158" fmla="*/ 351901 h 410242"/>
              <a:gd name="connsiteX159" fmla="*/ 117872 w 418567"/>
              <a:gd name="connsiteY159" fmla="*/ 369513 h 410242"/>
              <a:gd name="connsiteX160" fmla="*/ 117872 w 418567"/>
              <a:gd name="connsiteY160" fmla="*/ 375752 h 410242"/>
              <a:gd name="connsiteX161" fmla="*/ 151019 w 418567"/>
              <a:gd name="connsiteY161" fmla="*/ 375752 h 410242"/>
              <a:gd name="connsiteX162" fmla="*/ 151019 w 418567"/>
              <a:gd name="connsiteY162" fmla="*/ 368837 h 410242"/>
              <a:gd name="connsiteX163" fmla="*/ 80286 w 418567"/>
              <a:gd name="connsiteY163" fmla="*/ 375752 h 410242"/>
              <a:gd name="connsiteX164" fmla="*/ 88954 w 418567"/>
              <a:gd name="connsiteY164" fmla="*/ 375752 h 410242"/>
              <a:gd name="connsiteX165" fmla="*/ 107442 w 418567"/>
              <a:gd name="connsiteY165" fmla="*/ 324231 h 410242"/>
              <a:gd name="connsiteX166" fmla="*/ 107442 w 418567"/>
              <a:gd name="connsiteY166" fmla="*/ 318068 h 410242"/>
              <a:gd name="connsiteX167" fmla="*/ 73666 w 418567"/>
              <a:gd name="connsiteY167" fmla="*/ 318068 h 410242"/>
              <a:gd name="connsiteX168" fmla="*/ 73666 w 418567"/>
              <a:gd name="connsiteY168" fmla="*/ 324974 h 410242"/>
              <a:gd name="connsiteX169" fmla="*/ 99041 w 418567"/>
              <a:gd name="connsiteY169" fmla="*/ 324974 h 410242"/>
              <a:gd name="connsiteX170" fmla="*/ 80286 w 418567"/>
              <a:gd name="connsiteY170" fmla="*/ 375752 h 410242"/>
              <a:gd name="connsiteX171" fmla="*/ 47663 w 418567"/>
              <a:gd name="connsiteY171" fmla="*/ 375752 h 410242"/>
              <a:gd name="connsiteX172" fmla="*/ 56064 w 418567"/>
              <a:gd name="connsiteY172" fmla="*/ 375752 h 410242"/>
              <a:gd name="connsiteX173" fmla="*/ 56064 w 418567"/>
              <a:gd name="connsiteY173" fmla="*/ 318068 h 410242"/>
              <a:gd name="connsiteX174" fmla="*/ 48377 w 418567"/>
              <a:gd name="connsiteY174" fmla="*/ 318068 h 410242"/>
              <a:gd name="connsiteX175" fmla="*/ 34490 w 418567"/>
              <a:gd name="connsiteY175" fmla="*/ 325974 h 410242"/>
              <a:gd name="connsiteX176" fmla="*/ 34490 w 418567"/>
              <a:gd name="connsiteY176" fmla="*/ 332804 h 410242"/>
              <a:gd name="connsiteX177" fmla="*/ 47663 w 418567"/>
              <a:gd name="connsiteY177" fmla="*/ 326555 h 410242"/>
              <a:gd name="connsiteX178" fmla="*/ 47663 w 418567"/>
              <a:gd name="connsiteY178" fmla="*/ 375752 h 410242"/>
              <a:gd name="connsiteX179" fmla="*/ 356225 w 418567"/>
              <a:gd name="connsiteY179" fmla="*/ 202282 h 410242"/>
              <a:gd name="connsiteX180" fmla="*/ 358521 w 418567"/>
              <a:gd name="connsiteY180" fmla="*/ 220018 h 410242"/>
              <a:gd name="connsiteX181" fmla="*/ 365865 w 418567"/>
              <a:gd name="connsiteY181" fmla="*/ 225504 h 410242"/>
              <a:gd name="connsiteX182" fmla="*/ 373199 w 418567"/>
              <a:gd name="connsiteY182" fmla="*/ 220018 h 410242"/>
              <a:gd name="connsiteX183" fmla="*/ 375495 w 418567"/>
              <a:gd name="connsiteY183" fmla="*/ 202282 h 410242"/>
              <a:gd name="connsiteX184" fmla="*/ 373199 w 418567"/>
              <a:gd name="connsiteY184" fmla="*/ 184642 h 410242"/>
              <a:gd name="connsiteX185" fmla="*/ 365865 w 418567"/>
              <a:gd name="connsiteY185" fmla="*/ 179146 h 410242"/>
              <a:gd name="connsiteX186" fmla="*/ 358521 w 418567"/>
              <a:gd name="connsiteY186" fmla="*/ 184642 h 410242"/>
              <a:gd name="connsiteX187" fmla="*/ 356225 w 418567"/>
              <a:gd name="connsiteY187" fmla="*/ 202282 h 410242"/>
              <a:gd name="connsiteX188" fmla="*/ 356225 w 418567"/>
              <a:gd name="connsiteY188" fmla="*/ 202282 h 410242"/>
              <a:gd name="connsiteX189" fmla="*/ 352292 w 418567"/>
              <a:gd name="connsiteY189" fmla="*/ 224600 h 410242"/>
              <a:gd name="connsiteX190" fmla="*/ 347653 w 418567"/>
              <a:gd name="connsiteY190" fmla="*/ 202282 h 410242"/>
              <a:gd name="connsiteX191" fmla="*/ 352292 w 418567"/>
              <a:gd name="connsiteY191" fmla="*/ 180023 h 410242"/>
              <a:gd name="connsiteX192" fmla="*/ 365865 w 418567"/>
              <a:gd name="connsiteY192" fmla="*/ 172403 h 410242"/>
              <a:gd name="connsiteX193" fmla="*/ 379428 w 418567"/>
              <a:gd name="connsiteY193" fmla="*/ 180023 h 410242"/>
              <a:gd name="connsiteX194" fmla="*/ 384077 w 418567"/>
              <a:gd name="connsiteY194" fmla="*/ 202282 h 410242"/>
              <a:gd name="connsiteX195" fmla="*/ 379428 w 418567"/>
              <a:gd name="connsiteY195" fmla="*/ 224638 h 410242"/>
              <a:gd name="connsiteX196" fmla="*/ 365865 w 418567"/>
              <a:gd name="connsiteY196" fmla="*/ 232248 h 410242"/>
              <a:gd name="connsiteX197" fmla="*/ 352292 w 418567"/>
              <a:gd name="connsiteY197" fmla="*/ 224600 h 410242"/>
              <a:gd name="connsiteX198" fmla="*/ 352292 w 418567"/>
              <a:gd name="connsiteY198" fmla="*/ 224600 h 410242"/>
              <a:gd name="connsiteX199" fmla="*/ 334394 w 418567"/>
              <a:gd name="connsiteY199" fmla="*/ 232000 h 410242"/>
              <a:gd name="connsiteX200" fmla="*/ 338233 w 418567"/>
              <a:gd name="connsiteY200" fmla="*/ 230543 h 410242"/>
              <a:gd name="connsiteX201" fmla="*/ 339700 w 418567"/>
              <a:gd name="connsiteY201" fmla="*/ 226676 h 410242"/>
              <a:gd name="connsiteX202" fmla="*/ 338233 w 418567"/>
              <a:gd name="connsiteY202" fmla="*/ 222799 h 410242"/>
              <a:gd name="connsiteX203" fmla="*/ 334394 w 418567"/>
              <a:gd name="connsiteY203" fmla="*/ 221351 h 410242"/>
              <a:gd name="connsiteX204" fmla="*/ 330546 w 418567"/>
              <a:gd name="connsiteY204" fmla="*/ 222799 h 410242"/>
              <a:gd name="connsiteX205" fmla="*/ 329089 w 418567"/>
              <a:gd name="connsiteY205" fmla="*/ 226676 h 410242"/>
              <a:gd name="connsiteX206" fmla="*/ 330546 w 418567"/>
              <a:gd name="connsiteY206" fmla="*/ 230543 h 410242"/>
              <a:gd name="connsiteX207" fmla="*/ 334394 w 418567"/>
              <a:gd name="connsiteY207" fmla="*/ 232000 h 410242"/>
              <a:gd name="connsiteX208" fmla="*/ 334394 w 418567"/>
              <a:gd name="connsiteY208" fmla="*/ 232000 h 410242"/>
              <a:gd name="connsiteX209" fmla="*/ 302466 w 418567"/>
              <a:gd name="connsiteY209" fmla="*/ 231172 h 410242"/>
              <a:gd name="connsiteX210" fmla="*/ 310867 w 418567"/>
              <a:gd name="connsiteY210" fmla="*/ 231172 h 410242"/>
              <a:gd name="connsiteX211" fmla="*/ 310867 w 418567"/>
              <a:gd name="connsiteY211" fmla="*/ 173488 h 410242"/>
              <a:gd name="connsiteX212" fmla="*/ 303181 w 418567"/>
              <a:gd name="connsiteY212" fmla="*/ 173488 h 410242"/>
              <a:gd name="connsiteX213" fmla="*/ 289303 w 418567"/>
              <a:gd name="connsiteY213" fmla="*/ 181404 h 410242"/>
              <a:gd name="connsiteX214" fmla="*/ 289303 w 418567"/>
              <a:gd name="connsiteY214" fmla="*/ 188214 h 410242"/>
              <a:gd name="connsiteX215" fmla="*/ 302466 w 418567"/>
              <a:gd name="connsiteY215" fmla="*/ 181975 h 410242"/>
              <a:gd name="connsiteX216" fmla="*/ 302466 w 418567"/>
              <a:gd name="connsiteY216" fmla="*/ 231172 h 410242"/>
              <a:gd name="connsiteX217" fmla="*/ 271443 w 418567"/>
              <a:gd name="connsiteY217" fmla="*/ 232000 h 410242"/>
              <a:gd name="connsiteX218" fmla="*/ 275292 w 418567"/>
              <a:gd name="connsiteY218" fmla="*/ 230543 h 410242"/>
              <a:gd name="connsiteX219" fmla="*/ 276749 w 418567"/>
              <a:gd name="connsiteY219" fmla="*/ 226676 h 410242"/>
              <a:gd name="connsiteX220" fmla="*/ 275292 w 418567"/>
              <a:gd name="connsiteY220" fmla="*/ 222799 h 410242"/>
              <a:gd name="connsiteX221" fmla="*/ 271443 w 418567"/>
              <a:gd name="connsiteY221" fmla="*/ 221351 h 410242"/>
              <a:gd name="connsiteX222" fmla="*/ 267595 w 418567"/>
              <a:gd name="connsiteY222" fmla="*/ 222799 h 410242"/>
              <a:gd name="connsiteX223" fmla="*/ 266138 w 418567"/>
              <a:gd name="connsiteY223" fmla="*/ 226676 h 410242"/>
              <a:gd name="connsiteX224" fmla="*/ 267595 w 418567"/>
              <a:gd name="connsiteY224" fmla="*/ 230543 h 410242"/>
              <a:gd name="connsiteX225" fmla="*/ 271443 w 418567"/>
              <a:gd name="connsiteY225" fmla="*/ 232000 h 410242"/>
              <a:gd name="connsiteX226" fmla="*/ 271443 w 418567"/>
              <a:gd name="connsiteY226" fmla="*/ 232000 h 410242"/>
              <a:gd name="connsiteX227" fmla="*/ 231029 w 418567"/>
              <a:gd name="connsiteY227" fmla="*/ 205788 h 410242"/>
              <a:gd name="connsiteX228" fmla="*/ 233382 w 418567"/>
              <a:gd name="connsiteY228" fmla="*/ 220894 h 410242"/>
              <a:gd name="connsiteX229" fmla="*/ 240754 w 418567"/>
              <a:gd name="connsiteY229" fmla="*/ 225676 h 410242"/>
              <a:gd name="connsiteX230" fmla="*/ 249164 w 418567"/>
              <a:gd name="connsiteY230" fmla="*/ 213951 h 410242"/>
              <a:gd name="connsiteX231" fmla="*/ 246945 w 418567"/>
              <a:gd name="connsiteY231" fmla="*/ 205654 h 410242"/>
              <a:gd name="connsiteX232" fmla="*/ 240411 w 418567"/>
              <a:gd name="connsiteY232" fmla="*/ 202787 h 410242"/>
              <a:gd name="connsiteX233" fmla="*/ 231029 w 418567"/>
              <a:gd name="connsiteY233" fmla="*/ 205121 h 410242"/>
              <a:gd name="connsiteX234" fmla="*/ 231029 w 418567"/>
              <a:gd name="connsiteY234" fmla="*/ 205788 h 410242"/>
              <a:gd name="connsiteX235" fmla="*/ 227095 w 418567"/>
              <a:gd name="connsiteY235" fmla="*/ 225390 h 410242"/>
              <a:gd name="connsiteX236" fmla="*/ 222723 w 418567"/>
              <a:gd name="connsiteY236" fmla="*/ 204197 h 410242"/>
              <a:gd name="connsiteX237" fmla="*/ 227990 w 418567"/>
              <a:gd name="connsiteY237" fmla="*/ 180604 h 410242"/>
              <a:gd name="connsiteX238" fmla="*/ 242964 w 418567"/>
              <a:gd name="connsiteY238" fmla="*/ 172403 h 410242"/>
              <a:gd name="connsiteX239" fmla="*/ 249031 w 418567"/>
              <a:gd name="connsiteY239" fmla="*/ 173155 h 410242"/>
              <a:gd name="connsiteX240" fmla="*/ 254375 w 418567"/>
              <a:gd name="connsiteY240" fmla="*/ 175155 h 410242"/>
              <a:gd name="connsiteX241" fmla="*/ 254375 w 418567"/>
              <a:gd name="connsiteY241" fmla="*/ 181232 h 410242"/>
              <a:gd name="connsiteX242" fmla="*/ 249336 w 418567"/>
              <a:gd name="connsiteY242" fmla="*/ 179603 h 410242"/>
              <a:gd name="connsiteX243" fmla="*/ 244031 w 418567"/>
              <a:gd name="connsiteY243" fmla="*/ 178984 h 410242"/>
              <a:gd name="connsiteX244" fmla="*/ 234658 w 418567"/>
              <a:gd name="connsiteY244" fmla="*/ 183937 h 410242"/>
              <a:gd name="connsiteX245" fmla="*/ 231124 w 418567"/>
              <a:gd name="connsiteY245" fmla="*/ 199701 h 410242"/>
              <a:gd name="connsiteX246" fmla="*/ 242802 w 418567"/>
              <a:gd name="connsiteY246" fmla="*/ 196377 h 410242"/>
              <a:gd name="connsiteX247" fmla="*/ 253536 w 418567"/>
              <a:gd name="connsiteY247" fmla="*/ 201035 h 410242"/>
              <a:gd name="connsiteX248" fmla="*/ 257566 w 418567"/>
              <a:gd name="connsiteY248" fmla="*/ 213446 h 410242"/>
              <a:gd name="connsiteX249" fmla="*/ 252965 w 418567"/>
              <a:gd name="connsiteY249" fmla="*/ 227171 h 410242"/>
              <a:gd name="connsiteX250" fmla="*/ 240506 w 418567"/>
              <a:gd name="connsiteY250" fmla="*/ 232248 h 410242"/>
              <a:gd name="connsiteX251" fmla="*/ 227095 w 418567"/>
              <a:gd name="connsiteY251" fmla="*/ 225390 h 410242"/>
              <a:gd name="connsiteX252" fmla="*/ 227095 w 418567"/>
              <a:gd name="connsiteY252" fmla="*/ 225390 h 410242"/>
              <a:gd name="connsiteX253" fmla="*/ 196548 w 418567"/>
              <a:gd name="connsiteY253" fmla="*/ 231172 h 410242"/>
              <a:gd name="connsiteX254" fmla="*/ 204949 w 418567"/>
              <a:gd name="connsiteY254" fmla="*/ 231172 h 410242"/>
              <a:gd name="connsiteX255" fmla="*/ 204949 w 418567"/>
              <a:gd name="connsiteY255" fmla="*/ 173488 h 410242"/>
              <a:gd name="connsiteX256" fmla="*/ 197263 w 418567"/>
              <a:gd name="connsiteY256" fmla="*/ 173488 h 410242"/>
              <a:gd name="connsiteX257" fmla="*/ 183375 w 418567"/>
              <a:gd name="connsiteY257" fmla="*/ 181404 h 410242"/>
              <a:gd name="connsiteX258" fmla="*/ 183375 w 418567"/>
              <a:gd name="connsiteY258" fmla="*/ 188214 h 410242"/>
              <a:gd name="connsiteX259" fmla="*/ 196548 w 418567"/>
              <a:gd name="connsiteY259" fmla="*/ 181975 h 410242"/>
              <a:gd name="connsiteX260" fmla="*/ 196548 w 418567"/>
              <a:gd name="connsiteY260" fmla="*/ 231172 h 410242"/>
              <a:gd name="connsiteX261" fmla="*/ 165516 w 418567"/>
              <a:gd name="connsiteY261" fmla="*/ 232000 h 410242"/>
              <a:gd name="connsiteX262" fmla="*/ 169374 w 418567"/>
              <a:gd name="connsiteY262" fmla="*/ 230543 h 410242"/>
              <a:gd name="connsiteX263" fmla="*/ 170831 w 418567"/>
              <a:gd name="connsiteY263" fmla="*/ 226676 h 410242"/>
              <a:gd name="connsiteX264" fmla="*/ 169374 w 418567"/>
              <a:gd name="connsiteY264" fmla="*/ 222799 h 410242"/>
              <a:gd name="connsiteX265" fmla="*/ 165516 w 418567"/>
              <a:gd name="connsiteY265" fmla="*/ 221351 h 410242"/>
              <a:gd name="connsiteX266" fmla="*/ 161677 w 418567"/>
              <a:gd name="connsiteY266" fmla="*/ 222799 h 410242"/>
              <a:gd name="connsiteX267" fmla="*/ 160220 w 418567"/>
              <a:gd name="connsiteY267" fmla="*/ 226676 h 410242"/>
              <a:gd name="connsiteX268" fmla="*/ 161677 w 418567"/>
              <a:gd name="connsiteY268" fmla="*/ 230543 h 410242"/>
              <a:gd name="connsiteX269" fmla="*/ 165516 w 418567"/>
              <a:gd name="connsiteY269" fmla="*/ 232000 h 410242"/>
              <a:gd name="connsiteX270" fmla="*/ 165516 w 418567"/>
              <a:gd name="connsiteY270" fmla="*/ 232000 h 410242"/>
              <a:gd name="connsiteX271" fmla="*/ 151019 w 418567"/>
              <a:gd name="connsiteY271" fmla="*/ 224266 h 410242"/>
              <a:gd name="connsiteX272" fmla="*/ 126978 w 418567"/>
              <a:gd name="connsiteY272" fmla="*/ 224266 h 410242"/>
              <a:gd name="connsiteX273" fmla="*/ 141465 w 418567"/>
              <a:gd name="connsiteY273" fmla="*/ 205740 h 410242"/>
              <a:gd name="connsiteX274" fmla="*/ 147304 w 418567"/>
              <a:gd name="connsiteY274" fmla="*/ 195634 h 410242"/>
              <a:gd name="connsiteX275" fmla="*/ 148904 w 418567"/>
              <a:gd name="connsiteY275" fmla="*/ 187719 h 410242"/>
              <a:gd name="connsiteX276" fmla="*/ 145094 w 418567"/>
              <a:gd name="connsiteY276" fmla="*/ 176441 h 410242"/>
              <a:gd name="connsiteX277" fmla="*/ 134503 w 418567"/>
              <a:gd name="connsiteY277" fmla="*/ 172403 h 410242"/>
              <a:gd name="connsiteX278" fmla="*/ 126892 w 418567"/>
              <a:gd name="connsiteY278" fmla="*/ 173698 h 410242"/>
              <a:gd name="connsiteX279" fmla="*/ 119196 w 418567"/>
              <a:gd name="connsiteY279" fmla="*/ 177822 h 410242"/>
              <a:gd name="connsiteX280" fmla="*/ 119196 w 418567"/>
              <a:gd name="connsiteY280" fmla="*/ 184890 h 410242"/>
              <a:gd name="connsiteX281" fmla="*/ 133074 w 418567"/>
              <a:gd name="connsiteY281" fmla="*/ 179565 h 410242"/>
              <a:gd name="connsiteX282" fmla="*/ 140237 w 418567"/>
              <a:gd name="connsiteY282" fmla="*/ 188214 h 410242"/>
              <a:gd name="connsiteX283" fmla="*/ 138208 w 418567"/>
              <a:gd name="connsiteY283" fmla="*/ 196463 h 410242"/>
              <a:gd name="connsiteX284" fmla="*/ 131483 w 418567"/>
              <a:gd name="connsiteY284" fmla="*/ 207321 h 410242"/>
              <a:gd name="connsiteX285" fmla="*/ 117872 w 418567"/>
              <a:gd name="connsiteY285" fmla="*/ 224933 h 410242"/>
              <a:gd name="connsiteX286" fmla="*/ 117872 w 418567"/>
              <a:gd name="connsiteY286" fmla="*/ 231172 h 410242"/>
              <a:gd name="connsiteX287" fmla="*/ 151019 w 418567"/>
              <a:gd name="connsiteY287" fmla="*/ 231172 h 410242"/>
              <a:gd name="connsiteX288" fmla="*/ 151019 w 418567"/>
              <a:gd name="connsiteY288" fmla="*/ 224266 h 410242"/>
              <a:gd name="connsiteX289" fmla="*/ 80286 w 418567"/>
              <a:gd name="connsiteY289" fmla="*/ 231172 h 410242"/>
              <a:gd name="connsiteX290" fmla="*/ 88954 w 418567"/>
              <a:gd name="connsiteY290" fmla="*/ 231172 h 410242"/>
              <a:gd name="connsiteX291" fmla="*/ 107442 w 418567"/>
              <a:gd name="connsiteY291" fmla="*/ 179651 h 410242"/>
              <a:gd name="connsiteX292" fmla="*/ 107442 w 418567"/>
              <a:gd name="connsiteY292" fmla="*/ 173488 h 410242"/>
              <a:gd name="connsiteX293" fmla="*/ 73666 w 418567"/>
              <a:gd name="connsiteY293" fmla="*/ 173488 h 410242"/>
              <a:gd name="connsiteX294" fmla="*/ 73666 w 418567"/>
              <a:gd name="connsiteY294" fmla="*/ 180394 h 410242"/>
              <a:gd name="connsiteX295" fmla="*/ 99041 w 418567"/>
              <a:gd name="connsiteY295" fmla="*/ 180394 h 410242"/>
              <a:gd name="connsiteX296" fmla="*/ 80286 w 418567"/>
              <a:gd name="connsiteY296" fmla="*/ 231172 h 410242"/>
              <a:gd name="connsiteX297" fmla="*/ 47663 w 418567"/>
              <a:gd name="connsiteY297" fmla="*/ 231172 h 410242"/>
              <a:gd name="connsiteX298" fmla="*/ 56064 w 418567"/>
              <a:gd name="connsiteY298" fmla="*/ 231172 h 410242"/>
              <a:gd name="connsiteX299" fmla="*/ 56064 w 418567"/>
              <a:gd name="connsiteY299" fmla="*/ 173488 h 410242"/>
              <a:gd name="connsiteX300" fmla="*/ 48377 w 418567"/>
              <a:gd name="connsiteY300" fmla="*/ 173488 h 410242"/>
              <a:gd name="connsiteX301" fmla="*/ 34490 w 418567"/>
              <a:gd name="connsiteY301" fmla="*/ 181404 h 410242"/>
              <a:gd name="connsiteX302" fmla="*/ 34490 w 418567"/>
              <a:gd name="connsiteY302" fmla="*/ 188214 h 410242"/>
              <a:gd name="connsiteX303" fmla="*/ 47663 w 418567"/>
              <a:gd name="connsiteY303" fmla="*/ 181975 h 410242"/>
              <a:gd name="connsiteX304" fmla="*/ 47663 w 418567"/>
              <a:gd name="connsiteY304" fmla="*/ 231172 h 410242"/>
              <a:gd name="connsiteX305" fmla="*/ 356225 w 418567"/>
              <a:gd name="connsiteY305" fmla="*/ 65884 h 410242"/>
              <a:gd name="connsiteX306" fmla="*/ 358521 w 418567"/>
              <a:gd name="connsiteY306" fmla="*/ 83620 h 410242"/>
              <a:gd name="connsiteX307" fmla="*/ 365865 w 418567"/>
              <a:gd name="connsiteY307" fmla="*/ 89106 h 410242"/>
              <a:gd name="connsiteX308" fmla="*/ 373199 w 418567"/>
              <a:gd name="connsiteY308" fmla="*/ 83620 h 410242"/>
              <a:gd name="connsiteX309" fmla="*/ 375495 w 418567"/>
              <a:gd name="connsiteY309" fmla="*/ 65884 h 410242"/>
              <a:gd name="connsiteX310" fmla="*/ 373199 w 418567"/>
              <a:gd name="connsiteY310" fmla="*/ 48244 h 410242"/>
              <a:gd name="connsiteX311" fmla="*/ 365865 w 418567"/>
              <a:gd name="connsiteY311" fmla="*/ 42748 h 410242"/>
              <a:gd name="connsiteX312" fmla="*/ 358521 w 418567"/>
              <a:gd name="connsiteY312" fmla="*/ 48244 h 410242"/>
              <a:gd name="connsiteX313" fmla="*/ 356225 w 418567"/>
              <a:gd name="connsiteY313" fmla="*/ 65884 h 410242"/>
              <a:gd name="connsiteX314" fmla="*/ 356225 w 418567"/>
              <a:gd name="connsiteY314" fmla="*/ 65884 h 410242"/>
              <a:gd name="connsiteX315" fmla="*/ 352292 w 418567"/>
              <a:gd name="connsiteY315" fmla="*/ 88192 h 410242"/>
              <a:gd name="connsiteX316" fmla="*/ 347653 w 418567"/>
              <a:gd name="connsiteY316" fmla="*/ 65884 h 410242"/>
              <a:gd name="connsiteX317" fmla="*/ 352292 w 418567"/>
              <a:gd name="connsiteY317" fmla="*/ 43625 h 410242"/>
              <a:gd name="connsiteX318" fmla="*/ 365865 w 418567"/>
              <a:gd name="connsiteY318" fmla="*/ 36005 h 410242"/>
              <a:gd name="connsiteX319" fmla="*/ 379428 w 418567"/>
              <a:gd name="connsiteY319" fmla="*/ 43625 h 410242"/>
              <a:gd name="connsiteX320" fmla="*/ 384077 w 418567"/>
              <a:gd name="connsiteY320" fmla="*/ 65884 h 410242"/>
              <a:gd name="connsiteX321" fmla="*/ 379428 w 418567"/>
              <a:gd name="connsiteY321" fmla="*/ 88230 h 410242"/>
              <a:gd name="connsiteX322" fmla="*/ 365865 w 418567"/>
              <a:gd name="connsiteY322" fmla="*/ 95850 h 410242"/>
              <a:gd name="connsiteX323" fmla="*/ 352292 w 418567"/>
              <a:gd name="connsiteY323" fmla="*/ 88192 h 410242"/>
              <a:gd name="connsiteX324" fmla="*/ 352292 w 418567"/>
              <a:gd name="connsiteY324" fmla="*/ 88192 h 410242"/>
              <a:gd name="connsiteX325" fmla="*/ 334394 w 418567"/>
              <a:gd name="connsiteY325" fmla="*/ 95602 h 410242"/>
              <a:gd name="connsiteX326" fmla="*/ 338233 w 418567"/>
              <a:gd name="connsiteY326" fmla="*/ 94136 h 410242"/>
              <a:gd name="connsiteX327" fmla="*/ 339700 w 418567"/>
              <a:gd name="connsiteY327" fmla="*/ 90268 h 410242"/>
              <a:gd name="connsiteX328" fmla="*/ 338233 w 418567"/>
              <a:gd name="connsiteY328" fmla="*/ 86401 h 410242"/>
              <a:gd name="connsiteX329" fmla="*/ 334394 w 418567"/>
              <a:gd name="connsiteY329" fmla="*/ 84953 h 410242"/>
              <a:gd name="connsiteX330" fmla="*/ 330546 w 418567"/>
              <a:gd name="connsiteY330" fmla="*/ 86401 h 410242"/>
              <a:gd name="connsiteX331" fmla="*/ 329089 w 418567"/>
              <a:gd name="connsiteY331" fmla="*/ 90268 h 410242"/>
              <a:gd name="connsiteX332" fmla="*/ 330546 w 418567"/>
              <a:gd name="connsiteY332" fmla="*/ 94136 h 410242"/>
              <a:gd name="connsiteX333" fmla="*/ 334394 w 418567"/>
              <a:gd name="connsiteY333" fmla="*/ 95602 h 410242"/>
              <a:gd name="connsiteX334" fmla="*/ 334394 w 418567"/>
              <a:gd name="connsiteY334" fmla="*/ 95602 h 410242"/>
              <a:gd name="connsiteX335" fmla="*/ 293284 w 418567"/>
              <a:gd name="connsiteY335" fmla="*/ 65884 h 410242"/>
              <a:gd name="connsiteX336" fmla="*/ 295570 w 418567"/>
              <a:gd name="connsiteY336" fmla="*/ 83620 h 410242"/>
              <a:gd name="connsiteX337" fmla="*/ 302905 w 418567"/>
              <a:gd name="connsiteY337" fmla="*/ 89106 h 410242"/>
              <a:gd name="connsiteX338" fmla="*/ 310248 w 418567"/>
              <a:gd name="connsiteY338" fmla="*/ 83620 h 410242"/>
              <a:gd name="connsiteX339" fmla="*/ 312544 w 418567"/>
              <a:gd name="connsiteY339" fmla="*/ 65884 h 410242"/>
              <a:gd name="connsiteX340" fmla="*/ 310248 w 418567"/>
              <a:gd name="connsiteY340" fmla="*/ 48244 h 410242"/>
              <a:gd name="connsiteX341" fmla="*/ 302905 w 418567"/>
              <a:gd name="connsiteY341" fmla="*/ 42748 h 410242"/>
              <a:gd name="connsiteX342" fmla="*/ 295570 w 418567"/>
              <a:gd name="connsiteY342" fmla="*/ 48244 h 410242"/>
              <a:gd name="connsiteX343" fmla="*/ 293284 w 418567"/>
              <a:gd name="connsiteY343" fmla="*/ 65884 h 410242"/>
              <a:gd name="connsiteX344" fmla="*/ 293284 w 418567"/>
              <a:gd name="connsiteY344" fmla="*/ 65884 h 410242"/>
              <a:gd name="connsiteX345" fmla="*/ 289341 w 418567"/>
              <a:gd name="connsiteY345" fmla="*/ 88192 h 410242"/>
              <a:gd name="connsiteX346" fmla="*/ 284702 w 418567"/>
              <a:gd name="connsiteY346" fmla="*/ 65884 h 410242"/>
              <a:gd name="connsiteX347" fmla="*/ 289341 w 418567"/>
              <a:gd name="connsiteY347" fmla="*/ 43625 h 410242"/>
              <a:gd name="connsiteX348" fmla="*/ 302905 w 418567"/>
              <a:gd name="connsiteY348" fmla="*/ 36005 h 410242"/>
              <a:gd name="connsiteX349" fmla="*/ 316478 w 418567"/>
              <a:gd name="connsiteY349" fmla="*/ 43625 h 410242"/>
              <a:gd name="connsiteX350" fmla="*/ 321126 w 418567"/>
              <a:gd name="connsiteY350" fmla="*/ 65884 h 410242"/>
              <a:gd name="connsiteX351" fmla="*/ 316478 w 418567"/>
              <a:gd name="connsiteY351" fmla="*/ 88230 h 410242"/>
              <a:gd name="connsiteX352" fmla="*/ 302905 w 418567"/>
              <a:gd name="connsiteY352" fmla="*/ 95850 h 410242"/>
              <a:gd name="connsiteX353" fmla="*/ 289341 w 418567"/>
              <a:gd name="connsiteY353" fmla="*/ 88192 h 410242"/>
              <a:gd name="connsiteX354" fmla="*/ 289341 w 418567"/>
              <a:gd name="connsiteY354" fmla="*/ 88192 h 410242"/>
              <a:gd name="connsiteX355" fmla="*/ 271443 w 418567"/>
              <a:gd name="connsiteY355" fmla="*/ 95602 h 410242"/>
              <a:gd name="connsiteX356" fmla="*/ 275292 w 418567"/>
              <a:gd name="connsiteY356" fmla="*/ 94136 h 410242"/>
              <a:gd name="connsiteX357" fmla="*/ 276749 w 418567"/>
              <a:gd name="connsiteY357" fmla="*/ 90268 h 410242"/>
              <a:gd name="connsiteX358" fmla="*/ 275292 w 418567"/>
              <a:gd name="connsiteY358" fmla="*/ 86401 h 410242"/>
              <a:gd name="connsiteX359" fmla="*/ 271443 w 418567"/>
              <a:gd name="connsiteY359" fmla="*/ 84953 h 410242"/>
              <a:gd name="connsiteX360" fmla="*/ 267595 w 418567"/>
              <a:gd name="connsiteY360" fmla="*/ 86401 h 410242"/>
              <a:gd name="connsiteX361" fmla="*/ 266138 w 418567"/>
              <a:gd name="connsiteY361" fmla="*/ 90268 h 410242"/>
              <a:gd name="connsiteX362" fmla="*/ 267595 w 418567"/>
              <a:gd name="connsiteY362" fmla="*/ 94136 h 410242"/>
              <a:gd name="connsiteX363" fmla="*/ 271443 w 418567"/>
              <a:gd name="connsiteY363" fmla="*/ 95602 h 410242"/>
              <a:gd name="connsiteX364" fmla="*/ 271443 w 418567"/>
              <a:gd name="connsiteY364" fmla="*/ 95602 h 410242"/>
              <a:gd name="connsiteX365" fmla="*/ 231029 w 418567"/>
              <a:gd name="connsiteY365" fmla="*/ 69380 h 410242"/>
              <a:gd name="connsiteX366" fmla="*/ 233382 w 418567"/>
              <a:gd name="connsiteY366" fmla="*/ 84496 h 410242"/>
              <a:gd name="connsiteX367" fmla="*/ 240754 w 418567"/>
              <a:gd name="connsiteY367" fmla="*/ 89278 h 410242"/>
              <a:gd name="connsiteX368" fmla="*/ 249164 w 418567"/>
              <a:gd name="connsiteY368" fmla="*/ 77534 h 410242"/>
              <a:gd name="connsiteX369" fmla="*/ 246945 w 418567"/>
              <a:gd name="connsiteY369" fmla="*/ 69256 h 410242"/>
              <a:gd name="connsiteX370" fmla="*/ 240411 w 418567"/>
              <a:gd name="connsiteY370" fmla="*/ 66380 h 410242"/>
              <a:gd name="connsiteX371" fmla="*/ 231029 w 418567"/>
              <a:gd name="connsiteY371" fmla="*/ 68723 h 410242"/>
              <a:gd name="connsiteX372" fmla="*/ 231029 w 418567"/>
              <a:gd name="connsiteY372" fmla="*/ 69380 h 410242"/>
              <a:gd name="connsiteX373" fmla="*/ 227095 w 418567"/>
              <a:gd name="connsiteY373" fmla="*/ 88983 h 410242"/>
              <a:gd name="connsiteX374" fmla="*/ 222723 w 418567"/>
              <a:gd name="connsiteY374" fmla="*/ 67799 h 410242"/>
              <a:gd name="connsiteX375" fmla="*/ 227990 w 418567"/>
              <a:gd name="connsiteY375" fmla="*/ 44196 h 410242"/>
              <a:gd name="connsiteX376" fmla="*/ 242964 w 418567"/>
              <a:gd name="connsiteY376" fmla="*/ 36005 h 410242"/>
              <a:gd name="connsiteX377" fmla="*/ 249031 w 418567"/>
              <a:gd name="connsiteY377" fmla="*/ 36747 h 410242"/>
              <a:gd name="connsiteX378" fmla="*/ 254375 w 418567"/>
              <a:gd name="connsiteY378" fmla="*/ 38748 h 410242"/>
              <a:gd name="connsiteX379" fmla="*/ 254375 w 418567"/>
              <a:gd name="connsiteY379" fmla="*/ 44834 h 410242"/>
              <a:gd name="connsiteX380" fmla="*/ 249336 w 418567"/>
              <a:gd name="connsiteY380" fmla="*/ 43205 h 410242"/>
              <a:gd name="connsiteX381" fmla="*/ 244031 w 418567"/>
              <a:gd name="connsiteY381" fmla="*/ 42577 h 410242"/>
              <a:gd name="connsiteX382" fmla="*/ 234658 w 418567"/>
              <a:gd name="connsiteY382" fmla="*/ 47539 h 410242"/>
              <a:gd name="connsiteX383" fmla="*/ 231124 w 418567"/>
              <a:gd name="connsiteY383" fmla="*/ 63303 h 410242"/>
              <a:gd name="connsiteX384" fmla="*/ 242802 w 418567"/>
              <a:gd name="connsiteY384" fmla="*/ 59979 h 410242"/>
              <a:gd name="connsiteX385" fmla="*/ 253536 w 418567"/>
              <a:gd name="connsiteY385" fmla="*/ 64637 h 410242"/>
              <a:gd name="connsiteX386" fmla="*/ 257566 w 418567"/>
              <a:gd name="connsiteY386" fmla="*/ 77048 h 410242"/>
              <a:gd name="connsiteX387" fmla="*/ 252965 w 418567"/>
              <a:gd name="connsiteY387" fmla="*/ 90773 h 410242"/>
              <a:gd name="connsiteX388" fmla="*/ 240506 w 418567"/>
              <a:gd name="connsiteY388" fmla="*/ 95850 h 410242"/>
              <a:gd name="connsiteX389" fmla="*/ 227095 w 418567"/>
              <a:gd name="connsiteY389" fmla="*/ 88983 h 410242"/>
              <a:gd name="connsiteX390" fmla="*/ 227095 w 418567"/>
              <a:gd name="connsiteY390" fmla="*/ 88983 h 410242"/>
              <a:gd name="connsiteX391" fmla="*/ 196548 w 418567"/>
              <a:gd name="connsiteY391" fmla="*/ 94774 h 410242"/>
              <a:gd name="connsiteX392" fmla="*/ 204949 w 418567"/>
              <a:gd name="connsiteY392" fmla="*/ 94774 h 410242"/>
              <a:gd name="connsiteX393" fmla="*/ 204949 w 418567"/>
              <a:gd name="connsiteY393" fmla="*/ 37081 h 410242"/>
              <a:gd name="connsiteX394" fmla="*/ 197263 w 418567"/>
              <a:gd name="connsiteY394" fmla="*/ 37081 h 410242"/>
              <a:gd name="connsiteX395" fmla="*/ 183375 w 418567"/>
              <a:gd name="connsiteY395" fmla="*/ 44987 h 410242"/>
              <a:gd name="connsiteX396" fmla="*/ 183375 w 418567"/>
              <a:gd name="connsiteY396" fmla="*/ 51816 h 410242"/>
              <a:gd name="connsiteX397" fmla="*/ 196548 w 418567"/>
              <a:gd name="connsiteY397" fmla="*/ 45577 h 410242"/>
              <a:gd name="connsiteX398" fmla="*/ 196548 w 418567"/>
              <a:gd name="connsiteY398" fmla="*/ 94774 h 410242"/>
              <a:gd name="connsiteX399" fmla="*/ 165516 w 418567"/>
              <a:gd name="connsiteY399" fmla="*/ 95602 h 410242"/>
              <a:gd name="connsiteX400" fmla="*/ 169374 w 418567"/>
              <a:gd name="connsiteY400" fmla="*/ 94136 h 410242"/>
              <a:gd name="connsiteX401" fmla="*/ 170831 w 418567"/>
              <a:gd name="connsiteY401" fmla="*/ 90268 h 410242"/>
              <a:gd name="connsiteX402" fmla="*/ 169374 w 418567"/>
              <a:gd name="connsiteY402" fmla="*/ 86401 h 410242"/>
              <a:gd name="connsiteX403" fmla="*/ 165516 w 418567"/>
              <a:gd name="connsiteY403" fmla="*/ 84953 h 410242"/>
              <a:gd name="connsiteX404" fmla="*/ 161677 w 418567"/>
              <a:gd name="connsiteY404" fmla="*/ 86401 h 410242"/>
              <a:gd name="connsiteX405" fmla="*/ 160220 w 418567"/>
              <a:gd name="connsiteY405" fmla="*/ 90268 h 410242"/>
              <a:gd name="connsiteX406" fmla="*/ 161677 w 418567"/>
              <a:gd name="connsiteY406" fmla="*/ 94136 h 410242"/>
              <a:gd name="connsiteX407" fmla="*/ 165516 w 418567"/>
              <a:gd name="connsiteY407" fmla="*/ 95602 h 410242"/>
              <a:gd name="connsiteX408" fmla="*/ 165516 w 418567"/>
              <a:gd name="connsiteY408" fmla="*/ 95602 h 410242"/>
              <a:gd name="connsiteX409" fmla="*/ 151019 w 418567"/>
              <a:gd name="connsiteY409" fmla="*/ 87859 h 410242"/>
              <a:gd name="connsiteX410" fmla="*/ 126978 w 418567"/>
              <a:gd name="connsiteY410" fmla="*/ 87859 h 410242"/>
              <a:gd name="connsiteX411" fmla="*/ 141465 w 418567"/>
              <a:gd name="connsiteY411" fmla="*/ 69342 h 410242"/>
              <a:gd name="connsiteX412" fmla="*/ 147304 w 418567"/>
              <a:gd name="connsiteY412" fmla="*/ 59226 h 410242"/>
              <a:gd name="connsiteX413" fmla="*/ 148904 w 418567"/>
              <a:gd name="connsiteY413" fmla="*/ 51311 h 410242"/>
              <a:gd name="connsiteX414" fmla="*/ 145094 w 418567"/>
              <a:gd name="connsiteY414" fmla="*/ 40043 h 410242"/>
              <a:gd name="connsiteX415" fmla="*/ 134503 w 418567"/>
              <a:gd name="connsiteY415" fmla="*/ 36005 h 410242"/>
              <a:gd name="connsiteX416" fmla="*/ 126892 w 418567"/>
              <a:gd name="connsiteY416" fmla="*/ 37300 h 410242"/>
              <a:gd name="connsiteX417" fmla="*/ 119196 w 418567"/>
              <a:gd name="connsiteY417" fmla="*/ 41415 h 410242"/>
              <a:gd name="connsiteX418" fmla="*/ 119196 w 418567"/>
              <a:gd name="connsiteY418" fmla="*/ 48492 h 410242"/>
              <a:gd name="connsiteX419" fmla="*/ 133074 w 418567"/>
              <a:gd name="connsiteY419" fmla="*/ 43167 h 410242"/>
              <a:gd name="connsiteX420" fmla="*/ 140237 w 418567"/>
              <a:gd name="connsiteY420" fmla="*/ 51816 h 410242"/>
              <a:gd name="connsiteX421" fmla="*/ 138208 w 418567"/>
              <a:gd name="connsiteY421" fmla="*/ 60055 h 410242"/>
              <a:gd name="connsiteX422" fmla="*/ 131483 w 418567"/>
              <a:gd name="connsiteY422" fmla="*/ 70923 h 410242"/>
              <a:gd name="connsiteX423" fmla="*/ 117872 w 418567"/>
              <a:gd name="connsiteY423" fmla="*/ 88525 h 410242"/>
              <a:gd name="connsiteX424" fmla="*/ 117872 w 418567"/>
              <a:gd name="connsiteY424" fmla="*/ 94774 h 410242"/>
              <a:gd name="connsiteX425" fmla="*/ 151019 w 418567"/>
              <a:gd name="connsiteY425" fmla="*/ 94774 h 410242"/>
              <a:gd name="connsiteX426" fmla="*/ 151019 w 418567"/>
              <a:gd name="connsiteY426" fmla="*/ 87859 h 410242"/>
              <a:gd name="connsiteX427" fmla="*/ 80286 w 418567"/>
              <a:gd name="connsiteY427" fmla="*/ 94774 h 410242"/>
              <a:gd name="connsiteX428" fmla="*/ 88954 w 418567"/>
              <a:gd name="connsiteY428" fmla="*/ 94774 h 410242"/>
              <a:gd name="connsiteX429" fmla="*/ 107442 w 418567"/>
              <a:gd name="connsiteY429" fmla="*/ 43253 h 410242"/>
              <a:gd name="connsiteX430" fmla="*/ 107442 w 418567"/>
              <a:gd name="connsiteY430" fmla="*/ 37081 h 410242"/>
              <a:gd name="connsiteX431" fmla="*/ 73666 w 418567"/>
              <a:gd name="connsiteY431" fmla="*/ 37081 h 410242"/>
              <a:gd name="connsiteX432" fmla="*/ 73666 w 418567"/>
              <a:gd name="connsiteY432" fmla="*/ 43996 h 410242"/>
              <a:gd name="connsiteX433" fmla="*/ 99041 w 418567"/>
              <a:gd name="connsiteY433" fmla="*/ 43996 h 410242"/>
              <a:gd name="connsiteX434" fmla="*/ 80286 w 418567"/>
              <a:gd name="connsiteY434" fmla="*/ 94774 h 410242"/>
              <a:gd name="connsiteX435" fmla="*/ 47663 w 418567"/>
              <a:gd name="connsiteY435" fmla="*/ 45577 h 410242"/>
              <a:gd name="connsiteX436" fmla="*/ 34490 w 418567"/>
              <a:gd name="connsiteY436" fmla="*/ 51816 h 410242"/>
              <a:gd name="connsiteX437" fmla="*/ 34490 w 418567"/>
              <a:gd name="connsiteY437" fmla="*/ 44987 h 410242"/>
              <a:gd name="connsiteX438" fmla="*/ 48377 w 418567"/>
              <a:gd name="connsiteY438" fmla="*/ 37081 h 410242"/>
              <a:gd name="connsiteX439" fmla="*/ 56064 w 418567"/>
              <a:gd name="connsiteY439" fmla="*/ 37081 h 410242"/>
              <a:gd name="connsiteX440" fmla="*/ 56064 w 418567"/>
              <a:gd name="connsiteY440" fmla="*/ 94774 h 410242"/>
              <a:gd name="connsiteX441" fmla="*/ 47663 w 418567"/>
              <a:gd name="connsiteY441" fmla="*/ 94774 h 410242"/>
              <a:gd name="connsiteX442" fmla="*/ 47663 w 418567"/>
              <a:gd name="connsiteY442" fmla="*/ 45577 h 410242"/>
              <a:gd name="connsiteX0" fmla="*/ 19050 w 418567"/>
              <a:gd name="connsiteY0" fmla="*/ 391192 h 410242"/>
              <a:gd name="connsiteX1" fmla="*/ 399517 w 418567"/>
              <a:gd name="connsiteY1" fmla="*/ 391192 h 410242"/>
              <a:gd name="connsiteX2" fmla="*/ 399517 w 418567"/>
              <a:gd name="connsiteY2" fmla="*/ 302047 h 410242"/>
              <a:gd name="connsiteX3" fmla="*/ 19050 w 418567"/>
              <a:gd name="connsiteY3" fmla="*/ 302047 h 410242"/>
              <a:gd name="connsiteX4" fmla="*/ 19050 w 418567"/>
              <a:gd name="connsiteY4" fmla="*/ 391192 h 410242"/>
              <a:gd name="connsiteX5" fmla="*/ 418567 w 418567"/>
              <a:gd name="connsiteY5" fmla="*/ 292522 h 410242"/>
              <a:gd name="connsiteX6" fmla="*/ 418567 w 418567"/>
              <a:gd name="connsiteY6" fmla="*/ 400717 h 410242"/>
              <a:gd name="connsiteX7" fmla="*/ 409042 w 418567"/>
              <a:gd name="connsiteY7" fmla="*/ 410242 h 410242"/>
              <a:gd name="connsiteX8" fmla="*/ 9525 w 418567"/>
              <a:gd name="connsiteY8" fmla="*/ 410242 h 410242"/>
              <a:gd name="connsiteX9" fmla="*/ 0 w 418567"/>
              <a:gd name="connsiteY9" fmla="*/ 400717 h 410242"/>
              <a:gd name="connsiteX10" fmla="*/ 0 w 418567"/>
              <a:gd name="connsiteY10" fmla="*/ 292522 h 410242"/>
              <a:gd name="connsiteX11" fmla="*/ 9525 w 418567"/>
              <a:gd name="connsiteY11" fmla="*/ 282997 h 410242"/>
              <a:gd name="connsiteX12" fmla="*/ 409042 w 418567"/>
              <a:gd name="connsiteY12" fmla="*/ 282997 h 410242"/>
              <a:gd name="connsiteX13" fmla="*/ 418567 w 418567"/>
              <a:gd name="connsiteY13" fmla="*/ 292522 h 410242"/>
              <a:gd name="connsiteX14" fmla="*/ 418567 w 418567"/>
              <a:gd name="connsiteY14" fmla="*/ 292522 h 410242"/>
              <a:gd name="connsiteX15" fmla="*/ 19050 w 418567"/>
              <a:gd name="connsiteY15" fmla="*/ 249688 h 410242"/>
              <a:gd name="connsiteX16" fmla="*/ 399517 w 418567"/>
              <a:gd name="connsiteY16" fmla="*/ 249688 h 410242"/>
              <a:gd name="connsiteX17" fmla="*/ 399517 w 418567"/>
              <a:gd name="connsiteY17" fmla="*/ 160544 h 410242"/>
              <a:gd name="connsiteX18" fmla="*/ 19050 w 418567"/>
              <a:gd name="connsiteY18" fmla="*/ 160544 h 410242"/>
              <a:gd name="connsiteX19" fmla="*/ 19050 w 418567"/>
              <a:gd name="connsiteY19" fmla="*/ 249688 h 410242"/>
              <a:gd name="connsiteX20" fmla="*/ 418567 w 418567"/>
              <a:gd name="connsiteY20" fmla="*/ 151019 h 410242"/>
              <a:gd name="connsiteX21" fmla="*/ 418567 w 418567"/>
              <a:gd name="connsiteY21" fmla="*/ 259223 h 410242"/>
              <a:gd name="connsiteX22" fmla="*/ 409042 w 418567"/>
              <a:gd name="connsiteY22" fmla="*/ 268748 h 410242"/>
              <a:gd name="connsiteX23" fmla="*/ 9525 w 418567"/>
              <a:gd name="connsiteY23" fmla="*/ 268748 h 410242"/>
              <a:gd name="connsiteX24" fmla="*/ 0 w 418567"/>
              <a:gd name="connsiteY24" fmla="*/ 259223 h 410242"/>
              <a:gd name="connsiteX25" fmla="*/ 0 w 418567"/>
              <a:gd name="connsiteY25" fmla="*/ 151019 h 410242"/>
              <a:gd name="connsiteX26" fmla="*/ 9525 w 418567"/>
              <a:gd name="connsiteY26" fmla="*/ 141494 h 410242"/>
              <a:gd name="connsiteX27" fmla="*/ 409042 w 418567"/>
              <a:gd name="connsiteY27" fmla="*/ 141494 h 410242"/>
              <a:gd name="connsiteX28" fmla="*/ 418567 w 418567"/>
              <a:gd name="connsiteY28" fmla="*/ 151019 h 410242"/>
              <a:gd name="connsiteX29" fmla="*/ 418567 w 418567"/>
              <a:gd name="connsiteY29" fmla="*/ 151019 h 410242"/>
              <a:gd name="connsiteX30" fmla="*/ 19050 w 418567"/>
              <a:gd name="connsiteY30" fmla="*/ 108194 h 410242"/>
              <a:gd name="connsiteX31" fmla="*/ 399517 w 418567"/>
              <a:gd name="connsiteY31" fmla="*/ 108194 h 410242"/>
              <a:gd name="connsiteX32" fmla="*/ 399517 w 418567"/>
              <a:gd name="connsiteY32" fmla="*/ 19050 h 410242"/>
              <a:gd name="connsiteX33" fmla="*/ 19050 w 418567"/>
              <a:gd name="connsiteY33" fmla="*/ 19050 h 410242"/>
              <a:gd name="connsiteX34" fmla="*/ 19050 w 418567"/>
              <a:gd name="connsiteY34" fmla="*/ 108194 h 410242"/>
              <a:gd name="connsiteX35" fmla="*/ 418567 w 418567"/>
              <a:gd name="connsiteY35" fmla="*/ 9525 h 410242"/>
              <a:gd name="connsiteX36" fmla="*/ 418567 w 418567"/>
              <a:gd name="connsiteY36" fmla="*/ 117719 h 410242"/>
              <a:gd name="connsiteX37" fmla="*/ 409042 w 418567"/>
              <a:gd name="connsiteY37" fmla="*/ 127244 h 410242"/>
              <a:gd name="connsiteX38" fmla="*/ 9525 w 418567"/>
              <a:gd name="connsiteY38" fmla="*/ 127244 h 410242"/>
              <a:gd name="connsiteX39" fmla="*/ 0 w 418567"/>
              <a:gd name="connsiteY39" fmla="*/ 117719 h 410242"/>
              <a:gd name="connsiteX40" fmla="*/ 0 w 418567"/>
              <a:gd name="connsiteY40" fmla="*/ 9525 h 410242"/>
              <a:gd name="connsiteX41" fmla="*/ 9525 w 418567"/>
              <a:gd name="connsiteY41" fmla="*/ 0 h 410242"/>
              <a:gd name="connsiteX42" fmla="*/ 409042 w 418567"/>
              <a:gd name="connsiteY42" fmla="*/ 0 h 410242"/>
              <a:gd name="connsiteX43" fmla="*/ 418567 w 418567"/>
              <a:gd name="connsiteY43" fmla="*/ 9525 h 410242"/>
              <a:gd name="connsiteX44" fmla="*/ 418567 w 418567"/>
              <a:gd name="connsiteY44" fmla="*/ 9525 h 410242"/>
              <a:gd name="connsiteX45" fmla="*/ 356225 w 418567"/>
              <a:gd name="connsiteY45" fmla="*/ 346872 h 410242"/>
              <a:gd name="connsiteX46" fmla="*/ 358521 w 418567"/>
              <a:gd name="connsiteY46" fmla="*/ 364598 h 410242"/>
              <a:gd name="connsiteX47" fmla="*/ 365865 w 418567"/>
              <a:gd name="connsiteY47" fmla="*/ 370084 h 410242"/>
              <a:gd name="connsiteX48" fmla="*/ 373199 w 418567"/>
              <a:gd name="connsiteY48" fmla="*/ 364598 h 410242"/>
              <a:gd name="connsiteX49" fmla="*/ 375495 w 418567"/>
              <a:gd name="connsiteY49" fmla="*/ 346872 h 410242"/>
              <a:gd name="connsiteX50" fmla="*/ 373199 w 418567"/>
              <a:gd name="connsiteY50" fmla="*/ 329222 h 410242"/>
              <a:gd name="connsiteX51" fmla="*/ 365865 w 418567"/>
              <a:gd name="connsiteY51" fmla="*/ 323726 h 410242"/>
              <a:gd name="connsiteX52" fmla="*/ 358521 w 418567"/>
              <a:gd name="connsiteY52" fmla="*/ 329222 h 410242"/>
              <a:gd name="connsiteX53" fmla="*/ 356225 w 418567"/>
              <a:gd name="connsiteY53" fmla="*/ 346872 h 410242"/>
              <a:gd name="connsiteX54" fmla="*/ 356225 w 418567"/>
              <a:gd name="connsiteY54" fmla="*/ 346872 h 410242"/>
              <a:gd name="connsiteX55" fmla="*/ 352292 w 418567"/>
              <a:gd name="connsiteY55" fmla="*/ 369170 h 410242"/>
              <a:gd name="connsiteX56" fmla="*/ 347653 w 418567"/>
              <a:gd name="connsiteY56" fmla="*/ 346872 h 410242"/>
              <a:gd name="connsiteX57" fmla="*/ 365865 w 418567"/>
              <a:gd name="connsiteY57" fmla="*/ 316982 h 410242"/>
              <a:gd name="connsiteX58" fmla="*/ 379428 w 418567"/>
              <a:gd name="connsiteY58" fmla="*/ 324602 h 410242"/>
              <a:gd name="connsiteX59" fmla="*/ 384077 w 418567"/>
              <a:gd name="connsiteY59" fmla="*/ 346872 h 410242"/>
              <a:gd name="connsiteX60" fmla="*/ 379428 w 418567"/>
              <a:gd name="connsiteY60" fmla="*/ 369208 h 410242"/>
              <a:gd name="connsiteX61" fmla="*/ 365865 w 418567"/>
              <a:gd name="connsiteY61" fmla="*/ 376828 h 410242"/>
              <a:gd name="connsiteX62" fmla="*/ 352292 w 418567"/>
              <a:gd name="connsiteY62" fmla="*/ 369170 h 410242"/>
              <a:gd name="connsiteX63" fmla="*/ 352292 w 418567"/>
              <a:gd name="connsiteY63" fmla="*/ 369170 h 410242"/>
              <a:gd name="connsiteX64" fmla="*/ 334394 w 418567"/>
              <a:gd name="connsiteY64" fmla="*/ 376580 h 410242"/>
              <a:gd name="connsiteX65" fmla="*/ 338233 w 418567"/>
              <a:gd name="connsiteY65" fmla="*/ 375123 h 410242"/>
              <a:gd name="connsiteX66" fmla="*/ 339700 w 418567"/>
              <a:gd name="connsiteY66" fmla="*/ 371256 h 410242"/>
              <a:gd name="connsiteX67" fmla="*/ 338233 w 418567"/>
              <a:gd name="connsiteY67" fmla="*/ 367389 h 410242"/>
              <a:gd name="connsiteX68" fmla="*/ 334394 w 418567"/>
              <a:gd name="connsiteY68" fmla="*/ 365931 h 410242"/>
              <a:gd name="connsiteX69" fmla="*/ 330546 w 418567"/>
              <a:gd name="connsiteY69" fmla="*/ 367389 h 410242"/>
              <a:gd name="connsiteX70" fmla="*/ 329089 w 418567"/>
              <a:gd name="connsiteY70" fmla="*/ 371256 h 410242"/>
              <a:gd name="connsiteX71" fmla="*/ 330546 w 418567"/>
              <a:gd name="connsiteY71" fmla="*/ 375123 h 410242"/>
              <a:gd name="connsiteX72" fmla="*/ 334394 w 418567"/>
              <a:gd name="connsiteY72" fmla="*/ 376580 h 410242"/>
              <a:gd name="connsiteX73" fmla="*/ 334394 w 418567"/>
              <a:gd name="connsiteY73" fmla="*/ 376580 h 410242"/>
              <a:gd name="connsiteX74" fmla="*/ 319888 w 418567"/>
              <a:gd name="connsiteY74" fmla="*/ 368837 h 410242"/>
              <a:gd name="connsiteX75" fmla="*/ 295837 w 418567"/>
              <a:gd name="connsiteY75" fmla="*/ 368837 h 410242"/>
              <a:gd name="connsiteX76" fmla="*/ 310344 w 418567"/>
              <a:gd name="connsiteY76" fmla="*/ 350320 h 410242"/>
              <a:gd name="connsiteX77" fmla="*/ 316173 w 418567"/>
              <a:gd name="connsiteY77" fmla="*/ 340204 h 410242"/>
              <a:gd name="connsiteX78" fmla="*/ 317773 w 418567"/>
              <a:gd name="connsiteY78" fmla="*/ 332299 h 410242"/>
              <a:gd name="connsiteX79" fmla="*/ 313954 w 418567"/>
              <a:gd name="connsiteY79" fmla="*/ 321021 h 410242"/>
              <a:gd name="connsiteX80" fmla="*/ 303362 w 418567"/>
              <a:gd name="connsiteY80" fmla="*/ 316982 h 410242"/>
              <a:gd name="connsiteX81" fmla="*/ 295751 w 418567"/>
              <a:gd name="connsiteY81" fmla="*/ 318278 h 410242"/>
              <a:gd name="connsiteX82" fmla="*/ 288065 w 418567"/>
              <a:gd name="connsiteY82" fmla="*/ 322393 h 410242"/>
              <a:gd name="connsiteX83" fmla="*/ 288065 w 418567"/>
              <a:gd name="connsiteY83" fmla="*/ 329479 h 410242"/>
              <a:gd name="connsiteX84" fmla="*/ 301943 w 418567"/>
              <a:gd name="connsiteY84" fmla="*/ 324145 h 410242"/>
              <a:gd name="connsiteX85" fmla="*/ 309105 w 418567"/>
              <a:gd name="connsiteY85" fmla="*/ 332804 h 410242"/>
              <a:gd name="connsiteX86" fmla="*/ 307076 w 418567"/>
              <a:gd name="connsiteY86" fmla="*/ 341043 h 410242"/>
              <a:gd name="connsiteX87" fmla="*/ 300352 w 418567"/>
              <a:gd name="connsiteY87" fmla="*/ 351901 h 410242"/>
              <a:gd name="connsiteX88" fmla="*/ 286731 w 418567"/>
              <a:gd name="connsiteY88" fmla="*/ 369513 h 410242"/>
              <a:gd name="connsiteX89" fmla="*/ 286731 w 418567"/>
              <a:gd name="connsiteY89" fmla="*/ 375752 h 410242"/>
              <a:gd name="connsiteX90" fmla="*/ 319888 w 418567"/>
              <a:gd name="connsiteY90" fmla="*/ 375752 h 410242"/>
              <a:gd name="connsiteX91" fmla="*/ 319888 w 418567"/>
              <a:gd name="connsiteY91" fmla="*/ 368837 h 410242"/>
              <a:gd name="connsiteX92" fmla="*/ 271443 w 418567"/>
              <a:gd name="connsiteY92" fmla="*/ 376580 h 410242"/>
              <a:gd name="connsiteX93" fmla="*/ 275292 w 418567"/>
              <a:gd name="connsiteY93" fmla="*/ 375123 h 410242"/>
              <a:gd name="connsiteX94" fmla="*/ 276749 w 418567"/>
              <a:gd name="connsiteY94" fmla="*/ 371256 h 410242"/>
              <a:gd name="connsiteX95" fmla="*/ 275292 w 418567"/>
              <a:gd name="connsiteY95" fmla="*/ 367389 h 410242"/>
              <a:gd name="connsiteX96" fmla="*/ 271443 w 418567"/>
              <a:gd name="connsiteY96" fmla="*/ 365931 h 410242"/>
              <a:gd name="connsiteX97" fmla="*/ 267595 w 418567"/>
              <a:gd name="connsiteY97" fmla="*/ 367389 h 410242"/>
              <a:gd name="connsiteX98" fmla="*/ 266138 w 418567"/>
              <a:gd name="connsiteY98" fmla="*/ 371256 h 410242"/>
              <a:gd name="connsiteX99" fmla="*/ 267595 w 418567"/>
              <a:gd name="connsiteY99" fmla="*/ 375123 h 410242"/>
              <a:gd name="connsiteX100" fmla="*/ 271443 w 418567"/>
              <a:gd name="connsiteY100" fmla="*/ 376580 h 410242"/>
              <a:gd name="connsiteX101" fmla="*/ 271443 w 418567"/>
              <a:gd name="connsiteY101" fmla="*/ 376580 h 410242"/>
              <a:gd name="connsiteX102" fmla="*/ 231029 w 418567"/>
              <a:gd name="connsiteY102" fmla="*/ 350368 h 410242"/>
              <a:gd name="connsiteX103" fmla="*/ 233382 w 418567"/>
              <a:gd name="connsiteY103" fmla="*/ 365474 h 410242"/>
              <a:gd name="connsiteX104" fmla="*/ 240754 w 418567"/>
              <a:gd name="connsiteY104" fmla="*/ 370256 h 410242"/>
              <a:gd name="connsiteX105" fmla="*/ 249164 w 418567"/>
              <a:gd name="connsiteY105" fmla="*/ 358521 h 410242"/>
              <a:gd name="connsiteX106" fmla="*/ 246945 w 418567"/>
              <a:gd name="connsiteY106" fmla="*/ 350234 h 410242"/>
              <a:gd name="connsiteX107" fmla="*/ 240411 w 418567"/>
              <a:gd name="connsiteY107" fmla="*/ 347358 h 410242"/>
              <a:gd name="connsiteX108" fmla="*/ 231029 w 418567"/>
              <a:gd name="connsiteY108" fmla="*/ 349701 h 410242"/>
              <a:gd name="connsiteX109" fmla="*/ 231029 w 418567"/>
              <a:gd name="connsiteY109" fmla="*/ 350368 h 410242"/>
              <a:gd name="connsiteX110" fmla="*/ 227095 w 418567"/>
              <a:gd name="connsiteY110" fmla="*/ 369961 h 410242"/>
              <a:gd name="connsiteX111" fmla="*/ 222723 w 418567"/>
              <a:gd name="connsiteY111" fmla="*/ 348786 h 410242"/>
              <a:gd name="connsiteX112" fmla="*/ 227990 w 418567"/>
              <a:gd name="connsiteY112" fmla="*/ 325184 h 410242"/>
              <a:gd name="connsiteX113" fmla="*/ 242964 w 418567"/>
              <a:gd name="connsiteY113" fmla="*/ 316982 h 410242"/>
              <a:gd name="connsiteX114" fmla="*/ 249031 w 418567"/>
              <a:gd name="connsiteY114" fmla="*/ 317735 h 410242"/>
              <a:gd name="connsiteX115" fmla="*/ 254375 w 418567"/>
              <a:gd name="connsiteY115" fmla="*/ 319735 h 410242"/>
              <a:gd name="connsiteX116" fmla="*/ 254375 w 418567"/>
              <a:gd name="connsiteY116" fmla="*/ 325812 h 410242"/>
              <a:gd name="connsiteX117" fmla="*/ 249336 w 418567"/>
              <a:gd name="connsiteY117" fmla="*/ 324193 h 410242"/>
              <a:gd name="connsiteX118" fmla="*/ 244031 w 418567"/>
              <a:gd name="connsiteY118" fmla="*/ 323555 h 410242"/>
              <a:gd name="connsiteX119" fmla="*/ 234658 w 418567"/>
              <a:gd name="connsiteY119" fmla="*/ 328517 h 410242"/>
              <a:gd name="connsiteX120" fmla="*/ 231124 w 418567"/>
              <a:gd name="connsiteY120" fmla="*/ 344291 h 410242"/>
              <a:gd name="connsiteX121" fmla="*/ 242802 w 418567"/>
              <a:gd name="connsiteY121" fmla="*/ 340957 h 410242"/>
              <a:gd name="connsiteX122" fmla="*/ 253536 w 418567"/>
              <a:gd name="connsiteY122" fmla="*/ 345624 h 410242"/>
              <a:gd name="connsiteX123" fmla="*/ 257566 w 418567"/>
              <a:gd name="connsiteY123" fmla="*/ 358026 h 410242"/>
              <a:gd name="connsiteX124" fmla="*/ 252965 w 418567"/>
              <a:gd name="connsiteY124" fmla="*/ 371751 h 410242"/>
              <a:gd name="connsiteX125" fmla="*/ 240506 w 418567"/>
              <a:gd name="connsiteY125" fmla="*/ 376828 h 410242"/>
              <a:gd name="connsiteX126" fmla="*/ 227095 w 418567"/>
              <a:gd name="connsiteY126" fmla="*/ 369961 h 410242"/>
              <a:gd name="connsiteX127" fmla="*/ 227095 w 418567"/>
              <a:gd name="connsiteY127" fmla="*/ 369961 h 410242"/>
              <a:gd name="connsiteX128" fmla="*/ 196548 w 418567"/>
              <a:gd name="connsiteY128" fmla="*/ 375752 h 410242"/>
              <a:gd name="connsiteX129" fmla="*/ 204949 w 418567"/>
              <a:gd name="connsiteY129" fmla="*/ 375752 h 410242"/>
              <a:gd name="connsiteX130" fmla="*/ 204949 w 418567"/>
              <a:gd name="connsiteY130" fmla="*/ 318068 h 410242"/>
              <a:gd name="connsiteX131" fmla="*/ 197263 w 418567"/>
              <a:gd name="connsiteY131" fmla="*/ 318068 h 410242"/>
              <a:gd name="connsiteX132" fmla="*/ 183375 w 418567"/>
              <a:gd name="connsiteY132" fmla="*/ 325974 h 410242"/>
              <a:gd name="connsiteX133" fmla="*/ 183375 w 418567"/>
              <a:gd name="connsiteY133" fmla="*/ 332804 h 410242"/>
              <a:gd name="connsiteX134" fmla="*/ 196548 w 418567"/>
              <a:gd name="connsiteY134" fmla="*/ 375752 h 410242"/>
              <a:gd name="connsiteX135" fmla="*/ 165516 w 418567"/>
              <a:gd name="connsiteY135" fmla="*/ 376580 h 410242"/>
              <a:gd name="connsiteX136" fmla="*/ 169374 w 418567"/>
              <a:gd name="connsiteY136" fmla="*/ 375123 h 410242"/>
              <a:gd name="connsiteX137" fmla="*/ 170831 w 418567"/>
              <a:gd name="connsiteY137" fmla="*/ 371256 h 410242"/>
              <a:gd name="connsiteX138" fmla="*/ 169374 w 418567"/>
              <a:gd name="connsiteY138" fmla="*/ 367389 h 410242"/>
              <a:gd name="connsiteX139" fmla="*/ 165516 w 418567"/>
              <a:gd name="connsiteY139" fmla="*/ 365931 h 410242"/>
              <a:gd name="connsiteX140" fmla="*/ 161677 w 418567"/>
              <a:gd name="connsiteY140" fmla="*/ 367389 h 410242"/>
              <a:gd name="connsiteX141" fmla="*/ 160220 w 418567"/>
              <a:gd name="connsiteY141" fmla="*/ 371256 h 410242"/>
              <a:gd name="connsiteX142" fmla="*/ 161677 w 418567"/>
              <a:gd name="connsiteY142" fmla="*/ 375123 h 410242"/>
              <a:gd name="connsiteX143" fmla="*/ 165516 w 418567"/>
              <a:gd name="connsiteY143" fmla="*/ 376580 h 410242"/>
              <a:gd name="connsiteX144" fmla="*/ 165516 w 418567"/>
              <a:gd name="connsiteY144" fmla="*/ 376580 h 410242"/>
              <a:gd name="connsiteX145" fmla="*/ 151019 w 418567"/>
              <a:gd name="connsiteY145" fmla="*/ 368837 h 410242"/>
              <a:gd name="connsiteX146" fmla="*/ 126978 w 418567"/>
              <a:gd name="connsiteY146" fmla="*/ 368837 h 410242"/>
              <a:gd name="connsiteX147" fmla="*/ 141465 w 418567"/>
              <a:gd name="connsiteY147" fmla="*/ 350320 h 410242"/>
              <a:gd name="connsiteX148" fmla="*/ 147304 w 418567"/>
              <a:gd name="connsiteY148" fmla="*/ 340204 h 410242"/>
              <a:gd name="connsiteX149" fmla="*/ 148904 w 418567"/>
              <a:gd name="connsiteY149" fmla="*/ 332299 h 410242"/>
              <a:gd name="connsiteX150" fmla="*/ 145094 w 418567"/>
              <a:gd name="connsiteY150" fmla="*/ 321021 h 410242"/>
              <a:gd name="connsiteX151" fmla="*/ 134503 w 418567"/>
              <a:gd name="connsiteY151" fmla="*/ 316982 h 410242"/>
              <a:gd name="connsiteX152" fmla="*/ 126892 w 418567"/>
              <a:gd name="connsiteY152" fmla="*/ 318278 h 410242"/>
              <a:gd name="connsiteX153" fmla="*/ 119196 w 418567"/>
              <a:gd name="connsiteY153" fmla="*/ 322393 h 410242"/>
              <a:gd name="connsiteX154" fmla="*/ 119196 w 418567"/>
              <a:gd name="connsiteY154" fmla="*/ 329479 h 410242"/>
              <a:gd name="connsiteX155" fmla="*/ 133074 w 418567"/>
              <a:gd name="connsiteY155" fmla="*/ 324145 h 410242"/>
              <a:gd name="connsiteX156" fmla="*/ 140237 w 418567"/>
              <a:gd name="connsiteY156" fmla="*/ 332804 h 410242"/>
              <a:gd name="connsiteX157" fmla="*/ 138208 w 418567"/>
              <a:gd name="connsiteY157" fmla="*/ 341043 h 410242"/>
              <a:gd name="connsiteX158" fmla="*/ 131483 w 418567"/>
              <a:gd name="connsiteY158" fmla="*/ 351901 h 410242"/>
              <a:gd name="connsiteX159" fmla="*/ 117872 w 418567"/>
              <a:gd name="connsiteY159" fmla="*/ 369513 h 410242"/>
              <a:gd name="connsiteX160" fmla="*/ 117872 w 418567"/>
              <a:gd name="connsiteY160" fmla="*/ 375752 h 410242"/>
              <a:gd name="connsiteX161" fmla="*/ 151019 w 418567"/>
              <a:gd name="connsiteY161" fmla="*/ 375752 h 410242"/>
              <a:gd name="connsiteX162" fmla="*/ 151019 w 418567"/>
              <a:gd name="connsiteY162" fmla="*/ 368837 h 410242"/>
              <a:gd name="connsiteX163" fmla="*/ 80286 w 418567"/>
              <a:gd name="connsiteY163" fmla="*/ 375752 h 410242"/>
              <a:gd name="connsiteX164" fmla="*/ 88954 w 418567"/>
              <a:gd name="connsiteY164" fmla="*/ 375752 h 410242"/>
              <a:gd name="connsiteX165" fmla="*/ 107442 w 418567"/>
              <a:gd name="connsiteY165" fmla="*/ 324231 h 410242"/>
              <a:gd name="connsiteX166" fmla="*/ 107442 w 418567"/>
              <a:gd name="connsiteY166" fmla="*/ 318068 h 410242"/>
              <a:gd name="connsiteX167" fmla="*/ 73666 w 418567"/>
              <a:gd name="connsiteY167" fmla="*/ 318068 h 410242"/>
              <a:gd name="connsiteX168" fmla="*/ 73666 w 418567"/>
              <a:gd name="connsiteY168" fmla="*/ 324974 h 410242"/>
              <a:gd name="connsiteX169" fmla="*/ 99041 w 418567"/>
              <a:gd name="connsiteY169" fmla="*/ 324974 h 410242"/>
              <a:gd name="connsiteX170" fmla="*/ 80286 w 418567"/>
              <a:gd name="connsiteY170" fmla="*/ 375752 h 410242"/>
              <a:gd name="connsiteX171" fmla="*/ 47663 w 418567"/>
              <a:gd name="connsiteY171" fmla="*/ 375752 h 410242"/>
              <a:gd name="connsiteX172" fmla="*/ 56064 w 418567"/>
              <a:gd name="connsiteY172" fmla="*/ 375752 h 410242"/>
              <a:gd name="connsiteX173" fmla="*/ 56064 w 418567"/>
              <a:gd name="connsiteY173" fmla="*/ 318068 h 410242"/>
              <a:gd name="connsiteX174" fmla="*/ 48377 w 418567"/>
              <a:gd name="connsiteY174" fmla="*/ 318068 h 410242"/>
              <a:gd name="connsiteX175" fmla="*/ 34490 w 418567"/>
              <a:gd name="connsiteY175" fmla="*/ 325974 h 410242"/>
              <a:gd name="connsiteX176" fmla="*/ 34490 w 418567"/>
              <a:gd name="connsiteY176" fmla="*/ 332804 h 410242"/>
              <a:gd name="connsiteX177" fmla="*/ 47663 w 418567"/>
              <a:gd name="connsiteY177" fmla="*/ 326555 h 410242"/>
              <a:gd name="connsiteX178" fmla="*/ 47663 w 418567"/>
              <a:gd name="connsiteY178" fmla="*/ 375752 h 410242"/>
              <a:gd name="connsiteX179" fmla="*/ 356225 w 418567"/>
              <a:gd name="connsiteY179" fmla="*/ 202282 h 410242"/>
              <a:gd name="connsiteX180" fmla="*/ 358521 w 418567"/>
              <a:gd name="connsiteY180" fmla="*/ 220018 h 410242"/>
              <a:gd name="connsiteX181" fmla="*/ 365865 w 418567"/>
              <a:gd name="connsiteY181" fmla="*/ 225504 h 410242"/>
              <a:gd name="connsiteX182" fmla="*/ 373199 w 418567"/>
              <a:gd name="connsiteY182" fmla="*/ 220018 h 410242"/>
              <a:gd name="connsiteX183" fmla="*/ 375495 w 418567"/>
              <a:gd name="connsiteY183" fmla="*/ 202282 h 410242"/>
              <a:gd name="connsiteX184" fmla="*/ 373199 w 418567"/>
              <a:gd name="connsiteY184" fmla="*/ 184642 h 410242"/>
              <a:gd name="connsiteX185" fmla="*/ 365865 w 418567"/>
              <a:gd name="connsiteY185" fmla="*/ 179146 h 410242"/>
              <a:gd name="connsiteX186" fmla="*/ 358521 w 418567"/>
              <a:gd name="connsiteY186" fmla="*/ 184642 h 410242"/>
              <a:gd name="connsiteX187" fmla="*/ 356225 w 418567"/>
              <a:gd name="connsiteY187" fmla="*/ 202282 h 410242"/>
              <a:gd name="connsiteX188" fmla="*/ 356225 w 418567"/>
              <a:gd name="connsiteY188" fmla="*/ 202282 h 410242"/>
              <a:gd name="connsiteX189" fmla="*/ 352292 w 418567"/>
              <a:gd name="connsiteY189" fmla="*/ 224600 h 410242"/>
              <a:gd name="connsiteX190" fmla="*/ 347653 w 418567"/>
              <a:gd name="connsiteY190" fmla="*/ 202282 h 410242"/>
              <a:gd name="connsiteX191" fmla="*/ 352292 w 418567"/>
              <a:gd name="connsiteY191" fmla="*/ 180023 h 410242"/>
              <a:gd name="connsiteX192" fmla="*/ 365865 w 418567"/>
              <a:gd name="connsiteY192" fmla="*/ 172403 h 410242"/>
              <a:gd name="connsiteX193" fmla="*/ 379428 w 418567"/>
              <a:gd name="connsiteY193" fmla="*/ 180023 h 410242"/>
              <a:gd name="connsiteX194" fmla="*/ 384077 w 418567"/>
              <a:gd name="connsiteY194" fmla="*/ 202282 h 410242"/>
              <a:gd name="connsiteX195" fmla="*/ 379428 w 418567"/>
              <a:gd name="connsiteY195" fmla="*/ 224638 h 410242"/>
              <a:gd name="connsiteX196" fmla="*/ 365865 w 418567"/>
              <a:gd name="connsiteY196" fmla="*/ 232248 h 410242"/>
              <a:gd name="connsiteX197" fmla="*/ 352292 w 418567"/>
              <a:gd name="connsiteY197" fmla="*/ 224600 h 410242"/>
              <a:gd name="connsiteX198" fmla="*/ 352292 w 418567"/>
              <a:gd name="connsiteY198" fmla="*/ 224600 h 410242"/>
              <a:gd name="connsiteX199" fmla="*/ 334394 w 418567"/>
              <a:gd name="connsiteY199" fmla="*/ 232000 h 410242"/>
              <a:gd name="connsiteX200" fmla="*/ 338233 w 418567"/>
              <a:gd name="connsiteY200" fmla="*/ 230543 h 410242"/>
              <a:gd name="connsiteX201" fmla="*/ 339700 w 418567"/>
              <a:gd name="connsiteY201" fmla="*/ 226676 h 410242"/>
              <a:gd name="connsiteX202" fmla="*/ 338233 w 418567"/>
              <a:gd name="connsiteY202" fmla="*/ 222799 h 410242"/>
              <a:gd name="connsiteX203" fmla="*/ 334394 w 418567"/>
              <a:gd name="connsiteY203" fmla="*/ 221351 h 410242"/>
              <a:gd name="connsiteX204" fmla="*/ 330546 w 418567"/>
              <a:gd name="connsiteY204" fmla="*/ 222799 h 410242"/>
              <a:gd name="connsiteX205" fmla="*/ 329089 w 418567"/>
              <a:gd name="connsiteY205" fmla="*/ 226676 h 410242"/>
              <a:gd name="connsiteX206" fmla="*/ 330546 w 418567"/>
              <a:gd name="connsiteY206" fmla="*/ 230543 h 410242"/>
              <a:gd name="connsiteX207" fmla="*/ 334394 w 418567"/>
              <a:gd name="connsiteY207" fmla="*/ 232000 h 410242"/>
              <a:gd name="connsiteX208" fmla="*/ 334394 w 418567"/>
              <a:gd name="connsiteY208" fmla="*/ 232000 h 410242"/>
              <a:gd name="connsiteX209" fmla="*/ 302466 w 418567"/>
              <a:gd name="connsiteY209" fmla="*/ 231172 h 410242"/>
              <a:gd name="connsiteX210" fmla="*/ 310867 w 418567"/>
              <a:gd name="connsiteY210" fmla="*/ 231172 h 410242"/>
              <a:gd name="connsiteX211" fmla="*/ 310867 w 418567"/>
              <a:gd name="connsiteY211" fmla="*/ 173488 h 410242"/>
              <a:gd name="connsiteX212" fmla="*/ 303181 w 418567"/>
              <a:gd name="connsiteY212" fmla="*/ 173488 h 410242"/>
              <a:gd name="connsiteX213" fmla="*/ 289303 w 418567"/>
              <a:gd name="connsiteY213" fmla="*/ 181404 h 410242"/>
              <a:gd name="connsiteX214" fmla="*/ 289303 w 418567"/>
              <a:gd name="connsiteY214" fmla="*/ 188214 h 410242"/>
              <a:gd name="connsiteX215" fmla="*/ 302466 w 418567"/>
              <a:gd name="connsiteY215" fmla="*/ 181975 h 410242"/>
              <a:gd name="connsiteX216" fmla="*/ 302466 w 418567"/>
              <a:gd name="connsiteY216" fmla="*/ 231172 h 410242"/>
              <a:gd name="connsiteX217" fmla="*/ 271443 w 418567"/>
              <a:gd name="connsiteY217" fmla="*/ 232000 h 410242"/>
              <a:gd name="connsiteX218" fmla="*/ 275292 w 418567"/>
              <a:gd name="connsiteY218" fmla="*/ 230543 h 410242"/>
              <a:gd name="connsiteX219" fmla="*/ 276749 w 418567"/>
              <a:gd name="connsiteY219" fmla="*/ 226676 h 410242"/>
              <a:gd name="connsiteX220" fmla="*/ 275292 w 418567"/>
              <a:gd name="connsiteY220" fmla="*/ 222799 h 410242"/>
              <a:gd name="connsiteX221" fmla="*/ 271443 w 418567"/>
              <a:gd name="connsiteY221" fmla="*/ 221351 h 410242"/>
              <a:gd name="connsiteX222" fmla="*/ 267595 w 418567"/>
              <a:gd name="connsiteY222" fmla="*/ 222799 h 410242"/>
              <a:gd name="connsiteX223" fmla="*/ 266138 w 418567"/>
              <a:gd name="connsiteY223" fmla="*/ 226676 h 410242"/>
              <a:gd name="connsiteX224" fmla="*/ 267595 w 418567"/>
              <a:gd name="connsiteY224" fmla="*/ 230543 h 410242"/>
              <a:gd name="connsiteX225" fmla="*/ 271443 w 418567"/>
              <a:gd name="connsiteY225" fmla="*/ 232000 h 410242"/>
              <a:gd name="connsiteX226" fmla="*/ 271443 w 418567"/>
              <a:gd name="connsiteY226" fmla="*/ 232000 h 410242"/>
              <a:gd name="connsiteX227" fmla="*/ 231029 w 418567"/>
              <a:gd name="connsiteY227" fmla="*/ 205788 h 410242"/>
              <a:gd name="connsiteX228" fmla="*/ 233382 w 418567"/>
              <a:gd name="connsiteY228" fmla="*/ 220894 h 410242"/>
              <a:gd name="connsiteX229" fmla="*/ 240754 w 418567"/>
              <a:gd name="connsiteY229" fmla="*/ 225676 h 410242"/>
              <a:gd name="connsiteX230" fmla="*/ 249164 w 418567"/>
              <a:gd name="connsiteY230" fmla="*/ 213951 h 410242"/>
              <a:gd name="connsiteX231" fmla="*/ 246945 w 418567"/>
              <a:gd name="connsiteY231" fmla="*/ 205654 h 410242"/>
              <a:gd name="connsiteX232" fmla="*/ 240411 w 418567"/>
              <a:gd name="connsiteY232" fmla="*/ 202787 h 410242"/>
              <a:gd name="connsiteX233" fmla="*/ 231029 w 418567"/>
              <a:gd name="connsiteY233" fmla="*/ 205121 h 410242"/>
              <a:gd name="connsiteX234" fmla="*/ 231029 w 418567"/>
              <a:gd name="connsiteY234" fmla="*/ 205788 h 410242"/>
              <a:gd name="connsiteX235" fmla="*/ 227095 w 418567"/>
              <a:gd name="connsiteY235" fmla="*/ 225390 h 410242"/>
              <a:gd name="connsiteX236" fmla="*/ 222723 w 418567"/>
              <a:gd name="connsiteY236" fmla="*/ 204197 h 410242"/>
              <a:gd name="connsiteX237" fmla="*/ 227990 w 418567"/>
              <a:gd name="connsiteY237" fmla="*/ 180604 h 410242"/>
              <a:gd name="connsiteX238" fmla="*/ 242964 w 418567"/>
              <a:gd name="connsiteY238" fmla="*/ 172403 h 410242"/>
              <a:gd name="connsiteX239" fmla="*/ 249031 w 418567"/>
              <a:gd name="connsiteY239" fmla="*/ 173155 h 410242"/>
              <a:gd name="connsiteX240" fmla="*/ 254375 w 418567"/>
              <a:gd name="connsiteY240" fmla="*/ 175155 h 410242"/>
              <a:gd name="connsiteX241" fmla="*/ 254375 w 418567"/>
              <a:gd name="connsiteY241" fmla="*/ 181232 h 410242"/>
              <a:gd name="connsiteX242" fmla="*/ 249336 w 418567"/>
              <a:gd name="connsiteY242" fmla="*/ 179603 h 410242"/>
              <a:gd name="connsiteX243" fmla="*/ 244031 w 418567"/>
              <a:gd name="connsiteY243" fmla="*/ 178984 h 410242"/>
              <a:gd name="connsiteX244" fmla="*/ 234658 w 418567"/>
              <a:gd name="connsiteY244" fmla="*/ 183937 h 410242"/>
              <a:gd name="connsiteX245" fmla="*/ 231124 w 418567"/>
              <a:gd name="connsiteY245" fmla="*/ 199701 h 410242"/>
              <a:gd name="connsiteX246" fmla="*/ 242802 w 418567"/>
              <a:gd name="connsiteY246" fmla="*/ 196377 h 410242"/>
              <a:gd name="connsiteX247" fmla="*/ 253536 w 418567"/>
              <a:gd name="connsiteY247" fmla="*/ 201035 h 410242"/>
              <a:gd name="connsiteX248" fmla="*/ 257566 w 418567"/>
              <a:gd name="connsiteY248" fmla="*/ 213446 h 410242"/>
              <a:gd name="connsiteX249" fmla="*/ 252965 w 418567"/>
              <a:gd name="connsiteY249" fmla="*/ 227171 h 410242"/>
              <a:gd name="connsiteX250" fmla="*/ 240506 w 418567"/>
              <a:gd name="connsiteY250" fmla="*/ 232248 h 410242"/>
              <a:gd name="connsiteX251" fmla="*/ 227095 w 418567"/>
              <a:gd name="connsiteY251" fmla="*/ 225390 h 410242"/>
              <a:gd name="connsiteX252" fmla="*/ 227095 w 418567"/>
              <a:gd name="connsiteY252" fmla="*/ 225390 h 410242"/>
              <a:gd name="connsiteX253" fmla="*/ 196548 w 418567"/>
              <a:gd name="connsiteY253" fmla="*/ 231172 h 410242"/>
              <a:gd name="connsiteX254" fmla="*/ 204949 w 418567"/>
              <a:gd name="connsiteY254" fmla="*/ 173488 h 410242"/>
              <a:gd name="connsiteX255" fmla="*/ 197263 w 418567"/>
              <a:gd name="connsiteY255" fmla="*/ 173488 h 410242"/>
              <a:gd name="connsiteX256" fmla="*/ 183375 w 418567"/>
              <a:gd name="connsiteY256" fmla="*/ 181404 h 410242"/>
              <a:gd name="connsiteX257" fmla="*/ 183375 w 418567"/>
              <a:gd name="connsiteY257" fmla="*/ 188214 h 410242"/>
              <a:gd name="connsiteX258" fmla="*/ 196548 w 418567"/>
              <a:gd name="connsiteY258" fmla="*/ 181975 h 410242"/>
              <a:gd name="connsiteX259" fmla="*/ 196548 w 418567"/>
              <a:gd name="connsiteY259" fmla="*/ 231172 h 410242"/>
              <a:gd name="connsiteX260" fmla="*/ 165516 w 418567"/>
              <a:gd name="connsiteY260" fmla="*/ 232000 h 410242"/>
              <a:gd name="connsiteX261" fmla="*/ 169374 w 418567"/>
              <a:gd name="connsiteY261" fmla="*/ 230543 h 410242"/>
              <a:gd name="connsiteX262" fmla="*/ 170831 w 418567"/>
              <a:gd name="connsiteY262" fmla="*/ 226676 h 410242"/>
              <a:gd name="connsiteX263" fmla="*/ 169374 w 418567"/>
              <a:gd name="connsiteY263" fmla="*/ 222799 h 410242"/>
              <a:gd name="connsiteX264" fmla="*/ 165516 w 418567"/>
              <a:gd name="connsiteY264" fmla="*/ 221351 h 410242"/>
              <a:gd name="connsiteX265" fmla="*/ 161677 w 418567"/>
              <a:gd name="connsiteY265" fmla="*/ 222799 h 410242"/>
              <a:gd name="connsiteX266" fmla="*/ 160220 w 418567"/>
              <a:gd name="connsiteY266" fmla="*/ 226676 h 410242"/>
              <a:gd name="connsiteX267" fmla="*/ 161677 w 418567"/>
              <a:gd name="connsiteY267" fmla="*/ 230543 h 410242"/>
              <a:gd name="connsiteX268" fmla="*/ 165516 w 418567"/>
              <a:gd name="connsiteY268" fmla="*/ 232000 h 410242"/>
              <a:gd name="connsiteX269" fmla="*/ 165516 w 418567"/>
              <a:gd name="connsiteY269" fmla="*/ 232000 h 410242"/>
              <a:gd name="connsiteX270" fmla="*/ 151019 w 418567"/>
              <a:gd name="connsiteY270" fmla="*/ 224266 h 410242"/>
              <a:gd name="connsiteX271" fmla="*/ 126978 w 418567"/>
              <a:gd name="connsiteY271" fmla="*/ 224266 h 410242"/>
              <a:gd name="connsiteX272" fmla="*/ 141465 w 418567"/>
              <a:gd name="connsiteY272" fmla="*/ 205740 h 410242"/>
              <a:gd name="connsiteX273" fmla="*/ 147304 w 418567"/>
              <a:gd name="connsiteY273" fmla="*/ 195634 h 410242"/>
              <a:gd name="connsiteX274" fmla="*/ 148904 w 418567"/>
              <a:gd name="connsiteY274" fmla="*/ 187719 h 410242"/>
              <a:gd name="connsiteX275" fmla="*/ 145094 w 418567"/>
              <a:gd name="connsiteY275" fmla="*/ 176441 h 410242"/>
              <a:gd name="connsiteX276" fmla="*/ 134503 w 418567"/>
              <a:gd name="connsiteY276" fmla="*/ 172403 h 410242"/>
              <a:gd name="connsiteX277" fmla="*/ 126892 w 418567"/>
              <a:gd name="connsiteY277" fmla="*/ 173698 h 410242"/>
              <a:gd name="connsiteX278" fmla="*/ 119196 w 418567"/>
              <a:gd name="connsiteY278" fmla="*/ 177822 h 410242"/>
              <a:gd name="connsiteX279" fmla="*/ 119196 w 418567"/>
              <a:gd name="connsiteY279" fmla="*/ 184890 h 410242"/>
              <a:gd name="connsiteX280" fmla="*/ 133074 w 418567"/>
              <a:gd name="connsiteY280" fmla="*/ 179565 h 410242"/>
              <a:gd name="connsiteX281" fmla="*/ 140237 w 418567"/>
              <a:gd name="connsiteY281" fmla="*/ 188214 h 410242"/>
              <a:gd name="connsiteX282" fmla="*/ 138208 w 418567"/>
              <a:gd name="connsiteY282" fmla="*/ 196463 h 410242"/>
              <a:gd name="connsiteX283" fmla="*/ 131483 w 418567"/>
              <a:gd name="connsiteY283" fmla="*/ 207321 h 410242"/>
              <a:gd name="connsiteX284" fmla="*/ 117872 w 418567"/>
              <a:gd name="connsiteY284" fmla="*/ 224933 h 410242"/>
              <a:gd name="connsiteX285" fmla="*/ 117872 w 418567"/>
              <a:gd name="connsiteY285" fmla="*/ 231172 h 410242"/>
              <a:gd name="connsiteX286" fmla="*/ 151019 w 418567"/>
              <a:gd name="connsiteY286" fmla="*/ 231172 h 410242"/>
              <a:gd name="connsiteX287" fmla="*/ 151019 w 418567"/>
              <a:gd name="connsiteY287" fmla="*/ 224266 h 410242"/>
              <a:gd name="connsiteX288" fmla="*/ 80286 w 418567"/>
              <a:gd name="connsiteY288" fmla="*/ 231172 h 410242"/>
              <a:gd name="connsiteX289" fmla="*/ 88954 w 418567"/>
              <a:gd name="connsiteY289" fmla="*/ 231172 h 410242"/>
              <a:gd name="connsiteX290" fmla="*/ 107442 w 418567"/>
              <a:gd name="connsiteY290" fmla="*/ 179651 h 410242"/>
              <a:gd name="connsiteX291" fmla="*/ 107442 w 418567"/>
              <a:gd name="connsiteY291" fmla="*/ 173488 h 410242"/>
              <a:gd name="connsiteX292" fmla="*/ 73666 w 418567"/>
              <a:gd name="connsiteY292" fmla="*/ 173488 h 410242"/>
              <a:gd name="connsiteX293" fmla="*/ 73666 w 418567"/>
              <a:gd name="connsiteY293" fmla="*/ 180394 h 410242"/>
              <a:gd name="connsiteX294" fmla="*/ 99041 w 418567"/>
              <a:gd name="connsiteY294" fmla="*/ 180394 h 410242"/>
              <a:gd name="connsiteX295" fmla="*/ 80286 w 418567"/>
              <a:gd name="connsiteY295" fmla="*/ 231172 h 410242"/>
              <a:gd name="connsiteX296" fmla="*/ 47663 w 418567"/>
              <a:gd name="connsiteY296" fmla="*/ 231172 h 410242"/>
              <a:gd name="connsiteX297" fmla="*/ 56064 w 418567"/>
              <a:gd name="connsiteY297" fmla="*/ 231172 h 410242"/>
              <a:gd name="connsiteX298" fmla="*/ 56064 w 418567"/>
              <a:gd name="connsiteY298" fmla="*/ 173488 h 410242"/>
              <a:gd name="connsiteX299" fmla="*/ 48377 w 418567"/>
              <a:gd name="connsiteY299" fmla="*/ 173488 h 410242"/>
              <a:gd name="connsiteX300" fmla="*/ 34490 w 418567"/>
              <a:gd name="connsiteY300" fmla="*/ 181404 h 410242"/>
              <a:gd name="connsiteX301" fmla="*/ 34490 w 418567"/>
              <a:gd name="connsiteY301" fmla="*/ 188214 h 410242"/>
              <a:gd name="connsiteX302" fmla="*/ 47663 w 418567"/>
              <a:gd name="connsiteY302" fmla="*/ 181975 h 410242"/>
              <a:gd name="connsiteX303" fmla="*/ 47663 w 418567"/>
              <a:gd name="connsiteY303" fmla="*/ 231172 h 410242"/>
              <a:gd name="connsiteX304" fmla="*/ 356225 w 418567"/>
              <a:gd name="connsiteY304" fmla="*/ 65884 h 410242"/>
              <a:gd name="connsiteX305" fmla="*/ 358521 w 418567"/>
              <a:gd name="connsiteY305" fmla="*/ 83620 h 410242"/>
              <a:gd name="connsiteX306" fmla="*/ 365865 w 418567"/>
              <a:gd name="connsiteY306" fmla="*/ 89106 h 410242"/>
              <a:gd name="connsiteX307" fmla="*/ 373199 w 418567"/>
              <a:gd name="connsiteY307" fmla="*/ 83620 h 410242"/>
              <a:gd name="connsiteX308" fmla="*/ 375495 w 418567"/>
              <a:gd name="connsiteY308" fmla="*/ 65884 h 410242"/>
              <a:gd name="connsiteX309" fmla="*/ 373199 w 418567"/>
              <a:gd name="connsiteY309" fmla="*/ 48244 h 410242"/>
              <a:gd name="connsiteX310" fmla="*/ 365865 w 418567"/>
              <a:gd name="connsiteY310" fmla="*/ 42748 h 410242"/>
              <a:gd name="connsiteX311" fmla="*/ 358521 w 418567"/>
              <a:gd name="connsiteY311" fmla="*/ 48244 h 410242"/>
              <a:gd name="connsiteX312" fmla="*/ 356225 w 418567"/>
              <a:gd name="connsiteY312" fmla="*/ 65884 h 410242"/>
              <a:gd name="connsiteX313" fmla="*/ 356225 w 418567"/>
              <a:gd name="connsiteY313" fmla="*/ 65884 h 410242"/>
              <a:gd name="connsiteX314" fmla="*/ 352292 w 418567"/>
              <a:gd name="connsiteY314" fmla="*/ 88192 h 410242"/>
              <a:gd name="connsiteX315" fmla="*/ 347653 w 418567"/>
              <a:gd name="connsiteY315" fmla="*/ 65884 h 410242"/>
              <a:gd name="connsiteX316" fmla="*/ 352292 w 418567"/>
              <a:gd name="connsiteY316" fmla="*/ 43625 h 410242"/>
              <a:gd name="connsiteX317" fmla="*/ 365865 w 418567"/>
              <a:gd name="connsiteY317" fmla="*/ 36005 h 410242"/>
              <a:gd name="connsiteX318" fmla="*/ 379428 w 418567"/>
              <a:gd name="connsiteY318" fmla="*/ 43625 h 410242"/>
              <a:gd name="connsiteX319" fmla="*/ 384077 w 418567"/>
              <a:gd name="connsiteY319" fmla="*/ 65884 h 410242"/>
              <a:gd name="connsiteX320" fmla="*/ 379428 w 418567"/>
              <a:gd name="connsiteY320" fmla="*/ 88230 h 410242"/>
              <a:gd name="connsiteX321" fmla="*/ 365865 w 418567"/>
              <a:gd name="connsiteY321" fmla="*/ 95850 h 410242"/>
              <a:gd name="connsiteX322" fmla="*/ 352292 w 418567"/>
              <a:gd name="connsiteY322" fmla="*/ 88192 h 410242"/>
              <a:gd name="connsiteX323" fmla="*/ 352292 w 418567"/>
              <a:gd name="connsiteY323" fmla="*/ 88192 h 410242"/>
              <a:gd name="connsiteX324" fmla="*/ 334394 w 418567"/>
              <a:gd name="connsiteY324" fmla="*/ 95602 h 410242"/>
              <a:gd name="connsiteX325" fmla="*/ 338233 w 418567"/>
              <a:gd name="connsiteY325" fmla="*/ 94136 h 410242"/>
              <a:gd name="connsiteX326" fmla="*/ 339700 w 418567"/>
              <a:gd name="connsiteY326" fmla="*/ 90268 h 410242"/>
              <a:gd name="connsiteX327" fmla="*/ 338233 w 418567"/>
              <a:gd name="connsiteY327" fmla="*/ 86401 h 410242"/>
              <a:gd name="connsiteX328" fmla="*/ 334394 w 418567"/>
              <a:gd name="connsiteY328" fmla="*/ 84953 h 410242"/>
              <a:gd name="connsiteX329" fmla="*/ 330546 w 418567"/>
              <a:gd name="connsiteY329" fmla="*/ 86401 h 410242"/>
              <a:gd name="connsiteX330" fmla="*/ 329089 w 418567"/>
              <a:gd name="connsiteY330" fmla="*/ 90268 h 410242"/>
              <a:gd name="connsiteX331" fmla="*/ 330546 w 418567"/>
              <a:gd name="connsiteY331" fmla="*/ 94136 h 410242"/>
              <a:gd name="connsiteX332" fmla="*/ 334394 w 418567"/>
              <a:gd name="connsiteY332" fmla="*/ 95602 h 410242"/>
              <a:gd name="connsiteX333" fmla="*/ 334394 w 418567"/>
              <a:gd name="connsiteY333" fmla="*/ 95602 h 410242"/>
              <a:gd name="connsiteX334" fmla="*/ 293284 w 418567"/>
              <a:gd name="connsiteY334" fmla="*/ 65884 h 410242"/>
              <a:gd name="connsiteX335" fmla="*/ 295570 w 418567"/>
              <a:gd name="connsiteY335" fmla="*/ 83620 h 410242"/>
              <a:gd name="connsiteX336" fmla="*/ 302905 w 418567"/>
              <a:gd name="connsiteY336" fmla="*/ 89106 h 410242"/>
              <a:gd name="connsiteX337" fmla="*/ 310248 w 418567"/>
              <a:gd name="connsiteY337" fmla="*/ 83620 h 410242"/>
              <a:gd name="connsiteX338" fmla="*/ 312544 w 418567"/>
              <a:gd name="connsiteY338" fmla="*/ 65884 h 410242"/>
              <a:gd name="connsiteX339" fmla="*/ 310248 w 418567"/>
              <a:gd name="connsiteY339" fmla="*/ 48244 h 410242"/>
              <a:gd name="connsiteX340" fmla="*/ 302905 w 418567"/>
              <a:gd name="connsiteY340" fmla="*/ 42748 h 410242"/>
              <a:gd name="connsiteX341" fmla="*/ 295570 w 418567"/>
              <a:gd name="connsiteY341" fmla="*/ 48244 h 410242"/>
              <a:gd name="connsiteX342" fmla="*/ 293284 w 418567"/>
              <a:gd name="connsiteY342" fmla="*/ 65884 h 410242"/>
              <a:gd name="connsiteX343" fmla="*/ 293284 w 418567"/>
              <a:gd name="connsiteY343" fmla="*/ 65884 h 410242"/>
              <a:gd name="connsiteX344" fmla="*/ 289341 w 418567"/>
              <a:gd name="connsiteY344" fmla="*/ 88192 h 410242"/>
              <a:gd name="connsiteX345" fmla="*/ 284702 w 418567"/>
              <a:gd name="connsiteY345" fmla="*/ 65884 h 410242"/>
              <a:gd name="connsiteX346" fmla="*/ 289341 w 418567"/>
              <a:gd name="connsiteY346" fmla="*/ 43625 h 410242"/>
              <a:gd name="connsiteX347" fmla="*/ 302905 w 418567"/>
              <a:gd name="connsiteY347" fmla="*/ 36005 h 410242"/>
              <a:gd name="connsiteX348" fmla="*/ 316478 w 418567"/>
              <a:gd name="connsiteY348" fmla="*/ 43625 h 410242"/>
              <a:gd name="connsiteX349" fmla="*/ 321126 w 418567"/>
              <a:gd name="connsiteY349" fmla="*/ 65884 h 410242"/>
              <a:gd name="connsiteX350" fmla="*/ 316478 w 418567"/>
              <a:gd name="connsiteY350" fmla="*/ 88230 h 410242"/>
              <a:gd name="connsiteX351" fmla="*/ 302905 w 418567"/>
              <a:gd name="connsiteY351" fmla="*/ 95850 h 410242"/>
              <a:gd name="connsiteX352" fmla="*/ 289341 w 418567"/>
              <a:gd name="connsiteY352" fmla="*/ 88192 h 410242"/>
              <a:gd name="connsiteX353" fmla="*/ 289341 w 418567"/>
              <a:gd name="connsiteY353" fmla="*/ 88192 h 410242"/>
              <a:gd name="connsiteX354" fmla="*/ 271443 w 418567"/>
              <a:gd name="connsiteY354" fmla="*/ 95602 h 410242"/>
              <a:gd name="connsiteX355" fmla="*/ 275292 w 418567"/>
              <a:gd name="connsiteY355" fmla="*/ 94136 h 410242"/>
              <a:gd name="connsiteX356" fmla="*/ 276749 w 418567"/>
              <a:gd name="connsiteY356" fmla="*/ 90268 h 410242"/>
              <a:gd name="connsiteX357" fmla="*/ 275292 w 418567"/>
              <a:gd name="connsiteY357" fmla="*/ 86401 h 410242"/>
              <a:gd name="connsiteX358" fmla="*/ 271443 w 418567"/>
              <a:gd name="connsiteY358" fmla="*/ 84953 h 410242"/>
              <a:gd name="connsiteX359" fmla="*/ 267595 w 418567"/>
              <a:gd name="connsiteY359" fmla="*/ 86401 h 410242"/>
              <a:gd name="connsiteX360" fmla="*/ 266138 w 418567"/>
              <a:gd name="connsiteY360" fmla="*/ 90268 h 410242"/>
              <a:gd name="connsiteX361" fmla="*/ 267595 w 418567"/>
              <a:gd name="connsiteY361" fmla="*/ 94136 h 410242"/>
              <a:gd name="connsiteX362" fmla="*/ 271443 w 418567"/>
              <a:gd name="connsiteY362" fmla="*/ 95602 h 410242"/>
              <a:gd name="connsiteX363" fmla="*/ 271443 w 418567"/>
              <a:gd name="connsiteY363" fmla="*/ 95602 h 410242"/>
              <a:gd name="connsiteX364" fmla="*/ 231029 w 418567"/>
              <a:gd name="connsiteY364" fmla="*/ 69380 h 410242"/>
              <a:gd name="connsiteX365" fmla="*/ 233382 w 418567"/>
              <a:gd name="connsiteY365" fmla="*/ 84496 h 410242"/>
              <a:gd name="connsiteX366" fmla="*/ 240754 w 418567"/>
              <a:gd name="connsiteY366" fmla="*/ 89278 h 410242"/>
              <a:gd name="connsiteX367" fmla="*/ 249164 w 418567"/>
              <a:gd name="connsiteY367" fmla="*/ 77534 h 410242"/>
              <a:gd name="connsiteX368" fmla="*/ 246945 w 418567"/>
              <a:gd name="connsiteY368" fmla="*/ 69256 h 410242"/>
              <a:gd name="connsiteX369" fmla="*/ 240411 w 418567"/>
              <a:gd name="connsiteY369" fmla="*/ 66380 h 410242"/>
              <a:gd name="connsiteX370" fmla="*/ 231029 w 418567"/>
              <a:gd name="connsiteY370" fmla="*/ 68723 h 410242"/>
              <a:gd name="connsiteX371" fmla="*/ 231029 w 418567"/>
              <a:gd name="connsiteY371" fmla="*/ 69380 h 410242"/>
              <a:gd name="connsiteX372" fmla="*/ 227095 w 418567"/>
              <a:gd name="connsiteY372" fmla="*/ 88983 h 410242"/>
              <a:gd name="connsiteX373" fmla="*/ 222723 w 418567"/>
              <a:gd name="connsiteY373" fmla="*/ 67799 h 410242"/>
              <a:gd name="connsiteX374" fmla="*/ 227990 w 418567"/>
              <a:gd name="connsiteY374" fmla="*/ 44196 h 410242"/>
              <a:gd name="connsiteX375" fmla="*/ 242964 w 418567"/>
              <a:gd name="connsiteY375" fmla="*/ 36005 h 410242"/>
              <a:gd name="connsiteX376" fmla="*/ 249031 w 418567"/>
              <a:gd name="connsiteY376" fmla="*/ 36747 h 410242"/>
              <a:gd name="connsiteX377" fmla="*/ 254375 w 418567"/>
              <a:gd name="connsiteY377" fmla="*/ 38748 h 410242"/>
              <a:gd name="connsiteX378" fmla="*/ 254375 w 418567"/>
              <a:gd name="connsiteY378" fmla="*/ 44834 h 410242"/>
              <a:gd name="connsiteX379" fmla="*/ 249336 w 418567"/>
              <a:gd name="connsiteY379" fmla="*/ 43205 h 410242"/>
              <a:gd name="connsiteX380" fmla="*/ 244031 w 418567"/>
              <a:gd name="connsiteY380" fmla="*/ 42577 h 410242"/>
              <a:gd name="connsiteX381" fmla="*/ 234658 w 418567"/>
              <a:gd name="connsiteY381" fmla="*/ 47539 h 410242"/>
              <a:gd name="connsiteX382" fmla="*/ 231124 w 418567"/>
              <a:gd name="connsiteY382" fmla="*/ 63303 h 410242"/>
              <a:gd name="connsiteX383" fmla="*/ 242802 w 418567"/>
              <a:gd name="connsiteY383" fmla="*/ 59979 h 410242"/>
              <a:gd name="connsiteX384" fmla="*/ 253536 w 418567"/>
              <a:gd name="connsiteY384" fmla="*/ 64637 h 410242"/>
              <a:gd name="connsiteX385" fmla="*/ 257566 w 418567"/>
              <a:gd name="connsiteY385" fmla="*/ 77048 h 410242"/>
              <a:gd name="connsiteX386" fmla="*/ 252965 w 418567"/>
              <a:gd name="connsiteY386" fmla="*/ 90773 h 410242"/>
              <a:gd name="connsiteX387" fmla="*/ 240506 w 418567"/>
              <a:gd name="connsiteY387" fmla="*/ 95850 h 410242"/>
              <a:gd name="connsiteX388" fmla="*/ 227095 w 418567"/>
              <a:gd name="connsiteY388" fmla="*/ 88983 h 410242"/>
              <a:gd name="connsiteX389" fmla="*/ 227095 w 418567"/>
              <a:gd name="connsiteY389" fmla="*/ 88983 h 410242"/>
              <a:gd name="connsiteX390" fmla="*/ 196548 w 418567"/>
              <a:gd name="connsiteY390" fmla="*/ 94774 h 410242"/>
              <a:gd name="connsiteX391" fmla="*/ 204949 w 418567"/>
              <a:gd name="connsiteY391" fmla="*/ 94774 h 410242"/>
              <a:gd name="connsiteX392" fmla="*/ 204949 w 418567"/>
              <a:gd name="connsiteY392" fmla="*/ 37081 h 410242"/>
              <a:gd name="connsiteX393" fmla="*/ 197263 w 418567"/>
              <a:gd name="connsiteY393" fmla="*/ 37081 h 410242"/>
              <a:gd name="connsiteX394" fmla="*/ 183375 w 418567"/>
              <a:gd name="connsiteY394" fmla="*/ 44987 h 410242"/>
              <a:gd name="connsiteX395" fmla="*/ 183375 w 418567"/>
              <a:gd name="connsiteY395" fmla="*/ 51816 h 410242"/>
              <a:gd name="connsiteX396" fmla="*/ 196548 w 418567"/>
              <a:gd name="connsiteY396" fmla="*/ 45577 h 410242"/>
              <a:gd name="connsiteX397" fmla="*/ 196548 w 418567"/>
              <a:gd name="connsiteY397" fmla="*/ 94774 h 410242"/>
              <a:gd name="connsiteX398" fmla="*/ 165516 w 418567"/>
              <a:gd name="connsiteY398" fmla="*/ 95602 h 410242"/>
              <a:gd name="connsiteX399" fmla="*/ 169374 w 418567"/>
              <a:gd name="connsiteY399" fmla="*/ 94136 h 410242"/>
              <a:gd name="connsiteX400" fmla="*/ 170831 w 418567"/>
              <a:gd name="connsiteY400" fmla="*/ 90268 h 410242"/>
              <a:gd name="connsiteX401" fmla="*/ 169374 w 418567"/>
              <a:gd name="connsiteY401" fmla="*/ 86401 h 410242"/>
              <a:gd name="connsiteX402" fmla="*/ 165516 w 418567"/>
              <a:gd name="connsiteY402" fmla="*/ 84953 h 410242"/>
              <a:gd name="connsiteX403" fmla="*/ 161677 w 418567"/>
              <a:gd name="connsiteY403" fmla="*/ 86401 h 410242"/>
              <a:gd name="connsiteX404" fmla="*/ 160220 w 418567"/>
              <a:gd name="connsiteY404" fmla="*/ 90268 h 410242"/>
              <a:gd name="connsiteX405" fmla="*/ 161677 w 418567"/>
              <a:gd name="connsiteY405" fmla="*/ 94136 h 410242"/>
              <a:gd name="connsiteX406" fmla="*/ 165516 w 418567"/>
              <a:gd name="connsiteY406" fmla="*/ 95602 h 410242"/>
              <a:gd name="connsiteX407" fmla="*/ 165516 w 418567"/>
              <a:gd name="connsiteY407" fmla="*/ 95602 h 410242"/>
              <a:gd name="connsiteX408" fmla="*/ 151019 w 418567"/>
              <a:gd name="connsiteY408" fmla="*/ 87859 h 410242"/>
              <a:gd name="connsiteX409" fmla="*/ 126978 w 418567"/>
              <a:gd name="connsiteY409" fmla="*/ 87859 h 410242"/>
              <a:gd name="connsiteX410" fmla="*/ 141465 w 418567"/>
              <a:gd name="connsiteY410" fmla="*/ 69342 h 410242"/>
              <a:gd name="connsiteX411" fmla="*/ 147304 w 418567"/>
              <a:gd name="connsiteY411" fmla="*/ 59226 h 410242"/>
              <a:gd name="connsiteX412" fmla="*/ 148904 w 418567"/>
              <a:gd name="connsiteY412" fmla="*/ 51311 h 410242"/>
              <a:gd name="connsiteX413" fmla="*/ 145094 w 418567"/>
              <a:gd name="connsiteY413" fmla="*/ 40043 h 410242"/>
              <a:gd name="connsiteX414" fmla="*/ 134503 w 418567"/>
              <a:gd name="connsiteY414" fmla="*/ 36005 h 410242"/>
              <a:gd name="connsiteX415" fmla="*/ 126892 w 418567"/>
              <a:gd name="connsiteY415" fmla="*/ 37300 h 410242"/>
              <a:gd name="connsiteX416" fmla="*/ 119196 w 418567"/>
              <a:gd name="connsiteY416" fmla="*/ 41415 h 410242"/>
              <a:gd name="connsiteX417" fmla="*/ 119196 w 418567"/>
              <a:gd name="connsiteY417" fmla="*/ 48492 h 410242"/>
              <a:gd name="connsiteX418" fmla="*/ 133074 w 418567"/>
              <a:gd name="connsiteY418" fmla="*/ 43167 h 410242"/>
              <a:gd name="connsiteX419" fmla="*/ 140237 w 418567"/>
              <a:gd name="connsiteY419" fmla="*/ 51816 h 410242"/>
              <a:gd name="connsiteX420" fmla="*/ 138208 w 418567"/>
              <a:gd name="connsiteY420" fmla="*/ 60055 h 410242"/>
              <a:gd name="connsiteX421" fmla="*/ 131483 w 418567"/>
              <a:gd name="connsiteY421" fmla="*/ 70923 h 410242"/>
              <a:gd name="connsiteX422" fmla="*/ 117872 w 418567"/>
              <a:gd name="connsiteY422" fmla="*/ 88525 h 410242"/>
              <a:gd name="connsiteX423" fmla="*/ 117872 w 418567"/>
              <a:gd name="connsiteY423" fmla="*/ 94774 h 410242"/>
              <a:gd name="connsiteX424" fmla="*/ 151019 w 418567"/>
              <a:gd name="connsiteY424" fmla="*/ 94774 h 410242"/>
              <a:gd name="connsiteX425" fmla="*/ 151019 w 418567"/>
              <a:gd name="connsiteY425" fmla="*/ 87859 h 410242"/>
              <a:gd name="connsiteX426" fmla="*/ 80286 w 418567"/>
              <a:gd name="connsiteY426" fmla="*/ 94774 h 410242"/>
              <a:gd name="connsiteX427" fmla="*/ 88954 w 418567"/>
              <a:gd name="connsiteY427" fmla="*/ 94774 h 410242"/>
              <a:gd name="connsiteX428" fmla="*/ 107442 w 418567"/>
              <a:gd name="connsiteY428" fmla="*/ 43253 h 410242"/>
              <a:gd name="connsiteX429" fmla="*/ 107442 w 418567"/>
              <a:gd name="connsiteY429" fmla="*/ 37081 h 410242"/>
              <a:gd name="connsiteX430" fmla="*/ 73666 w 418567"/>
              <a:gd name="connsiteY430" fmla="*/ 37081 h 410242"/>
              <a:gd name="connsiteX431" fmla="*/ 73666 w 418567"/>
              <a:gd name="connsiteY431" fmla="*/ 43996 h 410242"/>
              <a:gd name="connsiteX432" fmla="*/ 99041 w 418567"/>
              <a:gd name="connsiteY432" fmla="*/ 43996 h 410242"/>
              <a:gd name="connsiteX433" fmla="*/ 80286 w 418567"/>
              <a:gd name="connsiteY433" fmla="*/ 94774 h 410242"/>
              <a:gd name="connsiteX434" fmla="*/ 47663 w 418567"/>
              <a:gd name="connsiteY434" fmla="*/ 45577 h 410242"/>
              <a:gd name="connsiteX435" fmla="*/ 34490 w 418567"/>
              <a:gd name="connsiteY435" fmla="*/ 51816 h 410242"/>
              <a:gd name="connsiteX436" fmla="*/ 34490 w 418567"/>
              <a:gd name="connsiteY436" fmla="*/ 44987 h 410242"/>
              <a:gd name="connsiteX437" fmla="*/ 48377 w 418567"/>
              <a:gd name="connsiteY437" fmla="*/ 37081 h 410242"/>
              <a:gd name="connsiteX438" fmla="*/ 56064 w 418567"/>
              <a:gd name="connsiteY438" fmla="*/ 37081 h 410242"/>
              <a:gd name="connsiteX439" fmla="*/ 56064 w 418567"/>
              <a:gd name="connsiteY439" fmla="*/ 94774 h 410242"/>
              <a:gd name="connsiteX440" fmla="*/ 47663 w 418567"/>
              <a:gd name="connsiteY440" fmla="*/ 94774 h 410242"/>
              <a:gd name="connsiteX441" fmla="*/ 47663 w 418567"/>
              <a:gd name="connsiteY441" fmla="*/ 45577 h 410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</a:cxnLst>
            <a:rect l="l" t="t" r="r" b="b"/>
            <a:pathLst>
              <a:path w="418567" h="410242">
                <a:moveTo>
                  <a:pt x="19050" y="391192"/>
                </a:moveTo>
                <a:lnTo>
                  <a:pt x="399517" y="391192"/>
                </a:lnTo>
                <a:lnTo>
                  <a:pt x="399517" y="302047"/>
                </a:lnTo>
                <a:lnTo>
                  <a:pt x="19050" y="302047"/>
                </a:lnTo>
                <a:lnTo>
                  <a:pt x="19050" y="391192"/>
                </a:lnTo>
                <a:close/>
                <a:moveTo>
                  <a:pt x="418567" y="292522"/>
                </a:moveTo>
                <a:lnTo>
                  <a:pt x="418567" y="400717"/>
                </a:lnTo>
                <a:cubicBezTo>
                  <a:pt x="418567" y="405984"/>
                  <a:pt x="414309" y="410242"/>
                  <a:pt x="409042" y="410242"/>
                </a:cubicBezTo>
                <a:lnTo>
                  <a:pt x="9525" y="410242"/>
                </a:lnTo>
                <a:cubicBezTo>
                  <a:pt x="4258" y="410242"/>
                  <a:pt x="0" y="405984"/>
                  <a:pt x="0" y="400717"/>
                </a:cubicBezTo>
                <a:lnTo>
                  <a:pt x="0" y="292522"/>
                </a:lnTo>
                <a:cubicBezTo>
                  <a:pt x="0" y="287255"/>
                  <a:pt x="4258" y="282997"/>
                  <a:pt x="9525" y="282997"/>
                </a:cubicBezTo>
                <a:lnTo>
                  <a:pt x="409042" y="282997"/>
                </a:lnTo>
                <a:cubicBezTo>
                  <a:pt x="414309" y="282997"/>
                  <a:pt x="418567" y="287255"/>
                  <a:pt x="418567" y="292522"/>
                </a:cubicBezTo>
                <a:lnTo>
                  <a:pt x="418567" y="292522"/>
                </a:lnTo>
                <a:close/>
                <a:moveTo>
                  <a:pt x="19050" y="249688"/>
                </a:moveTo>
                <a:lnTo>
                  <a:pt x="399517" y="249688"/>
                </a:lnTo>
                <a:lnTo>
                  <a:pt x="399517" y="160544"/>
                </a:lnTo>
                <a:lnTo>
                  <a:pt x="19050" y="160544"/>
                </a:lnTo>
                <a:lnTo>
                  <a:pt x="19050" y="249688"/>
                </a:lnTo>
                <a:close/>
                <a:moveTo>
                  <a:pt x="418567" y="151019"/>
                </a:moveTo>
                <a:lnTo>
                  <a:pt x="418567" y="259223"/>
                </a:lnTo>
                <a:cubicBezTo>
                  <a:pt x="418567" y="264481"/>
                  <a:pt x="414309" y="268748"/>
                  <a:pt x="409042" y="268748"/>
                </a:cubicBezTo>
                <a:lnTo>
                  <a:pt x="9525" y="268748"/>
                </a:lnTo>
                <a:cubicBezTo>
                  <a:pt x="4258" y="268748"/>
                  <a:pt x="0" y="264481"/>
                  <a:pt x="0" y="259223"/>
                </a:cubicBezTo>
                <a:lnTo>
                  <a:pt x="0" y="151019"/>
                </a:lnTo>
                <a:cubicBezTo>
                  <a:pt x="0" y="145752"/>
                  <a:pt x="4258" y="141494"/>
                  <a:pt x="9525" y="141494"/>
                </a:cubicBezTo>
                <a:lnTo>
                  <a:pt x="409042" y="141494"/>
                </a:lnTo>
                <a:cubicBezTo>
                  <a:pt x="414309" y="141494"/>
                  <a:pt x="418567" y="145752"/>
                  <a:pt x="418567" y="151019"/>
                </a:cubicBezTo>
                <a:lnTo>
                  <a:pt x="418567" y="151019"/>
                </a:lnTo>
                <a:close/>
                <a:moveTo>
                  <a:pt x="19050" y="108194"/>
                </a:moveTo>
                <a:lnTo>
                  <a:pt x="399517" y="108194"/>
                </a:lnTo>
                <a:lnTo>
                  <a:pt x="399517" y="19050"/>
                </a:lnTo>
                <a:lnTo>
                  <a:pt x="19050" y="19050"/>
                </a:lnTo>
                <a:lnTo>
                  <a:pt x="19050" y="108194"/>
                </a:lnTo>
                <a:close/>
                <a:moveTo>
                  <a:pt x="418567" y="9525"/>
                </a:moveTo>
                <a:lnTo>
                  <a:pt x="418567" y="117719"/>
                </a:lnTo>
                <a:cubicBezTo>
                  <a:pt x="418567" y="122987"/>
                  <a:pt x="414309" y="127244"/>
                  <a:pt x="409042" y="127244"/>
                </a:cubicBezTo>
                <a:lnTo>
                  <a:pt x="9525" y="127244"/>
                </a:lnTo>
                <a:cubicBezTo>
                  <a:pt x="4258" y="127244"/>
                  <a:pt x="0" y="122987"/>
                  <a:pt x="0" y="117719"/>
                </a:cubicBezTo>
                <a:lnTo>
                  <a:pt x="0" y="9525"/>
                </a:lnTo>
                <a:cubicBezTo>
                  <a:pt x="0" y="4258"/>
                  <a:pt x="4258" y="0"/>
                  <a:pt x="9525" y="0"/>
                </a:cubicBezTo>
                <a:cubicBezTo>
                  <a:pt x="193497" y="6350"/>
                  <a:pt x="275870" y="0"/>
                  <a:pt x="409042" y="0"/>
                </a:cubicBezTo>
                <a:cubicBezTo>
                  <a:pt x="414309" y="0"/>
                  <a:pt x="418567" y="4258"/>
                  <a:pt x="418567" y="9525"/>
                </a:cubicBezTo>
                <a:lnTo>
                  <a:pt x="418567" y="9525"/>
                </a:lnTo>
                <a:close/>
                <a:moveTo>
                  <a:pt x="356225" y="346872"/>
                </a:moveTo>
                <a:cubicBezTo>
                  <a:pt x="356225" y="355025"/>
                  <a:pt x="356987" y="360931"/>
                  <a:pt x="358521" y="364598"/>
                </a:cubicBezTo>
                <a:cubicBezTo>
                  <a:pt x="360055" y="368265"/>
                  <a:pt x="362502" y="370084"/>
                  <a:pt x="365865" y="370084"/>
                </a:cubicBezTo>
                <a:cubicBezTo>
                  <a:pt x="369218" y="370084"/>
                  <a:pt x="371666" y="368265"/>
                  <a:pt x="373199" y="364598"/>
                </a:cubicBezTo>
                <a:cubicBezTo>
                  <a:pt x="374733" y="360931"/>
                  <a:pt x="375495" y="355025"/>
                  <a:pt x="375495" y="346872"/>
                </a:cubicBezTo>
                <a:cubicBezTo>
                  <a:pt x="375495" y="338766"/>
                  <a:pt x="374733" y="332889"/>
                  <a:pt x="373199" y="329222"/>
                </a:cubicBezTo>
                <a:cubicBezTo>
                  <a:pt x="371666" y="325555"/>
                  <a:pt x="369218" y="323726"/>
                  <a:pt x="365865" y="323726"/>
                </a:cubicBezTo>
                <a:cubicBezTo>
                  <a:pt x="362502" y="323726"/>
                  <a:pt x="360055" y="325555"/>
                  <a:pt x="358521" y="329222"/>
                </a:cubicBezTo>
                <a:cubicBezTo>
                  <a:pt x="356987" y="332889"/>
                  <a:pt x="356225" y="338766"/>
                  <a:pt x="356225" y="346872"/>
                </a:cubicBezTo>
                <a:lnTo>
                  <a:pt x="356225" y="346872"/>
                </a:lnTo>
                <a:close/>
                <a:moveTo>
                  <a:pt x="352292" y="369170"/>
                </a:moveTo>
                <a:cubicBezTo>
                  <a:pt x="349196" y="364065"/>
                  <a:pt x="345391" y="355570"/>
                  <a:pt x="347653" y="346872"/>
                </a:cubicBezTo>
                <a:cubicBezTo>
                  <a:pt x="349915" y="338174"/>
                  <a:pt x="360569" y="320694"/>
                  <a:pt x="365865" y="316982"/>
                </a:cubicBezTo>
                <a:cubicBezTo>
                  <a:pt x="371818" y="316982"/>
                  <a:pt x="376342" y="319526"/>
                  <a:pt x="379428" y="324602"/>
                </a:cubicBezTo>
                <a:cubicBezTo>
                  <a:pt x="382534" y="329679"/>
                  <a:pt x="384077" y="337099"/>
                  <a:pt x="384077" y="346872"/>
                </a:cubicBezTo>
                <a:cubicBezTo>
                  <a:pt x="384077" y="356692"/>
                  <a:pt x="382534" y="364141"/>
                  <a:pt x="379428" y="369208"/>
                </a:cubicBezTo>
                <a:cubicBezTo>
                  <a:pt x="376342" y="374294"/>
                  <a:pt x="371818" y="376828"/>
                  <a:pt x="365865" y="376828"/>
                </a:cubicBezTo>
                <a:cubicBezTo>
                  <a:pt x="359912" y="376828"/>
                  <a:pt x="355387" y="374285"/>
                  <a:pt x="352292" y="369170"/>
                </a:cubicBezTo>
                <a:lnTo>
                  <a:pt x="352292" y="369170"/>
                </a:lnTo>
                <a:close/>
                <a:moveTo>
                  <a:pt x="334394" y="376580"/>
                </a:moveTo>
                <a:cubicBezTo>
                  <a:pt x="335975" y="376580"/>
                  <a:pt x="337271" y="376095"/>
                  <a:pt x="338233" y="375123"/>
                </a:cubicBezTo>
                <a:cubicBezTo>
                  <a:pt x="339204" y="374161"/>
                  <a:pt x="339700" y="372866"/>
                  <a:pt x="339700" y="371256"/>
                </a:cubicBezTo>
                <a:cubicBezTo>
                  <a:pt x="339700" y="369646"/>
                  <a:pt x="339204" y="368360"/>
                  <a:pt x="338233" y="367389"/>
                </a:cubicBezTo>
                <a:cubicBezTo>
                  <a:pt x="337271" y="366408"/>
                  <a:pt x="335975" y="365931"/>
                  <a:pt x="334394" y="365931"/>
                </a:cubicBezTo>
                <a:cubicBezTo>
                  <a:pt x="332804" y="365931"/>
                  <a:pt x="331508" y="366408"/>
                  <a:pt x="330546" y="367389"/>
                </a:cubicBezTo>
                <a:cubicBezTo>
                  <a:pt x="329575" y="368360"/>
                  <a:pt x="329089" y="369646"/>
                  <a:pt x="329089" y="371256"/>
                </a:cubicBezTo>
                <a:cubicBezTo>
                  <a:pt x="329089" y="372866"/>
                  <a:pt x="329575" y="374161"/>
                  <a:pt x="330546" y="375123"/>
                </a:cubicBezTo>
                <a:cubicBezTo>
                  <a:pt x="331508" y="376095"/>
                  <a:pt x="332804" y="376580"/>
                  <a:pt x="334394" y="376580"/>
                </a:cubicBezTo>
                <a:lnTo>
                  <a:pt x="334394" y="376580"/>
                </a:lnTo>
                <a:close/>
                <a:moveTo>
                  <a:pt x="319888" y="368837"/>
                </a:moveTo>
                <a:lnTo>
                  <a:pt x="295837" y="368837"/>
                </a:lnTo>
                <a:cubicBezTo>
                  <a:pt x="302676" y="360512"/>
                  <a:pt x="307515" y="354349"/>
                  <a:pt x="310344" y="350320"/>
                </a:cubicBezTo>
                <a:cubicBezTo>
                  <a:pt x="313163" y="346300"/>
                  <a:pt x="315116" y="342929"/>
                  <a:pt x="316173" y="340204"/>
                </a:cubicBezTo>
                <a:cubicBezTo>
                  <a:pt x="317230" y="337490"/>
                  <a:pt x="317773" y="334861"/>
                  <a:pt x="317773" y="332299"/>
                </a:cubicBezTo>
                <a:cubicBezTo>
                  <a:pt x="317773" y="327479"/>
                  <a:pt x="316497" y="323717"/>
                  <a:pt x="313954" y="321021"/>
                </a:cubicBezTo>
                <a:cubicBezTo>
                  <a:pt x="311429" y="318335"/>
                  <a:pt x="307896" y="316982"/>
                  <a:pt x="303362" y="316982"/>
                </a:cubicBezTo>
                <a:cubicBezTo>
                  <a:pt x="300761" y="316982"/>
                  <a:pt x="298228" y="317421"/>
                  <a:pt x="295751" y="318278"/>
                </a:cubicBezTo>
                <a:cubicBezTo>
                  <a:pt x="293284" y="319135"/>
                  <a:pt x="290713" y="320507"/>
                  <a:pt x="288065" y="322393"/>
                </a:cubicBezTo>
                <a:lnTo>
                  <a:pt x="288065" y="329479"/>
                </a:lnTo>
                <a:cubicBezTo>
                  <a:pt x="293656" y="325917"/>
                  <a:pt x="298285" y="324145"/>
                  <a:pt x="301943" y="324145"/>
                </a:cubicBezTo>
                <a:cubicBezTo>
                  <a:pt x="306724" y="324145"/>
                  <a:pt x="309105" y="327031"/>
                  <a:pt x="309105" y="332804"/>
                </a:cubicBezTo>
                <a:cubicBezTo>
                  <a:pt x="309105" y="335413"/>
                  <a:pt x="308420" y="338157"/>
                  <a:pt x="307076" y="341043"/>
                </a:cubicBezTo>
                <a:cubicBezTo>
                  <a:pt x="305705" y="343929"/>
                  <a:pt x="303476" y="347548"/>
                  <a:pt x="300352" y="351901"/>
                </a:cubicBezTo>
                <a:cubicBezTo>
                  <a:pt x="297228" y="356254"/>
                  <a:pt x="292684" y="362121"/>
                  <a:pt x="286731" y="369513"/>
                </a:cubicBezTo>
                <a:lnTo>
                  <a:pt x="286731" y="375752"/>
                </a:lnTo>
                <a:lnTo>
                  <a:pt x="319888" y="375752"/>
                </a:lnTo>
                <a:lnTo>
                  <a:pt x="319888" y="368837"/>
                </a:lnTo>
                <a:close/>
                <a:moveTo>
                  <a:pt x="271443" y="376580"/>
                </a:moveTo>
                <a:cubicBezTo>
                  <a:pt x="273034" y="376580"/>
                  <a:pt x="274310" y="376095"/>
                  <a:pt x="275292" y="375123"/>
                </a:cubicBezTo>
                <a:cubicBezTo>
                  <a:pt x="276254" y="374161"/>
                  <a:pt x="276749" y="372866"/>
                  <a:pt x="276749" y="371256"/>
                </a:cubicBezTo>
                <a:cubicBezTo>
                  <a:pt x="276749" y="369646"/>
                  <a:pt x="276254" y="368360"/>
                  <a:pt x="275292" y="367389"/>
                </a:cubicBezTo>
                <a:cubicBezTo>
                  <a:pt x="274310" y="366408"/>
                  <a:pt x="273034" y="365931"/>
                  <a:pt x="271443" y="365931"/>
                </a:cubicBezTo>
                <a:cubicBezTo>
                  <a:pt x="269853" y="365931"/>
                  <a:pt x="268567" y="366408"/>
                  <a:pt x="267595" y="367389"/>
                </a:cubicBezTo>
                <a:cubicBezTo>
                  <a:pt x="266624" y="368360"/>
                  <a:pt x="266138" y="369646"/>
                  <a:pt x="266138" y="371256"/>
                </a:cubicBezTo>
                <a:cubicBezTo>
                  <a:pt x="266138" y="372866"/>
                  <a:pt x="266624" y="374161"/>
                  <a:pt x="267595" y="375123"/>
                </a:cubicBezTo>
                <a:cubicBezTo>
                  <a:pt x="268567" y="376095"/>
                  <a:pt x="269853" y="376580"/>
                  <a:pt x="271443" y="376580"/>
                </a:cubicBezTo>
                <a:lnTo>
                  <a:pt x="271443" y="376580"/>
                </a:lnTo>
                <a:close/>
                <a:moveTo>
                  <a:pt x="231029" y="350368"/>
                </a:moveTo>
                <a:cubicBezTo>
                  <a:pt x="231029" y="357254"/>
                  <a:pt x="231810" y="362283"/>
                  <a:pt x="233382" y="365474"/>
                </a:cubicBezTo>
                <a:cubicBezTo>
                  <a:pt x="234944" y="368665"/>
                  <a:pt x="237392" y="370256"/>
                  <a:pt x="240754" y="370256"/>
                </a:cubicBezTo>
                <a:cubicBezTo>
                  <a:pt x="246364" y="370256"/>
                  <a:pt x="249164" y="366351"/>
                  <a:pt x="249164" y="358521"/>
                </a:cubicBezTo>
                <a:cubicBezTo>
                  <a:pt x="249164" y="354911"/>
                  <a:pt x="248431" y="352149"/>
                  <a:pt x="246945" y="350234"/>
                </a:cubicBezTo>
                <a:cubicBezTo>
                  <a:pt x="245478" y="348329"/>
                  <a:pt x="243297" y="347358"/>
                  <a:pt x="240411" y="347358"/>
                </a:cubicBezTo>
                <a:cubicBezTo>
                  <a:pt x="237344" y="347358"/>
                  <a:pt x="234220" y="348139"/>
                  <a:pt x="231029" y="349701"/>
                </a:cubicBezTo>
                <a:lnTo>
                  <a:pt x="231029" y="350368"/>
                </a:lnTo>
                <a:close/>
                <a:moveTo>
                  <a:pt x="227095" y="369961"/>
                </a:moveTo>
                <a:cubicBezTo>
                  <a:pt x="224180" y="365389"/>
                  <a:pt x="222723" y="358331"/>
                  <a:pt x="222723" y="348786"/>
                </a:cubicBezTo>
                <a:cubicBezTo>
                  <a:pt x="222723" y="338519"/>
                  <a:pt x="224485" y="330651"/>
                  <a:pt x="227990" y="325184"/>
                </a:cubicBezTo>
                <a:cubicBezTo>
                  <a:pt x="231496" y="319716"/>
                  <a:pt x="236487" y="316982"/>
                  <a:pt x="242964" y="316982"/>
                </a:cubicBezTo>
                <a:cubicBezTo>
                  <a:pt x="244964" y="316982"/>
                  <a:pt x="246993" y="317230"/>
                  <a:pt x="249031" y="317735"/>
                </a:cubicBezTo>
                <a:cubicBezTo>
                  <a:pt x="251060" y="318240"/>
                  <a:pt x="252841" y="318897"/>
                  <a:pt x="254375" y="319735"/>
                </a:cubicBezTo>
                <a:lnTo>
                  <a:pt x="254375" y="325812"/>
                </a:lnTo>
                <a:cubicBezTo>
                  <a:pt x="252898" y="325136"/>
                  <a:pt x="251222" y="324602"/>
                  <a:pt x="249336" y="324193"/>
                </a:cubicBezTo>
                <a:cubicBezTo>
                  <a:pt x="247450" y="323774"/>
                  <a:pt x="245688" y="323555"/>
                  <a:pt x="244031" y="323555"/>
                </a:cubicBezTo>
                <a:cubicBezTo>
                  <a:pt x="239849" y="323555"/>
                  <a:pt x="236725" y="325212"/>
                  <a:pt x="234658" y="328517"/>
                </a:cubicBezTo>
                <a:cubicBezTo>
                  <a:pt x="232591" y="331822"/>
                  <a:pt x="231410" y="337071"/>
                  <a:pt x="231124" y="344291"/>
                </a:cubicBezTo>
                <a:cubicBezTo>
                  <a:pt x="234896" y="342071"/>
                  <a:pt x="238792" y="340957"/>
                  <a:pt x="242802" y="340957"/>
                </a:cubicBezTo>
                <a:cubicBezTo>
                  <a:pt x="247269" y="340957"/>
                  <a:pt x="250850" y="342519"/>
                  <a:pt x="253536" y="345624"/>
                </a:cubicBezTo>
                <a:cubicBezTo>
                  <a:pt x="256223" y="348729"/>
                  <a:pt x="257566" y="352863"/>
                  <a:pt x="257566" y="358026"/>
                </a:cubicBezTo>
                <a:cubicBezTo>
                  <a:pt x="257566" y="363798"/>
                  <a:pt x="256013" y="368370"/>
                  <a:pt x="252965" y="371751"/>
                </a:cubicBezTo>
                <a:cubicBezTo>
                  <a:pt x="249898" y="375133"/>
                  <a:pt x="245735" y="376828"/>
                  <a:pt x="240506" y="376828"/>
                </a:cubicBezTo>
                <a:cubicBezTo>
                  <a:pt x="234486" y="376828"/>
                  <a:pt x="230019" y="374542"/>
                  <a:pt x="227095" y="369961"/>
                </a:cubicBezTo>
                <a:lnTo>
                  <a:pt x="227095" y="369961"/>
                </a:lnTo>
                <a:close/>
                <a:moveTo>
                  <a:pt x="196548" y="375752"/>
                </a:moveTo>
                <a:lnTo>
                  <a:pt x="204949" y="375752"/>
                </a:lnTo>
                <a:lnTo>
                  <a:pt x="204949" y="318068"/>
                </a:lnTo>
                <a:lnTo>
                  <a:pt x="197263" y="318068"/>
                </a:lnTo>
                <a:lnTo>
                  <a:pt x="183375" y="325974"/>
                </a:lnTo>
                <a:lnTo>
                  <a:pt x="183375" y="332804"/>
                </a:lnTo>
                <a:lnTo>
                  <a:pt x="196548" y="375752"/>
                </a:lnTo>
                <a:close/>
                <a:moveTo>
                  <a:pt x="165516" y="376580"/>
                </a:moveTo>
                <a:cubicBezTo>
                  <a:pt x="167107" y="376580"/>
                  <a:pt x="168392" y="376095"/>
                  <a:pt x="169374" y="375123"/>
                </a:cubicBezTo>
                <a:cubicBezTo>
                  <a:pt x="170336" y="374161"/>
                  <a:pt x="170831" y="372866"/>
                  <a:pt x="170831" y="371256"/>
                </a:cubicBezTo>
                <a:cubicBezTo>
                  <a:pt x="170831" y="369646"/>
                  <a:pt x="170336" y="368360"/>
                  <a:pt x="169374" y="367389"/>
                </a:cubicBezTo>
                <a:cubicBezTo>
                  <a:pt x="168392" y="366408"/>
                  <a:pt x="167107" y="365931"/>
                  <a:pt x="165516" y="365931"/>
                </a:cubicBezTo>
                <a:cubicBezTo>
                  <a:pt x="163935" y="365931"/>
                  <a:pt x="162649" y="366408"/>
                  <a:pt x="161677" y="367389"/>
                </a:cubicBezTo>
                <a:cubicBezTo>
                  <a:pt x="160706" y="368360"/>
                  <a:pt x="160220" y="369646"/>
                  <a:pt x="160220" y="371256"/>
                </a:cubicBezTo>
                <a:cubicBezTo>
                  <a:pt x="160220" y="372866"/>
                  <a:pt x="160706" y="374161"/>
                  <a:pt x="161677" y="375123"/>
                </a:cubicBezTo>
                <a:cubicBezTo>
                  <a:pt x="162649" y="376095"/>
                  <a:pt x="163935" y="376580"/>
                  <a:pt x="165516" y="376580"/>
                </a:cubicBezTo>
                <a:lnTo>
                  <a:pt x="165516" y="376580"/>
                </a:lnTo>
                <a:close/>
                <a:moveTo>
                  <a:pt x="151019" y="368837"/>
                </a:moveTo>
                <a:lnTo>
                  <a:pt x="126978" y="368837"/>
                </a:lnTo>
                <a:cubicBezTo>
                  <a:pt x="133807" y="360512"/>
                  <a:pt x="138646" y="354349"/>
                  <a:pt x="141465" y="350320"/>
                </a:cubicBezTo>
                <a:cubicBezTo>
                  <a:pt x="144304" y="346300"/>
                  <a:pt x="146247" y="342929"/>
                  <a:pt x="147304" y="340204"/>
                </a:cubicBezTo>
                <a:cubicBezTo>
                  <a:pt x="148371" y="337490"/>
                  <a:pt x="148904" y="334861"/>
                  <a:pt x="148904" y="332299"/>
                </a:cubicBezTo>
                <a:cubicBezTo>
                  <a:pt x="148904" y="327479"/>
                  <a:pt x="147638" y="323717"/>
                  <a:pt x="145094" y="321021"/>
                </a:cubicBezTo>
                <a:cubicBezTo>
                  <a:pt x="142561" y="318335"/>
                  <a:pt x="139027" y="316982"/>
                  <a:pt x="134503" y="316982"/>
                </a:cubicBezTo>
                <a:cubicBezTo>
                  <a:pt x="131893" y="316982"/>
                  <a:pt x="129369" y="317421"/>
                  <a:pt x="126892" y="318278"/>
                </a:cubicBezTo>
                <a:cubicBezTo>
                  <a:pt x="124406" y="319135"/>
                  <a:pt x="121853" y="320507"/>
                  <a:pt x="119196" y="322393"/>
                </a:cubicBezTo>
                <a:lnTo>
                  <a:pt x="119196" y="329479"/>
                </a:lnTo>
                <a:cubicBezTo>
                  <a:pt x="124787" y="325917"/>
                  <a:pt x="129416" y="324145"/>
                  <a:pt x="133074" y="324145"/>
                </a:cubicBezTo>
                <a:cubicBezTo>
                  <a:pt x="137855" y="324145"/>
                  <a:pt x="140237" y="327031"/>
                  <a:pt x="140237" y="332804"/>
                </a:cubicBezTo>
                <a:cubicBezTo>
                  <a:pt x="140237" y="335413"/>
                  <a:pt x="139560" y="338157"/>
                  <a:pt x="138208" y="341043"/>
                </a:cubicBezTo>
                <a:cubicBezTo>
                  <a:pt x="136846" y="343929"/>
                  <a:pt x="134607" y="347548"/>
                  <a:pt x="131483" y="351901"/>
                </a:cubicBezTo>
                <a:cubicBezTo>
                  <a:pt x="128359" y="356254"/>
                  <a:pt x="123825" y="362121"/>
                  <a:pt x="117872" y="369513"/>
                </a:cubicBezTo>
                <a:lnTo>
                  <a:pt x="117872" y="375752"/>
                </a:lnTo>
                <a:lnTo>
                  <a:pt x="151019" y="375752"/>
                </a:lnTo>
                <a:lnTo>
                  <a:pt x="151019" y="368837"/>
                </a:lnTo>
                <a:close/>
                <a:moveTo>
                  <a:pt x="80286" y="375752"/>
                </a:moveTo>
                <a:lnTo>
                  <a:pt x="88954" y="375752"/>
                </a:lnTo>
                <a:lnTo>
                  <a:pt x="107442" y="324231"/>
                </a:lnTo>
                <a:lnTo>
                  <a:pt x="107442" y="318068"/>
                </a:lnTo>
                <a:lnTo>
                  <a:pt x="73666" y="318068"/>
                </a:lnTo>
                <a:lnTo>
                  <a:pt x="73666" y="324974"/>
                </a:lnTo>
                <a:lnTo>
                  <a:pt x="99041" y="324974"/>
                </a:lnTo>
                <a:lnTo>
                  <a:pt x="80286" y="375752"/>
                </a:lnTo>
                <a:close/>
                <a:moveTo>
                  <a:pt x="47663" y="375752"/>
                </a:moveTo>
                <a:lnTo>
                  <a:pt x="56064" y="375752"/>
                </a:lnTo>
                <a:lnTo>
                  <a:pt x="56064" y="318068"/>
                </a:lnTo>
                <a:lnTo>
                  <a:pt x="48377" y="318068"/>
                </a:lnTo>
                <a:lnTo>
                  <a:pt x="34490" y="325974"/>
                </a:lnTo>
                <a:lnTo>
                  <a:pt x="34490" y="332804"/>
                </a:lnTo>
                <a:lnTo>
                  <a:pt x="47663" y="326555"/>
                </a:lnTo>
                <a:lnTo>
                  <a:pt x="47663" y="375752"/>
                </a:lnTo>
                <a:close/>
                <a:moveTo>
                  <a:pt x="356225" y="202282"/>
                </a:moveTo>
                <a:cubicBezTo>
                  <a:pt x="356225" y="210436"/>
                  <a:pt x="356987" y="216360"/>
                  <a:pt x="358521" y="220018"/>
                </a:cubicBezTo>
                <a:cubicBezTo>
                  <a:pt x="360055" y="223676"/>
                  <a:pt x="362502" y="225504"/>
                  <a:pt x="365865" y="225504"/>
                </a:cubicBezTo>
                <a:cubicBezTo>
                  <a:pt x="369218" y="225504"/>
                  <a:pt x="371666" y="223676"/>
                  <a:pt x="373199" y="220018"/>
                </a:cubicBezTo>
                <a:cubicBezTo>
                  <a:pt x="374733" y="216360"/>
                  <a:pt x="375495" y="210436"/>
                  <a:pt x="375495" y="202282"/>
                </a:cubicBezTo>
                <a:cubicBezTo>
                  <a:pt x="375495" y="194186"/>
                  <a:pt x="374733" y="188300"/>
                  <a:pt x="373199" y="184642"/>
                </a:cubicBezTo>
                <a:cubicBezTo>
                  <a:pt x="371666" y="180985"/>
                  <a:pt x="369218" y="179146"/>
                  <a:pt x="365865" y="179146"/>
                </a:cubicBezTo>
                <a:cubicBezTo>
                  <a:pt x="362502" y="179146"/>
                  <a:pt x="360055" y="180985"/>
                  <a:pt x="358521" y="184642"/>
                </a:cubicBezTo>
                <a:cubicBezTo>
                  <a:pt x="356987" y="188300"/>
                  <a:pt x="356225" y="194186"/>
                  <a:pt x="356225" y="202282"/>
                </a:cubicBezTo>
                <a:lnTo>
                  <a:pt x="356225" y="202282"/>
                </a:lnTo>
                <a:close/>
                <a:moveTo>
                  <a:pt x="352292" y="224600"/>
                </a:moveTo>
                <a:cubicBezTo>
                  <a:pt x="349196" y="219494"/>
                  <a:pt x="347653" y="212055"/>
                  <a:pt x="347653" y="202282"/>
                </a:cubicBezTo>
                <a:cubicBezTo>
                  <a:pt x="347653" y="192529"/>
                  <a:pt x="349196" y="185099"/>
                  <a:pt x="352292" y="180023"/>
                </a:cubicBezTo>
                <a:cubicBezTo>
                  <a:pt x="355387" y="174946"/>
                  <a:pt x="359912" y="172403"/>
                  <a:pt x="365865" y="172403"/>
                </a:cubicBezTo>
                <a:cubicBezTo>
                  <a:pt x="371818" y="172403"/>
                  <a:pt x="376342" y="174946"/>
                  <a:pt x="379428" y="180023"/>
                </a:cubicBezTo>
                <a:cubicBezTo>
                  <a:pt x="382534" y="185099"/>
                  <a:pt x="384077" y="192529"/>
                  <a:pt x="384077" y="202282"/>
                </a:cubicBezTo>
                <a:cubicBezTo>
                  <a:pt x="384077" y="212103"/>
                  <a:pt x="382534" y="219551"/>
                  <a:pt x="379428" y="224638"/>
                </a:cubicBezTo>
                <a:cubicBezTo>
                  <a:pt x="376342" y="229714"/>
                  <a:pt x="371818" y="232248"/>
                  <a:pt x="365865" y="232248"/>
                </a:cubicBezTo>
                <a:cubicBezTo>
                  <a:pt x="359912" y="232248"/>
                  <a:pt x="355387" y="229705"/>
                  <a:pt x="352292" y="224600"/>
                </a:cubicBezTo>
                <a:lnTo>
                  <a:pt x="352292" y="224600"/>
                </a:lnTo>
                <a:close/>
                <a:moveTo>
                  <a:pt x="334394" y="232000"/>
                </a:moveTo>
                <a:cubicBezTo>
                  <a:pt x="335975" y="232000"/>
                  <a:pt x="337271" y="231515"/>
                  <a:pt x="338233" y="230543"/>
                </a:cubicBezTo>
                <a:cubicBezTo>
                  <a:pt x="339204" y="229572"/>
                  <a:pt x="339700" y="228286"/>
                  <a:pt x="339700" y="226676"/>
                </a:cubicBezTo>
                <a:cubicBezTo>
                  <a:pt x="339700" y="225066"/>
                  <a:pt x="339204" y="223780"/>
                  <a:pt x="338233" y="222799"/>
                </a:cubicBezTo>
                <a:cubicBezTo>
                  <a:pt x="337271" y="221837"/>
                  <a:pt x="335975" y="221351"/>
                  <a:pt x="334394" y="221351"/>
                </a:cubicBezTo>
                <a:cubicBezTo>
                  <a:pt x="332804" y="221351"/>
                  <a:pt x="331508" y="221837"/>
                  <a:pt x="330546" y="222799"/>
                </a:cubicBezTo>
                <a:cubicBezTo>
                  <a:pt x="329575" y="223780"/>
                  <a:pt x="329089" y="225066"/>
                  <a:pt x="329089" y="226676"/>
                </a:cubicBezTo>
                <a:cubicBezTo>
                  <a:pt x="329089" y="228286"/>
                  <a:pt x="329575" y="229572"/>
                  <a:pt x="330546" y="230543"/>
                </a:cubicBezTo>
                <a:cubicBezTo>
                  <a:pt x="331508" y="231515"/>
                  <a:pt x="332804" y="232000"/>
                  <a:pt x="334394" y="232000"/>
                </a:cubicBezTo>
                <a:lnTo>
                  <a:pt x="334394" y="232000"/>
                </a:lnTo>
                <a:close/>
                <a:moveTo>
                  <a:pt x="302466" y="231172"/>
                </a:moveTo>
                <a:lnTo>
                  <a:pt x="310867" y="231172"/>
                </a:lnTo>
                <a:lnTo>
                  <a:pt x="310867" y="173488"/>
                </a:lnTo>
                <a:lnTo>
                  <a:pt x="303181" y="173488"/>
                </a:lnTo>
                <a:lnTo>
                  <a:pt x="289303" y="181404"/>
                </a:lnTo>
                <a:lnTo>
                  <a:pt x="289303" y="188214"/>
                </a:lnTo>
                <a:lnTo>
                  <a:pt x="302466" y="181975"/>
                </a:lnTo>
                <a:lnTo>
                  <a:pt x="302466" y="231172"/>
                </a:lnTo>
                <a:close/>
                <a:moveTo>
                  <a:pt x="271443" y="232000"/>
                </a:moveTo>
                <a:cubicBezTo>
                  <a:pt x="273034" y="232000"/>
                  <a:pt x="274310" y="231515"/>
                  <a:pt x="275292" y="230543"/>
                </a:cubicBezTo>
                <a:cubicBezTo>
                  <a:pt x="276254" y="229572"/>
                  <a:pt x="276749" y="228286"/>
                  <a:pt x="276749" y="226676"/>
                </a:cubicBezTo>
                <a:cubicBezTo>
                  <a:pt x="276749" y="225066"/>
                  <a:pt x="276254" y="223780"/>
                  <a:pt x="275292" y="222799"/>
                </a:cubicBezTo>
                <a:cubicBezTo>
                  <a:pt x="274310" y="221837"/>
                  <a:pt x="273034" y="221351"/>
                  <a:pt x="271443" y="221351"/>
                </a:cubicBezTo>
                <a:cubicBezTo>
                  <a:pt x="269853" y="221351"/>
                  <a:pt x="268567" y="221837"/>
                  <a:pt x="267595" y="222799"/>
                </a:cubicBezTo>
                <a:cubicBezTo>
                  <a:pt x="266624" y="223780"/>
                  <a:pt x="266138" y="225066"/>
                  <a:pt x="266138" y="226676"/>
                </a:cubicBezTo>
                <a:cubicBezTo>
                  <a:pt x="266138" y="228286"/>
                  <a:pt x="266624" y="229572"/>
                  <a:pt x="267595" y="230543"/>
                </a:cubicBezTo>
                <a:cubicBezTo>
                  <a:pt x="268567" y="231515"/>
                  <a:pt x="269853" y="232000"/>
                  <a:pt x="271443" y="232000"/>
                </a:cubicBezTo>
                <a:lnTo>
                  <a:pt x="271443" y="232000"/>
                </a:lnTo>
                <a:close/>
                <a:moveTo>
                  <a:pt x="231029" y="205788"/>
                </a:moveTo>
                <a:cubicBezTo>
                  <a:pt x="231029" y="212665"/>
                  <a:pt x="231810" y="217703"/>
                  <a:pt x="233382" y="220894"/>
                </a:cubicBezTo>
                <a:cubicBezTo>
                  <a:pt x="234944" y="224085"/>
                  <a:pt x="237392" y="225676"/>
                  <a:pt x="240754" y="225676"/>
                </a:cubicBezTo>
                <a:cubicBezTo>
                  <a:pt x="246364" y="225676"/>
                  <a:pt x="249164" y="221771"/>
                  <a:pt x="249164" y="213951"/>
                </a:cubicBezTo>
                <a:cubicBezTo>
                  <a:pt x="249164" y="210341"/>
                  <a:pt x="248431" y="207578"/>
                  <a:pt x="246945" y="205654"/>
                </a:cubicBezTo>
                <a:cubicBezTo>
                  <a:pt x="245478" y="203740"/>
                  <a:pt x="243297" y="202787"/>
                  <a:pt x="240411" y="202787"/>
                </a:cubicBezTo>
                <a:cubicBezTo>
                  <a:pt x="237344" y="202787"/>
                  <a:pt x="234220" y="203568"/>
                  <a:pt x="231029" y="205121"/>
                </a:cubicBezTo>
                <a:lnTo>
                  <a:pt x="231029" y="205788"/>
                </a:lnTo>
                <a:close/>
                <a:moveTo>
                  <a:pt x="227095" y="225390"/>
                </a:moveTo>
                <a:cubicBezTo>
                  <a:pt x="224180" y="220809"/>
                  <a:pt x="222723" y="213751"/>
                  <a:pt x="222723" y="204197"/>
                </a:cubicBezTo>
                <a:cubicBezTo>
                  <a:pt x="222723" y="193939"/>
                  <a:pt x="224485" y="186071"/>
                  <a:pt x="227990" y="180604"/>
                </a:cubicBezTo>
                <a:cubicBezTo>
                  <a:pt x="231496" y="175136"/>
                  <a:pt x="236487" y="172403"/>
                  <a:pt x="242964" y="172403"/>
                </a:cubicBezTo>
                <a:cubicBezTo>
                  <a:pt x="244964" y="172403"/>
                  <a:pt x="246993" y="172660"/>
                  <a:pt x="249031" y="173155"/>
                </a:cubicBezTo>
                <a:cubicBezTo>
                  <a:pt x="251060" y="173650"/>
                  <a:pt x="252841" y="174317"/>
                  <a:pt x="254375" y="175155"/>
                </a:cubicBezTo>
                <a:lnTo>
                  <a:pt x="254375" y="181232"/>
                </a:lnTo>
                <a:cubicBezTo>
                  <a:pt x="252898" y="180565"/>
                  <a:pt x="251222" y="180023"/>
                  <a:pt x="249336" y="179603"/>
                </a:cubicBezTo>
                <a:cubicBezTo>
                  <a:pt x="247450" y="179184"/>
                  <a:pt x="245688" y="178984"/>
                  <a:pt x="244031" y="178984"/>
                </a:cubicBezTo>
                <a:cubicBezTo>
                  <a:pt x="239849" y="178984"/>
                  <a:pt x="236725" y="180632"/>
                  <a:pt x="234658" y="183937"/>
                </a:cubicBezTo>
                <a:cubicBezTo>
                  <a:pt x="232591" y="187233"/>
                  <a:pt x="231410" y="192500"/>
                  <a:pt x="231124" y="199701"/>
                </a:cubicBezTo>
                <a:cubicBezTo>
                  <a:pt x="234896" y="197491"/>
                  <a:pt x="238792" y="196377"/>
                  <a:pt x="242802" y="196377"/>
                </a:cubicBezTo>
                <a:cubicBezTo>
                  <a:pt x="247269" y="196377"/>
                  <a:pt x="250850" y="197930"/>
                  <a:pt x="253536" y="201035"/>
                </a:cubicBezTo>
                <a:cubicBezTo>
                  <a:pt x="256223" y="204149"/>
                  <a:pt x="257566" y="208283"/>
                  <a:pt x="257566" y="213446"/>
                </a:cubicBezTo>
                <a:cubicBezTo>
                  <a:pt x="257566" y="219208"/>
                  <a:pt x="256013" y="223790"/>
                  <a:pt x="252965" y="227171"/>
                </a:cubicBezTo>
                <a:cubicBezTo>
                  <a:pt x="249898" y="230562"/>
                  <a:pt x="245735" y="232248"/>
                  <a:pt x="240506" y="232248"/>
                </a:cubicBezTo>
                <a:cubicBezTo>
                  <a:pt x="234486" y="232248"/>
                  <a:pt x="230019" y="229962"/>
                  <a:pt x="227095" y="225390"/>
                </a:cubicBezTo>
                <a:lnTo>
                  <a:pt x="227095" y="225390"/>
                </a:lnTo>
                <a:close/>
                <a:moveTo>
                  <a:pt x="196548" y="231172"/>
                </a:moveTo>
                <a:lnTo>
                  <a:pt x="204949" y="173488"/>
                </a:lnTo>
                <a:lnTo>
                  <a:pt x="197263" y="173488"/>
                </a:lnTo>
                <a:lnTo>
                  <a:pt x="183375" y="181404"/>
                </a:lnTo>
                <a:lnTo>
                  <a:pt x="183375" y="188214"/>
                </a:lnTo>
                <a:lnTo>
                  <a:pt x="196548" y="181975"/>
                </a:lnTo>
                <a:lnTo>
                  <a:pt x="196548" y="231172"/>
                </a:lnTo>
                <a:close/>
                <a:moveTo>
                  <a:pt x="165516" y="232000"/>
                </a:moveTo>
                <a:cubicBezTo>
                  <a:pt x="167107" y="232000"/>
                  <a:pt x="168392" y="231515"/>
                  <a:pt x="169374" y="230543"/>
                </a:cubicBezTo>
                <a:cubicBezTo>
                  <a:pt x="170336" y="229572"/>
                  <a:pt x="170831" y="228286"/>
                  <a:pt x="170831" y="226676"/>
                </a:cubicBezTo>
                <a:cubicBezTo>
                  <a:pt x="170831" y="225066"/>
                  <a:pt x="170336" y="223780"/>
                  <a:pt x="169374" y="222799"/>
                </a:cubicBezTo>
                <a:cubicBezTo>
                  <a:pt x="168392" y="221837"/>
                  <a:pt x="167107" y="221351"/>
                  <a:pt x="165516" y="221351"/>
                </a:cubicBezTo>
                <a:cubicBezTo>
                  <a:pt x="163935" y="221351"/>
                  <a:pt x="162649" y="221837"/>
                  <a:pt x="161677" y="222799"/>
                </a:cubicBezTo>
                <a:cubicBezTo>
                  <a:pt x="160706" y="223780"/>
                  <a:pt x="160220" y="225066"/>
                  <a:pt x="160220" y="226676"/>
                </a:cubicBezTo>
                <a:cubicBezTo>
                  <a:pt x="160220" y="228286"/>
                  <a:pt x="160706" y="229572"/>
                  <a:pt x="161677" y="230543"/>
                </a:cubicBezTo>
                <a:cubicBezTo>
                  <a:pt x="162649" y="231515"/>
                  <a:pt x="163935" y="232000"/>
                  <a:pt x="165516" y="232000"/>
                </a:cubicBezTo>
                <a:lnTo>
                  <a:pt x="165516" y="232000"/>
                </a:lnTo>
                <a:close/>
                <a:moveTo>
                  <a:pt x="151019" y="224266"/>
                </a:moveTo>
                <a:lnTo>
                  <a:pt x="126978" y="224266"/>
                </a:lnTo>
                <a:cubicBezTo>
                  <a:pt x="133807" y="215941"/>
                  <a:pt x="138646" y="209760"/>
                  <a:pt x="141465" y="205740"/>
                </a:cubicBezTo>
                <a:cubicBezTo>
                  <a:pt x="144304" y="201720"/>
                  <a:pt x="146247" y="198349"/>
                  <a:pt x="147304" y="195634"/>
                </a:cubicBezTo>
                <a:cubicBezTo>
                  <a:pt x="148371" y="192910"/>
                  <a:pt x="148904" y="190271"/>
                  <a:pt x="148904" y="187719"/>
                </a:cubicBezTo>
                <a:cubicBezTo>
                  <a:pt x="148904" y="182899"/>
                  <a:pt x="147638" y="179137"/>
                  <a:pt x="145094" y="176441"/>
                </a:cubicBezTo>
                <a:cubicBezTo>
                  <a:pt x="142561" y="173755"/>
                  <a:pt x="139027" y="172403"/>
                  <a:pt x="134503" y="172403"/>
                </a:cubicBezTo>
                <a:cubicBezTo>
                  <a:pt x="131893" y="172403"/>
                  <a:pt x="129369" y="172831"/>
                  <a:pt x="126892" y="173698"/>
                </a:cubicBezTo>
                <a:cubicBezTo>
                  <a:pt x="124406" y="174555"/>
                  <a:pt x="121853" y="175927"/>
                  <a:pt x="119196" y="177822"/>
                </a:cubicBezTo>
                <a:lnTo>
                  <a:pt x="119196" y="184890"/>
                </a:lnTo>
                <a:cubicBezTo>
                  <a:pt x="124787" y="181346"/>
                  <a:pt x="129416" y="179565"/>
                  <a:pt x="133074" y="179565"/>
                </a:cubicBezTo>
                <a:cubicBezTo>
                  <a:pt x="137855" y="179565"/>
                  <a:pt x="140237" y="182451"/>
                  <a:pt x="140237" y="188214"/>
                </a:cubicBezTo>
                <a:cubicBezTo>
                  <a:pt x="140237" y="190833"/>
                  <a:pt x="139560" y="193577"/>
                  <a:pt x="138208" y="196463"/>
                </a:cubicBezTo>
                <a:cubicBezTo>
                  <a:pt x="136846" y="199349"/>
                  <a:pt x="134607" y="202968"/>
                  <a:pt x="131483" y="207321"/>
                </a:cubicBezTo>
                <a:cubicBezTo>
                  <a:pt x="128359" y="211674"/>
                  <a:pt x="123825" y="217551"/>
                  <a:pt x="117872" y="224933"/>
                </a:cubicBezTo>
                <a:lnTo>
                  <a:pt x="117872" y="231172"/>
                </a:lnTo>
                <a:lnTo>
                  <a:pt x="151019" y="231172"/>
                </a:lnTo>
                <a:lnTo>
                  <a:pt x="151019" y="224266"/>
                </a:lnTo>
                <a:close/>
                <a:moveTo>
                  <a:pt x="80286" y="231172"/>
                </a:moveTo>
                <a:lnTo>
                  <a:pt x="88954" y="231172"/>
                </a:lnTo>
                <a:lnTo>
                  <a:pt x="107442" y="179651"/>
                </a:lnTo>
                <a:lnTo>
                  <a:pt x="107442" y="173488"/>
                </a:lnTo>
                <a:lnTo>
                  <a:pt x="73666" y="173488"/>
                </a:lnTo>
                <a:lnTo>
                  <a:pt x="73666" y="180394"/>
                </a:lnTo>
                <a:lnTo>
                  <a:pt x="99041" y="180394"/>
                </a:lnTo>
                <a:lnTo>
                  <a:pt x="80286" y="231172"/>
                </a:lnTo>
                <a:close/>
                <a:moveTo>
                  <a:pt x="47663" y="231172"/>
                </a:moveTo>
                <a:lnTo>
                  <a:pt x="56064" y="231172"/>
                </a:lnTo>
                <a:lnTo>
                  <a:pt x="56064" y="173488"/>
                </a:lnTo>
                <a:lnTo>
                  <a:pt x="48377" y="173488"/>
                </a:lnTo>
                <a:lnTo>
                  <a:pt x="34490" y="181404"/>
                </a:lnTo>
                <a:lnTo>
                  <a:pt x="34490" y="188214"/>
                </a:lnTo>
                <a:lnTo>
                  <a:pt x="47663" y="181975"/>
                </a:lnTo>
                <a:lnTo>
                  <a:pt x="47663" y="231172"/>
                </a:lnTo>
                <a:close/>
                <a:moveTo>
                  <a:pt x="356225" y="65884"/>
                </a:moveTo>
                <a:cubicBezTo>
                  <a:pt x="356225" y="74038"/>
                  <a:pt x="356987" y="79953"/>
                  <a:pt x="358521" y="83620"/>
                </a:cubicBezTo>
                <a:cubicBezTo>
                  <a:pt x="360055" y="87278"/>
                  <a:pt x="362502" y="89106"/>
                  <a:pt x="365865" y="89106"/>
                </a:cubicBezTo>
                <a:cubicBezTo>
                  <a:pt x="369218" y="89106"/>
                  <a:pt x="371666" y="87278"/>
                  <a:pt x="373199" y="83620"/>
                </a:cubicBezTo>
                <a:cubicBezTo>
                  <a:pt x="374733" y="79953"/>
                  <a:pt x="375495" y="74038"/>
                  <a:pt x="375495" y="65884"/>
                </a:cubicBezTo>
                <a:cubicBezTo>
                  <a:pt x="375495" y="57788"/>
                  <a:pt x="374733" y="51902"/>
                  <a:pt x="373199" y="48244"/>
                </a:cubicBezTo>
                <a:cubicBezTo>
                  <a:pt x="371666" y="44577"/>
                  <a:pt x="369218" y="42748"/>
                  <a:pt x="365865" y="42748"/>
                </a:cubicBezTo>
                <a:cubicBezTo>
                  <a:pt x="362502" y="42748"/>
                  <a:pt x="360055" y="44577"/>
                  <a:pt x="358521" y="48244"/>
                </a:cubicBezTo>
                <a:cubicBezTo>
                  <a:pt x="356987" y="51902"/>
                  <a:pt x="356225" y="57788"/>
                  <a:pt x="356225" y="65884"/>
                </a:cubicBezTo>
                <a:lnTo>
                  <a:pt x="356225" y="65884"/>
                </a:lnTo>
                <a:close/>
                <a:moveTo>
                  <a:pt x="352292" y="88192"/>
                </a:moveTo>
                <a:cubicBezTo>
                  <a:pt x="349196" y="83087"/>
                  <a:pt x="347653" y="75657"/>
                  <a:pt x="347653" y="65884"/>
                </a:cubicBezTo>
                <a:cubicBezTo>
                  <a:pt x="347653" y="56121"/>
                  <a:pt x="349196" y="48701"/>
                  <a:pt x="352292" y="43625"/>
                </a:cubicBezTo>
                <a:cubicBezTo>
                  <a:pt x="355387" y="38548"/>
                  <a:pt x="359912" y="36005"/>
                  <a:pt x="365865" y="36005"/>
                </a:cubicBezTo>
                <a:cubicBezTo>
                  <a:pt x="371818" y="36005"/>
                  <a:pt x="376342" y="38548"/>
                  <a:pt x="379428" y="43625"/>
                </a:cubicBezTo>
                <a:cubicBezTo>
                  <a:pt x="382534" y="48701"/>
                  <a:pt x="384077" y="56121"/>
                  <a:pt x="384077" y="65884"/>
                </a:cubicBezTo>
                <a:cubicBezTo>
                  <a:pt x="384077" y="75705"/>
                  <a:pt x="382534" y="83153"/>
                  <a:pt x="379428" y="88230"/>
                </a:cubicBezTo>
                <a:cubicBezTo>
                  <a:pt x="376342" y="93316"/>
                  <a:pt x="371818" y="95850"/>
                  <a:pt x="365865" y="95850"/>
                </a:cubicBezTo>
                <a:cubicBezTo>
                  <a:pt x="359912" y="95850"/>
                  <a:pt x="355387" y="93297"/>
                  <a:pt x="352292" y="88192"/>
                </a:cubicBezTo>
                <a:lnTo>
                  <a:pt x="352292" y="88192"/>
                </a:lnTo>
                <a:close/>
                <a:moveTo>
                  <a:pt x="334394" y="95602"/>
                </a:moveTo>
                <a:cubicBezTo>
                  <a:pt x="335975" y="95602"/>
                  <a:pt x="337271" y="95117"/>
                  <a:pt x="338233" y="94136"/>
                </a:cubicBezTo>
                <a:cubicBezTo>
                  <a:pt x="339204" y="93174"/>
                  <a:pt x="339700" y="91878"/>
                  <a:pt x="339700" y="90268"/>
                </a:cubicBezTo>
                <a:cubicBezTo>
                  <a:pt x="339700" y="88659"/>
                  <a:pt x="339204" y="87382"/>
                  <a:pt x="338233" y="86401"/>
                </a:cubicBezTo>
                <a:cubicBezTo>
                  <a:pt x="337271" y="85430"/>
                  <a:pt x="335975" y="84953"/>
                  <a:pt x="334394" y="84953"/>
                </a:cubicBezTo>
                <a:cubicBezTo>
                  <a:pt x="332804" y="84953"/>
                  <a:pt x="331508" y="85430"/>
                  <a:pt x="330546" y="86401"/>
                </a:cubicBezTo>
                <a:cubicBezTo>
                  <a:pt x="329575" y="87382"/>
                  <a:pt x="329089" y="88659"/>
                  <a:pt x="329089" y="90268"/>
                </a:cubicBezTo>
                <a:cubicBezTo>
                  <a:pt x="329089" y="91878"/>
                  <a:pt x="329575" y="93174"/>
                  <a:pt x="330546" y="94136"/>
                </a:cubicBezTo>
                <a:cubicBezTo>
                  <a:pt x="331508" y="95117"/>
                  <a:pt x="332804" y="95602"/>
                  <a:pt x="334394" y="95602"/>
                </a:cubicBezTo>
                <a:lnTo>
                  <a:pt x="334394" y="95602"/>
                </a:lnTo>
                <a:close/>
                <a:moveTo>
                  <a:pt x="293284" y="65884"/>
                </a:moveTo>
                <a:cubicBezTo>
                  <a:pt x="293284" y="74038"/>
                  <a:pt x="294046" y="79953"/>
                  <a:pt x="295570" y="83620"/>
                </a:cubicBezTo>
                <a:cubicBezTo>
                  <a:pt x="297113" y="87278"/>
                  <a:pt x="299552" y="89106"/>
                  <a:pt x="302905" y="89106"/>
                </a:cubicBezTo>
                <a:cubicBezTo>
                  <a:pt x="306267" y="89106"/>
                  <a:pt x="308724" y="87278"/>
                  <a:pt x="310248" y="83620"/>
                </a:cubicBezTo>
                <a:cubicBezTo>
                  <a:pt x="311791" y="79953"/>
                  <a:pt x="312544" y="74038"/>
                  <a:pt x="312544" y="65884"/>
                </a:cubicBezTo>
                <a:cubicBezTo>
                  <a:pt x="312544" y="57788"/>
                  <a:pt x="311791" y="51902"/>
                  <a:pt x="310248" y="48244"/>
                </a:cubicBezTo>
                <a:cubicBezTo>
                  <a:pt x="308724" y="44577"/>
                  <a:pt x="306267" y="42748"/>
                  <a:pt x="302905" y="42748"/>
                </a:cubicBezTo>
                <a:cubicBezTo>
                  <a:pt x="299552" y="42748"/>
                  <a:pt x="297113" y="44577"/>
                  <a:pt x="295570" y="48244"/>
                </a:cubicBezTo>
                <a:cubicBezTo>
                  <a:pt x="294046" y="51902"/>
                  <a:pt x="293284" y="57788"/>
                  <a:pt x="293284" y="65884"/>
                </a:cubicBezTo>
                <a:lnTo>
                  <a:pt x="293284" y="65884"/>
                </a:lnTo>
                <a:close/>
                <a:moveTo>
                  <a:pt x="289341" y="88192"/>
                </a:moveTo>
                <a:cubicBezTo>
                  <a:pt x="286245" y="83087"/>
                  <a:pt x="284702" y="75657"/>
                  <a:pt x="284702" y="65884"/>
                </a:cubicBezTo>
                <a:cubicBezTo>
                  <a:pt x="284702" y="56121"/>
                  <a:pt x="286245" y="48701"/>
                  <a:pt x="289341" y="43625"/>
                </a:cubicBezTo>
                <a:cubicBezTo>
                  <a:pt x="292446" y="38548"/>
                  <a:pt x="296961" y="36005"/>
                  <a:pt x="302905" y="36005"/>
                </a:cubicBezTo>
                <a:cubicBezTo>
                  <a:pt x="308867" y="36005"/>
                  <a:pt x="313392" y="38548"/>
                  <a:pt x="316478" y="43625"/>
                </a:cubicBezTo>
                <a:cubicBezTo>
                  <a:pt x="319583" y="48701"/>
                  <a:pt x="321126" y="56121"/>
                  <a:pt x="321126" y="65884"/>
                </a:cubicBezTo>
                <a:cubicBezTo>
                  <a:pt x="321126" y="75705"/>
                  <a:pt x="319583" y="83153"/>
                  <a:pt x="316478" y="88230"/>
                </a:cubicBezTo>
                <a:cubicBezTo>
                  <a:pt x="313392" y="93316"/>
                  <a:pt x="308867" y="95850"/>
                  <a:pt x="302905" y="95850"/>
                </a:cubicBezTo>
                <a:cubicBezTo>
                  <a:pt x="296961" y="95850"/>
                  <a:pt x="292446" y="93297"/>
                  <a:pt x="289341" y="88192"/>
                </a:cubicBezTo>
                <a:lnTo>
                  <a:pt x="289341" y="88192"/>
                </a:lnTo>
                <a:close/>
                <a:moveTo>
                  <a:pt x="271443" y="95602"/>
                </a:moveTo>
                <a:cubicBezTo>
                  <a:pt x="273034" y="95602"/>
                  <a:pt x="274310" y="95117"/>
                  <a:pt x="275292" y="94136"/>
                </a:cubicBezTo>
                <a:cubicBezTo>
                  <a:pt x="276254" y="93174"/>
                  <a:pt x="276749" y="91878"/>
                  <a:pt x="276749" y="90268"/>
                </a:cubicBezTo>
                <a:cubicBezTo>
                  <a:pt x="276749" y="88659"/>
                  <a:pt x="276254" y="87382"/>
                  <a:pt x="275292" y="86401"/>
                </a:cubicBezTo>
                <a:cubicBezTo>
                  <a:pt x="274310" y="85430"/>
                  <a:pt x="273034" y="84953"/>
                  <a:pt x="271443" y="84953"/>
                </a:cubicBezTo>
                <a:cubicBezTo>
                  <a:pt x="269853" y="84953"/>
                  <a:pt x="268567" y="85430"/>
                  <a:pt x="267595" y="86401"/>
                </a:cubicBezTo>
                <a:cubicBezTo>
                  <a:pt x="266624" y="87382"/>
                  <a:pt x="266138" y="88659"/>
                  <a:pt x="266138" y="90268"/>
                </a:cubicBezTo>
                <a:cubicBezTo>
                  <a:pt x="266138" y="91878"/>
                  <a:pt x="266624" y="93174"/>
                  <a:pt x="267595" y="94136"/>
                </a:cubicBezTo>
                <a:cubicBezTo>
                  <a:pt x="268567" y="95117"/>
                  <a:pt x="269853" y="95602"/>
                  <a:pt x="271443" y="95602"/>
                </a:cubicBezTo>
                <a:lnTo>
                  <a:pt x="271443" y="95602"/>
                </a:lnTo>
                <a:close/>
                <a:moveTo>
                  <a:pt x="231029" y="69380"/>
                </a:moveTo>
                <a:cubicBezTo>
                  <a:pt x="231029" y="76267"/>
                  <a:pt x="231810" y="81305"/>
                  <a:pt x="233382" y="84496"/>
                </a:cubicBezTo>
                <a:cubicBezTo>
                  <a:pt x="234944" y="87687"/>
                  <a:pt x="237392" y="89278"/>
                  <a:pt x="240754" y="89278"/>
                </a:cubicBezTo>
                <a:cubicBezTo>
                  <a:pt x="246364" y="89278"/>
                  <a:pt x="249164" y="85363"/>
                  <a:pt x="249164" y="77534"/>
                </a:cubicBezTo>
                <a:cubicBezTo>
                  <a:pt x="249164" y="73924"/>
                  <a:pt x="248431" y="71171"/>
                  <a:pt x="246945" y="69256"/>
                </a:cubicBezTo>
                <a:cubicBezTo>
                  <a:pt x="245478" y="67342"/>
                  <a:pt x="243297" y="66380"/>
                  <a:pt x="240411" y="66380"/>
                </a:cubicBezTo>
                <a:cubicBezTo>
                  <a:pt x="237344" y="66380"/>
                  <a:pt x="234220" y="67161"/>
                  <a:pt x="231029" y="68723"/>
                </a:cubicBezTo>
                <a:lnTo>
                  <a:pt x="231029" y="69380"/>
                </a:lnTo>
                <a:close/>
                <a:moveTo>
                  <a:pt x="227095" y="88983"/>
                </a:moveTo>
                <a:cubicBezTo>
                  <a:pt x="224180" y="84401"/>
                  <a:pt x="222723" y="77343"/>
                  <a:pt x="222723" y="67799"/>
                </a:cubicBezTo>
                <a:cubicBezTo>
                  <a:pt x="222723" y="57541"/>
                  <a:pt x="224485" y="49673"/>
                  <a:pt x="227990" y="44196"/>
                </a:cubicBezTo>
                <a:cubicBezTo>
                  <a:pt x="231496" y="38738"/>
                  <a:pt x="236487" y="36005"/>
                  <a:pt x="242964" y="36005"/>
                </a:cubicBezTo>
                <a:cubicBezTo>
                  <a:pt x="244964" y="36005"/>
                  <a:pt x="246993" y="36252"/>
                  <a:pt x="249031" y="36747"/>
                </a:cubicBezTo>
                <a:cubicBezTo>
                  <a:pt x="251060" y="37252"/>
                  <a:pt x="252841" y="37919"/>
                  <a:pt x="254375" y="38748"/>
                </a:cubicBezTo>
                <a:lnTo>
                  <a:pt x="254375" y="44834"/>
                </a:lnTo>
                <a:cubicBezTo>
                  <a:pt x="252898" y="44158"/>
                  <a:pt x="251222" y="43625"/>
                  <a:pt x="249336" y="43205"/>
                </a:cubicBezTo>
                <a:cubicBezTo>
                  <a:pt x="247450" y="42786"/>
                  <a:pt x="245688" y="42577"/>
                  <a:pt x="244031" y="42577"/>
                </a:cubicBezTo>
                <a:cubicBezTo>
                  <a:pt x="239849" y="42577"/>
                  <a:pt x="236725" y="44225"/>
                  <a:pt x="234658" y="47539"/>
                </a:cubicBezTo>
                <a:cubicBezTo>
                  <a:pt x="232591" y="50835"/>
                  <a:pt x="231410" y="56093"/>
                  <a:pt x="231124" y="63303"/>
                </a:cubicBezTo>
                <a:cubicBezTo>
                  <a:pt x="234896" y="61093"/>
                  <a:pt x="238792" y="59979"/>
                  <a:pt x="242802" y="59979"/>
                </a:cubicBezTo>
                <a:cubicBezTo>
                  <a:pt x="247269" y="59979"/>
                  <a:pt x="250850" y="61532"/>
                  <a:pt x="253536" y="64637"/>
                </a:cubicBezTo>
                <a:cubicBezTo>
                  <a:pt x="256223" y="67742"/>
                  <a:pt x="257566" y="71885"/>
                  <a:pt x="257566" y="77048"/>
                </a:cubicBezTo>
                <a:cubicBezTo>
                  <a:pt x="257566" y="82810"/>
                  <a:pt x="256013" y="87382"/>
                  <a:pt x="252965" y="90773"/>
                </a:cubicBezTo>
                <a:cubicBezTo>
                  <a:pt x="249898" y="94155"/>
                  <a:pt x="245735" y="95850"/>
                  <a:pt x="240506" y="95850"/>
                </a:cubicBezTo>
                <a:cubicBezTo>
                  <a:pt x="234486" y="95850"/>
                  <a:pt x="230019" y="93564"/>
                  <a:pt x="227095" y="88983"/>
                </a:cubicBezTo>
                <a:lnTo>
                  <a:pt x="227095" y="88983"/>
                </a:lnTo>
                <a:close/>
                <a:moveTo>
                  <a:pt x="196548" y="94774"/>
                </a:moveTo>
                <a:lnTo>
                  <a:pt x="204949" y="94774"/>
                </a:lnTo>
                <a:lnTo>
                  <a:pt x="204949" y="37081"/>
                </a:lnTo>
                <a:lnTo>
                  <a:pt x="197263" y="37081"/>
                </a:lnTo>
                <a:lnTo>
                  <a:pt x="183375" y="44987"/>
                </a:lnTo>
                <a:lnTo>
                  <a:pt x="183375" y="51816"/>
                </a:lnTo>
                <a:lnTo>
                  <a:pt x="196548" y="45577"/>
                </a:lnTo>
                <a:lnTo>
                  <a:pt x="196548" y="94774"/>
                </a:lnTo>
                <a:close/>
                <a:moveTo>
                  <a:pt x="165516" y="95602"/>
                </a:moveTo>
                <a:cubicBezTo>
                  <a:pt x="167107" y="95602"/>
                  <a:pt x="168392" y="95117"/>
                  <a:pt x="169374" y="94136"/>
                </a:cubicBezTo>
                <a:cubicBezTo>
                  <a:pt x="170336" y="93174"/>
                  <a:pt x="170831" y="91878"/>
                  <a:pt x="170831" y="90268"/>
                </a:cubicBezTo>
                <a:cubicBezTo>
                  <a:pt x="170831" y="88659"/>
                  <a:pt x="170336" y="87382"/>
                  <a:pt x="169374" y="86401"/>
                </a:cubicBezTo>
                <a:cubicBezTo>
                  <a:pt x="168392" y="85430"/>
                  <a:pt x="167107" y="84953"/>
                  <a:pt x="165516" y="84953"/>
                </a:cubicBezTo>
                <a:cubicBezTo>
                  <a:pt x="163935" y="84953"/>
                  <a:pt x="162649" y="85430"/>
                  <a:pt x="161677" y="86401"/>
                </a:cubicBezTo>
                <a:cubicBezTo>
                  <a:pt x="160706" y="87382"/>
                  <a:pt x="160220" y="88659"/>
                  <a:pt x="160220" y="90268"/>
                </a:cubicBezTo>
                <a:cubicBezTo>
                  <a:pt x="160220" y="91878"/>
                  <a:pt x="160706" y="93174"/>
                  <a:pt x="161677" y="94136"/>
                </a:cubicBezTo>
                <a:cubicBezTo>
                  <a:pt x="162649" y="95117"/>
                  <a:pt x="163935" y="95602"/>
                  <a:pt x="165516" y="95602"/>
                </a:cubicBezTo>
                <a:lnTo>
                  <a:pt x="165516" y="95602"/>
                </a:lnTo>
                <a:close/>
                <a:moveTo>
                  <a:pt x="151019" y="87859"/>
                </a:moveTo>
                <a:lnTo>
                  <a:pt x="126978" y="87859"/>
                </a:lnTo>
                <a:cubicBezTo>
                  <a:pt x="133807" y="79534"/>
                  <a:pt x="138646" y="73362"/>
                  <a:pt x="141465" y="69342"/>
                </a:cubicBezTo>
                <a:cubicBezTo>
                  <a:pt x="144304" y="65322"/>
                  <a:pt x="146247" y="61951"/>
                  <a:pt x="147304" y="59226"/>
                </a:cubicBezTo>
                <a:cubicBezTo>
                  <a:pt x="148371" y="56502"/>
                  <a:pt x="148904" y="53873"/>
                  <a:pt x="148904" y="51311"/>
                </a:cubicBezTo>
                <a:cubicBezTo>
                  <a:pt x="148904" y="46501"/>
                  <a:pt x="147638" y="42739"/>
                  <a:pt x="145094" y="40043"/>
                </a:cubicBezTo>
                <a:cubicBezTo>
                  <a:pt x="142561" y="37357"/>
                  <a:pt x="139027" y="36005"/>
                  <a:pt x="134503" y="36005"/>
                </a:cubicBezTo>
                <a:cubicBezTo>
                  <a:pt x="131893" y="36005"/>
                  <a:pt x="129369" y="36433"/>
                  <a:pt x="126892" y="37300"/>
                </a:cubicBezTo>
                <a:cubicBezTo>
                  <a:pt x="124406" y="38157"/>
                  <a:pt x="121853" y="39529"/>
                  <a:pt x="119196" y="41415"/>
                </a:cubicBezTo>
                <a:lnTo>
                  <a:pt x="119196" y="48492"/>
                </a:lnTo>
                <a:cubicBezTo>
                  <a:pt x="124787" y="44939"/>
                  <a:pt x="129416" y="43167"/>
                  <a:pt x="133074" y="43167"/>
                </a:cubicBezTo>
                <a:cubicBezTo>
                  <a:pt x="137855" y="43167"/>
                  <a:pt x="140237" y="46053"/>
                  <a:pt x="140237" y="51816"/>
                </a:cubicBezTo>
                <a:cubicBezTo>
                  <a:pt x="140237" y="54435"/>
                  <a:pt x="139560" y="57179"/>
                  <a:pt x="138208" y="60055"/>
                </a:cubicBezTo>
                <a:cubicBezTo>
                  <a:pt x="136846" y="62941"/>
                  <a:pt x="134607" y="66570"/>
                  <a:pt x="131483" y="70923"/>
                </a:cubicBezTo>
                <a:cubicBezTo>
                  <a:pt x="128359" y="75276"/>
                  <a:pt x="123825" y="81143"/>
                  <a:pt x="117872" y="88525"/>
                </a:cubicBezTo>
                <a:lnTo>
                  <a:pt x="117872" y="94774"/>
                </a:lnTo>
                <a:lnTo>
                  <a:pt x="151019" y="94774"/>
                </a:lnTo>
                <a:lnTo>
                  <a:pt x="151019" y="87859"/>
                </a:lnTo>
                <a:close/>
                <a:moveTo>
                  <a:pt x="80286" y="94774"/>
                </a:moveTo>
                <a:lnTo>
                  <a:pt x="88954" y="94774"/>
                </a:lnTo>
                <a:lnTo>
                  <a:pt x="107442" y="43253"/>
                </a:lnTo>
                <a:lnTo>
                  <a:pt x="107442" y="37081"/>
                </a:lnTo>
                <a:lnTo>
                  <a:pt x="73666" y="37081"/>
                </a:lnTo>
                <a:lnTo>
                  <a:pt x="73666" y="43996"/>
                </a:lnTo>
                <a:lnTo>
                  <a:pt x="99041" y="43996"/>
                </a:lnTo>
                <a:lnTo>
                  <a:pt x="80286" y="94774"/>
                </a:lnTo>
                <a:close/>
                <a:moveTo>
                  <a:pt x="47663" y="45577"/>
                </a:moveTo>
                <a:lnTo>
                  <a:pt x="34490" y="51816"/>
                </a:lnTo>
                <a:lnTo>
                  <a:pt x="34490" y="44987"/>
                </a:lnTo>
                <a:lnTo>
                  <a:pt x="48377" y="37081"/>
                </a:lnTo>
                <a:lnTo>
                  <a:pt x="56064" y="37081"/>
                </a:lnTo>
                <a:lnTo>
                  <a:pt x="56064" y="94774"/>
                </a:lnTo>
                <a:lnTo>
                  <a:pt x="47663" y="94774"/>
                </a:lnTo>
                <a:lnTo>
                  <a:pt x="47663" y="45577"/>
                </a:lnTo>
                <a:close/>
              </a:path>
            </a:pathLst>
          </a:custGeom>
          <a:solidFill>
            <a:srgbClr val="8C4FFF"/>
          </a:solidFill>
          <a:ln w="9525" cap="flat">
            <a:noFill/>
            <a:prstDash val="solid"/>
            <a:miter/>
          </a:ln>
        </p:spPr>
        <p:txBody>
          <a:bodyPr wrap="none" tIns="1371600" rIns="548640" rtlCol="0" anchor="b" anchorCtr="0"/>
          <a:lstStyle/>
          <a:p>
            <a:r>
              <a:rPr lang="en-US" sz="1400" dirty="0"/>
              <a:t>Route</a:t>
            </a:r>
            <a:br>
              <a:rPr lang="en-US" sz="1400" dirty="0"/>
            </a:br>
            <a:r>
              <a:rPr lang="en-US" sz="1400" dirty="0"/>
              <a:t>Table</a:t>
            </a:r>
          </a:p>
        </p:txBody>
      </p:sp>
      <p:sp>
        <p:nvSpPr>
          <p:cNvPr id="52" name="Graphic 31" descr="Route table resource icon for the Amazon Route 53 service.">
            <a:extLst>
              <a:ext uri="{FF2B5EF4-FFF2-40B4-BE49-F238E27FC236}">
                <a16:creationId xmlns:a16="http://schemas.microsoft.com/office/drawing/2014/main" id="{9BBB5414-C814-B098-D44A-499AB299B7FD}"/>
              </a:ext>
            </a:extLst>
          </p:cNvPr>
          <p:cNvSpPr/>
          <p:nvPr/>
        </p:nvSpPr>
        <p:spPr>
          <a:xfrm>
            <a:off x="7344346" y="1888123"/>
            <a:ext cx="418566" cy="410241"/>
          </a:xfrm>
          <a:custGeom>
            <a:avLst/>
            <a:gdLst>
              <a:gd name="connsiteX0" fmla="*/ 19050 w 418566"/>
              <a:gd name="connsiteY0" fmla="*/ 391192 h 410241"/>
              <a:gd name="connsiteX1" fmla="*/ 399517 w 418566"/>
              <a:gd name="connsiteY1" fmla="*/ 391192 h 410241"/>
              <a:gd name="connsiteX2" fmla="*/ 399517 w 418566"/>
              <a:gd name="connsiteY2" fmla="*/ 302047 h 410241"/>
              <a:gd name="connsiteX3" fmla="*/ 19050 w 418566"/>
              <a:gd name="connsiteY3" fmla="*/ 302047 h 410241"/>
              <a:gd name="connsiteX4" fmla="*/ 19050 w 418566"/>
              <a:gd name="connsiteY4" fmla="*/ 391192 h 410241"/>
              <a:gd name="connsiteX5" fmla="*/ 418567 w 418566"/>
              <a:gd name="connsiteY5" fmla="*/ 292522 h 410241"/>
              <a:gd name="connsiteX6" fmla="*/ 418567 w 418566"/>
              <a:gd name="connsiteY6" fmla="*/ 400717 h 410241"/>
              <a:gd name="connsiteX7" fmla="*/ 409042 w 418566"/>
              <a:gd name="connsiteY7" fmla="*/ 410242 h 410241"/>
              <a:gd name="connsiteX8" fmla="*/ 9525 w 418566"/>
              <a:gd name="connsiteY8" fmla="*/ 410242 h 410241"/>
              <a:gd name="connsiteX9" fmla="*/ 0 w 418566"/>
              <a:gd name="connsiteY9" fmla="*/ 400717 h 410241"/>
              <a:gd name="connsiteX10" fmla="*/ 0 w 418566"/>
              <a:gd name="connsiteY10" fmla="*/ 292522 h 410241"/>
              <a:gd name="connsiteX11" fmla="*/ 9525 w 418566"/>
              <a:gd name="connsiteY11" fmla="*/ 282997 h 410241"/>
              <a:gd name="connsiteX12" fmla="*/ 409042 w 418566"/>
              <a:gd name="connsiteY12" fmla="*/ 282997 h 410241"/>
              <a:gd name="connsiteX13" fmla="*/ 418567 w 418566"/>
              <a:gd name="connsiteY13" fmla="*/ 292522 h 410241"/>
              <a:gd name="connsiteX14" fmla="*/ 418567 w 418566"/>
              <a:gd name="connsiteY14" fmla="*/ 292522 h 410241"/>
              <a:gd name="connsiteX15" fmla="*/ 19050 w 418566"/>
              <a:gd name="connsiteY15" fmla="*/ 249688 h 410241"/>
              <a:gd name="connsiteX16" fmla="*/ 399517 w 418566"/>
              <a:gd name="connsiteY16" fmla="*/ 249688 h 410241"/>
              <a:gd name="connsiteX17" fmla="*/ 399517 w 418566"/>
              <a:gd name="connsiteY17" fmla="*/ 160544 h 410241"/>
              <a:gd name="connsiteX18" fmla="*/ 19050 w 418566"/>
              <a:gd name="connsiteY18" fmla="*/ 160544 h 410241"/>
              <a:gd name="connsiteX19" fmla="*/ 19050 w 418566"/>
              <a:gd name="connsiteY19" fmla="*/ 249688 h 410241"/>
              <a:gd name="connsiteX20" fmla="*/ 418567 w 418566"/>
              <a:gd name="connsiteY20" fmla="*/ 151019 h 410241"/>
              <a:gd name="connsiteX21" fmla="*/ 418567 w 418566"/>
              <a:gd name="connsiteY21" fmla="*/ 259223 h 410241"/>
              <a:gd name="connsiteX22" fmla="*/ 409042 w 418566"/>
              <a:gd name="connsiteY22" fmla="*/ 268748 h 410241"/>
              <a:gd name="connsiteX23" fmla="*/ 9525 w 418566"/>
              <a:gd name="connsiteY23" fmla="*/ 268748 h 410241"/>
              <a:gd name="connsiteX24" fmla="*/ 0 w 418566"/>
              <a:gd name="connsiteY24" fmla="*/ 259223 h 410241"/>
              <a:gd name="connsiteX25" fmla="*/ 0 w 418566"/>
              <a:gd name="connsiteY25" fmla="*/ 151019 h 410241"/>
              <a:gd name="connsiteX26" fmla="*/ 9525 w 418566"/>
              <a:gd name="connsiteY26" fmla="*/ 141494 h 410241"/>
              <a:gd name="connsiteX27" fmla="*/ 409042 w 418566"/>
              <a:gd name="connsiteY27" fmla="*/ 141494 h 410241"/>
              <a:gd name="connsiteX28" fmla="*/ 418567 w 418566"/>
              <a:gd name="connsiteY28" fmla="*/ 151019 h 410241"/>
              <a:gd name="connsiteX29" fmla="*/ 418567 w 418566"/>
              <a:gd name="connsiteY29" fmla="*/ 151019 h 410241"/>
              <a:gd name="connsiteX30" fmla="*/ 19050 w 418566"/>
              <a:gd name="connsiteY30" fmla="*/ 108194 h 410241"/>
              <a:gd name="connsiteX31" fmla="*/ 399517 w 418566"/>
              <a:gd name="connsiteY31" fmla="*/ 108194 h 410241"/>
              <a:gd name="connsiteX32" fmla="*/ 399517 w 418566"/>
              <a:gd name="connsiteY32" fmla="*/ 19050 h 410241"/>
              <a:gd name="connsiteX33" fmla="*/ 19050 w 418566"/>
              <a:gd name="connsiteY33" fmla="*/ 19050 h 410241"/>
              <a:gd name="connsiteX34" fmla="*/ 19050 w 418566"/>
              <a:gd name="connsiteY34" fmla="*/ 108194 h 410241"/>
              <a:gd name="connsiteX35" fmla="*/ 418567 w 418566"/>
              <a:gd name="connsiteY35" fmla="*/ 9525 h 410241"/>
              <a:gd name="connsiteX36" fmla="*/ 418567 w 418566"/>
              <a:gd name="connsiteY36" fmla="*/ 117719 h 410241"/>
              <a:gd name="connsiteX37" fmla="*/ 409042 w 418566"/>
              <a:gd name="connsiteY37" fmla="*/ 127244 h 410241"/>
              <a:gd name="connsiteX38" fmla="*/ 9525 w 418566"/>
              <a:gd name="connsiteY38" fmla="*/ 127244 h 410241"/>
              <a:gd name="connsiteX39" fmla="*/ 0 w 418566"/>
              <a:gd name="connsiteY39" fmla="*/ 117719 h 410241"/>
              <a:gd name="connsiteX40" fmla="*/ 0 w 418566"/>
              <a:gd name="connsiteY40" fmla="*/ 9525 h 410241"/>
              <a:gd name="connsiteX41" fmla="*/ 9525 w 418566"/>
              <a:gd name="connsiteY41" fmla="*/ 0 h 410241"/>
              <a:gd name="connsiteX42" fmla="*/ 409042 w 418566"/>
              <a:gd name="connsiteY42" fmla="*/ 0 h 410241"/>
              <a:gd name="connsiteX43" fmla="*/ 418567 w 418566"/>
              <a:gd name="connsiteY43" fmla="*/ 9525 h 410241"/>
              <a:gd name="connsiteX44" fmla="*/ 418567 w 418566"/>
              <a:gd name="connsiteY44" fmla="*/ 9525 h 410241"/>
              <a:gd name="connsiteX45" fmla="*/ 356225 w 418566"/>
              <a:gd name="connsiteY45" fmla="*/ 346872 h 410241"/>
              <a:gd name="connsiteX46" fmla="*/ 358521 w 418566"/>
              <a:gd name="connsiteY46" fmla="*/ 364598 h 410241"/>
              <a:gd name="connsiteX47" fmla="*/ 365865 w 418566"/>
              <a:gd name="connsiteY47" fmla="*/ 370084 h 410241"/>
              <a:gd name="connsiteX48" fmla="*/ 373199 w 418566"/>
              <a:gd name="connsiteY48" fmla="*/ 364598 h 410241"/>
              <a:gd name="connsiteX49" fmla="*/ 375495 w 418566"/>
              <a:gd name="connsiteY49" fmla="*/ 346872 h 410241"/>
              <a:gd name="connsiteX50" fmla="*/ 373199 w 418566"/>
              <a:gd name="connsiteY50" fmla="*/ 329222 h 410241"/>
              <a:gd name="connsiteX51" fmla="*/ 365865 w 418566"/>
              <a:gd name="connsiteY51" fmla="*/ 323726 h 410241"/>
              <a:gd name="connsiteX52" fmla="*/ 358521 w 418566"/>
              <a:gd name="connsiteY52" fmla="*/ 329222 h 410241"/>
              <a:gd name="connsiteX53" fmla="*/ 356225 w 418566"/>
              <a:gd name="connsiteY53" fmla="*/ 346872 h 410241"/>
              <a:gd name="connsiteX54" fmla="*/ 356225 w 418566"/>
              <a:gd name="connsiteY54" fmla="*/ 346872 h 410241"/>
              <a:gd name="connsiteX55" fmla="*/ 352292 w 418566"/>
              <a:gd name="connsiteY55" fmla="*/ 369170 h 410241"/>
              <a:gd name="connsiteX56" fmla="*/ 347653 w 418566"/>
              <a:gd name="connsiteY56" fmla="*/ 346872 h 410241"/>
              <a:gd name="connsiteX57" fmla="*/ 352292 w 418566"/>
              <a:gd name="connsiteY57" fmla="*/ 324602 h 410241"/>
              <a:gd name="connsiteX58" fmla="*/ 365865 w 418566"/>
              <a:gd name="connsiteY58" fmla="*/ 316982 h 410241"/>
              <a:gd name="connsiteX59" fmla="*/ 379428 w 418566"/>
              <a:gd name="connsiteY59" fmla="*/ 324602 h 410241"/>
              <a:gd name="connsiteX60" fmla="*/ 384077 w 418566"/>
              <a:gd name="connsiteY60" fmla="*/ 346872 h 410241"/>
              <a:gd name="connsiteX61" fmla="*/ 379428 w 418566"/>
              <a:gd name="connsiteY61" fmla="*/ 369208 h 410241"/>
              <a:gd name="connsiteX62" fmla="*/ 365865 w 418566"/>
              <a:gd name="connsiteY62" fmla="*/ 376828 h 410241"/>
              <a:gd name="connsiteX63" fmla="*/ 352292 w 418566"/>
              <a:gd name="connsiteY63" fmla="*/ 369170 h 410241"/>
              <a:gd name="connsiteX64" fmla="*/ 352292 w 418566"/>
              <a:gd name="connsiteY64" fmla="*/ 369170 h 410241"/>
              <a:gd name="connsiteX65" fmla="*/ 334394 w 418566"/>
              <a:gd name="connsiteY65" fmla="*/ 376580 h 410241"/>
              <a:gd name="connsiteX66" fmla="*/ 338233 w 418566"/>
              <a:gd name="connsiteY66" fmla="*/ 375123 h 410241"/>
              <a:gd name="connsiteX67" fmla="*/ 339700 w 418566"/>
              <a:gd name="connsiteY67" fmla="*/ 371256 h 410241"/>
              <a:gd name="connsiteX68" fmla="*/ 338233 w 418566"/>
              <a:gd name="connsiteY68" fmla="*/ 367389 h 410241"/>
              <a:gd name="connsiteX69" fmla="*/ 334394 w 418566"/>
              <a:gd name="connsiteY69" fmla="*/ 365931 h 410241"/>
              <a:gd name="connsiteX70" fmla="*/ 330546 w 418566"/>
              <a:gd name="connsiteY70" fmla="*/ 367389 h 410241"/>
              <a:gd name="connsiteX71" fmla="*/ 329089 w 418566"/>
              <a:gd name="connsiteY71" fmla="*/ 371256 h 410241"/>
              <a:gd name="connsiteX72" fmla="*/ 330546 w 418566"/>
              <a:gd name="connsiteY72" fmla="*/ 375123 h 410241"/>
              <a:gd name="connsiteX73" fmla="*/ 334394 w 418566"/>
              <a:gd name="connsiteY73" fmla="*/ 376580 h 410241"/>
              <a:gd name="connsiteX74" fmla="*/ 334394 w 418566"/>
              <a:gd name="connsiteY74" fmla="*/ 376580 h 410241"/>
              <a:gd name="connsiteX75" fmla="*/ 319888 w 418566"/>
              <a:gd name="connsiteY75" fmla="*/ 368837 h 410241"/>
              <a:gd name="connsiteX76" fmla="*/ 295837 w 418566"/>
              <a:gd name="connsiteY76" fmla="*/ 368837 h 410241"/>
              <a:gd name="connsiteX77" fmla="*/ 310344 w 418566"/>
              <a:gd name="connsiteY77" fmla="*/ 350320 h 410241"/>
              <a:gd name="connsiteX78" fmla="*/ 316173 w 418566"/>
              <a:gd name="connsiteY78" fmla="*/ 340204 h 410241"/>
              <a:gd name="connsiteX79" fmla="*/ 317773 w 418566"/>
              <a:gd name="connsiteY79" fmla="*/ 332299 h 410241"/>
              <a:gd name="connsiteX80" fmla="*/ 313954 w 418566"/>
              <a:gd name="connsiteY80" fmla="*/ 321021 h 410241"/>
              <a:gd name="connsiteX81" fmla="*/ 303362 w 418566"/>
              <a:gd name="connsiteY81" fmla="*/ 316982 h 410241"/>
              <a:gd name="connsiteX82" fmla="*/ 295751 w 418566"/>
              <a:gd name="connsiteY82" fmla="*/ 318278 h 410241"/>
              <a:gd name="connsiteX83" fmla="*/ 288065 w 418566"/>
              <a:gd name="connsiteY83" fmla="*/ 322393 h 410241"/>
              <a:gd name="connsiteX84" fmla="*/ 288065 w 418566"/>
              <a:gd name="connsiteY84" fmla="*/ 329479 h 410241"/>
              <a:gd name="connsiteX85" fmla="*/ 301943 w 418566"/>
              <a:gd name="connsiteY85" fmla="*/ 324145 h 410241"/>
              <a:gd name="connsiteX86" fmla="*/ 309105 w 418566"/>
              <a:gd name="connsiteY86" fmla="*/ 332804 h 410241"/>
              <a:gd name="connsiteX87" fmla="*/ 307076 w 418566"/>
              <a:gd name="connsiteY87" fmla="*/ 341043 h 410241"/>
              <a:gd name="connsiteX88" fmla="*/ 300352 w 418566"/>
              <a:gd name="connsiteY88" fmla="*/ 351901 h 410241"/>
              <a:gd name="connsiteX89" fmla="*/ 286731 w 418566"/>
              <a:gd name="connsiteY89" fmla="*/ 369513 h 410241"/>
              <a:gd name="connsiteX90" fmla="*/ 286731 w 418566"/>
              <a:gd name="connsiteY90" fmla="*/ 375752 h 410241"/>
              <a:gd name="connsiteX91" fmla="*/ 319888 w 418566"/>
              <a:gd name="connsiteY91" fmla="*/ 375752 h 410241"/>
              <a:gd name="connsiteX92" fmla="*/ 319888 w 418566"/>
              <a:gd name="connsiteY92" fmla="*/ 368837 h 410241"/>
              <a:gd name="connsiteX93" fmla="*/ 271443 w 418566"/>
              <a:gd name="connsiteY93" fmla="*/ 376580 h 410241"/>
              <a:gd name="connsiteX94" fmla="*/ 275292 w 418566"/>
              <a:gd name="connsiteY94" fmla="*/ 375123 h 410241"/>
              <a:gd name="connsiteX95" fmla="*/ 276749 w 418566"/>
              <a:gd name="connsiteY95" fmla="*/ 371256 h 410241"/>
              <a:gd name="connsiteX96" fmla="*/ 275292 w 418566"/>
              <a:gd name="connsiteY96" fmla="*/ 367389 h 410241"/>
              <a:gd name="connsiteX97" fmla="*/ 271443 w 418566"/>
              <a:gd name="connsiteY97" fmla="*/ 365931 h 410241"/>
              <a:gd name="connsiteX98" fmla="*/ 267595 w 418566"/>
              <a:gd name="connsiteY98" fmla="*/ 367389 h 410241"/>
              <a:gd name="connsiteX99" fmla="*/ 266138 w 418566"/>
              <a:gd name="connsiteY99" fmla="*/ 371256 h 410241"/>
              <a:gd name="connsiteX100" fmla="*/ 267595 w 418566"/>
              <a:gd name="connsiteY100" fmla="*/ 375123 h 410241"/>
              <a:gd name="connsiteX101" fmla="*/ 271443 w 418566"/>
              <a:gd name="connsiteY101" fmla="*/ 376580 h 410241"/>
              <a:gd name="connsiteX102" fmla="*/ 271443 w 418566"/>
              <a:gd name="connsiteY102" fmla="*/ 376580 h 410241"/>
              <a:gd name="connsiteX103" fmla="*/ 231029 w 418566"/>
              <a:gd name="connsiteY103" fmla="*/ 350368 h 410241"/>
              <a:gd name="connsiteX104" fmla="*/ 233382 w 418566"/>
              <a:gd name="connsiteY104" fmla="*/ 365474 h 410241"/>
              <a:gd name="connsiteX105" fmla="*/ 240754 w 418566"/>
              <a:gd name="connsiteY105" fmla="*/ 370256 h 410241"/>
              <a:gd name="connsiteX106" fmla="*/ 249164 w 418566"/>
              <a:gd name="connsiteY106" fmla="*/ 358521 h 410241"/>
              <a:gd name="connsiteX107" fmla="*/ 246945 w 418566"/>
              <a:gd name="connsiteY107" fmla="*/ 350234 h 410241"/>
              <a:gd name="connsiteX108" fmla="*/ 240411 w 418566"/>
              <a:gd name="connsiteY108" fmla="*/ 347358 h 410241"/>
              <a:gd name="connsiteX109" fmla="*/ 231029 w 418566"/>
              <a:gd name="connsiteY109" fmla="*/ 349701 h 410241"/>
              <a:gd name="connsiteX110" fmla="*/ 231029 w 418566"/>
              <a:gd name="connsiteY110" fmla="*/ 350368 h 410241"/>
              <a:gd name="connsiteX111" fmla="*/ 227095 w 418566"/>
              <a:gd name="connsiteY111" fmla="*/ 369961 h 410241"/>
              <a:gd name="connsiteX112" fmla="*/ 222723 w 418566"/>
              <a:gd name="connsiteY112" fmla="*/ 348786 h 410241"/>
              <a:gd name="connsiteX113" fmla="*/ 227990 w 418566"/>
              <a:gd name="connsiteY113" fmla="*/ 325184 h 410241"/>
              <a:gd name="connsiteX114" fmla="*/ 242964 w 418566"/>
              <a:gd name="connsiteY114" fmla="*/ 316982 h 410241"/>
              <a:gd name="connsiteX115" fmla="*/ 249031 w 418566"/>
              <a:gd name="connsiteY115" fmla="*/ 317735 h 410241"/>
              <a:gd name="connsiteX116" fmla="*/ 254375 w 418566"/>
              <a:gd name="connsiteY116" fmla="*/ 319735 h 410241"/>
              <a:gd name="connsiteX117" fmla="*/ 254375 w 418566"/>
              <a:gd name="connsiteY117" fmla="*/ 325812 h 410241"/>
              <a:gd name="connsiteX118" fmla="*/ 249336 w 418566"/>
              <a:gd name="connsiteY118" fmla="*/ 324193 h 410241"/>
              <a:gd name="connsiteX119" fmla="*/ 244031 w 418566"/>
              <a:gd name="connsiteY119" fmla="*/ 323555 h 410241"/>
              <a:gd name="connsiteX120" fmla="*/ 234658 w 418566"/>
              <a:gd name="connsiteY120" fmla="*/ 328517 h 410241"/>
              <a:gd name="connsiteX121" fmla="*/ 231124 w 418566"/>
              <a:gd name="connsiteY121" fmla="*/ 344291 h 410241"/>
              <a:gd name="connsiteX122" fmla="*/ 242802 w 418566"/>
              <a:gd name="connsiteY122" fmla="*/ 340957 h 410241"/>
              <a:gd name="connsiteX123" fmla="*/ 253536 w 418566"/>
              <a:gd name="connsiteY123" fmla="*/ 345624 h 410241"/>
              <a:gd name="connsiteX124" fmla="*/ 257566 w 418566"/>
              <a:gd name="connsiteY124" fmla="*/ 358026 h 410241"/>
              <a:gd name="connsiteX125" fmla="*/ 252965 w 418566"/>
              <a:gd name="connsiteY125" fmla="*/ 371751 h 410241"/>
              <a:gd name="connsiteX126" fmla="*/ 240506 w 418566"/>
              <a:gd name="connsiteY126" fmla="*/ 376828 h 410241"/>
              <a:gd name="connsiteX127" fmla="*/ 227095 w 418566"/>
              <a:gd name="connsiteY127" fmla="*/ 369961 h 410241"/>
              <a:gd name="connsiteX128" fmla="*/ 227095 w 418566"/>
              <a:gd name="connsiteY128" fmla="*/ 369961 h 410241"/>
              <a:gd name="connsiteX129" fmla="*/ 196548 w 418566"/>
              <a:gd name="connsiteY129" fmla="*/ 375752 h 410241"/>
              <a:gd name="connsiteX130" fmla="*/ 204949 w 418566"/>
              <a:gd name="connsiteY130" fmla="*/ 375752 h 410241"/>
              <a:gd name="connsiteX131" fmla="*/ 204949 w 418566"/>
              <a:gd name="connsiteY131" fmla="*/ 318068 h 410241"/>
              <a:gd name="connsiteX132" fmla="*/ 197263 w 418566"/>
              <a:gd name="connsiteY132" fmla="*/ 318068 h 410241"/>
              <a:gd name="connsiteX133" fmla="*/ 183375 w 418566"/>
              <a:gd name="connsiteY133" fmla="*/ 325974 h 410241"/>
              <a:gd name="connsiteX134" fmla="*/ 183375 w 418566"/>
              <a:gd name="connsiteY134" fmla="*/ 332804 h 410241"/>
              <a:gd name="connsiteX135" fmla="*/ 196548 w 418566"/>
              <a:gd name="connsiteY135" fmla="*/ 326555 h 410241"/>
              <a:gd name="connsiteX136" fmla="*/ 196548 w 418566"/>
              <a:gd name="connsiteY136" fmla="*/ 375752 h 410241"/>
              <a:gd name="connsiteX137" fmla="*/ 165516 w 418566"/>
              <a:gd name="connsiteY137" fmla="*/ 376580 h 410241"/>
              <a:gd name="connsiteX138" fmla="*/ 169374 w 418566"/>
              <a:gd name="connsiteY138" fmla="*/ 375123 h 410241"/>
              <a:gd name="connsiteX139" fmla="*/ 170831 w 418566"/>
              <a:gd name="connsiteY139" fmla="*/ 371256 h 410241"/>
              <a:gd name="connsiteX140" fmla="*/ 169374 w 418566"/>
              <a:gd name="connsiteY140" fmla="*/ 367389 h 410241"/>
              <a:gd name="connsiteX141" fmla="*/ 165516 w 418566"/>
              <a:gd name="connsiteY141" fmla="*/ 365931 h 410241"/>
              <a:gd name="connsiteX142" fmla="*/ 161677 w 418566"/>
              <a:gd name="connsiteY142" fmla="*/ 367389 h 410241"/>
              <a:gd name="connsiteX143" fmla="*/ 160220 w 418566"/>
              <a:gd name="connsiteY143" fmla="*/ 371256 h 410241"/>
              <a:gd name="connsiteX144" fmla="*/ 161677 w 418566"/>
              <a:gd name="connsiteY144" fmla="*/ 375123 h 410241"/>
              <a:gd name="connsiteX145" fmla="*/ 165516 w 418566"/>
              <a:gd name="connsiteY145" fmla="*/ 376580 h 410241"/>
              <a:gd name="connsiteX146" fmla="*/ 165516 w 418566"/>
              <a:gd name="connsiteY146" fmla="*/ 376580 h 410241"/>
              <a:gd name="connsiteX147" fmla="*/ 151019 w 418566"/>
              <a:gd name="connsiteY147" fmla="*/ 368837 h 410241"/>
              <a:gd name="connsiteX148" fmla="*/ 126978 w 418566"/>
              <a:gd name="connsiteY148" fmla="*/ 368837 h 410241"/>
              <a:gd name="connsiteX149" fmla="*/ 141465 w 418566"/>
              <a:gd name="connsiteY149" fmla="*/ 350320 h 410241"/>
              <a:gd name="connsiteX150" fmla="*/ 147304 w 418566"/>
              <a:gd name="connsiteY150" fmla="*/ 340204 h 410241"/>
              <a:gd name="connsiteX151" fmla="*/ 148904 w 418566"/>
              <a:gd name="connsiteY151" fmla="*/ 332299 h 410241"/>
              <a:gd name="connsiteX152" fmla="*/ 145094 w 418566"/>
              <a:gd name="connsiteY152" fmla="*/ 321021 h 410241"/>
              <a:gd name="connsiteX153" fmla="*/ 134503 w 418566"/>
              <a:gd name="connsiteY153" fmla="*/ 316982 h 410241"/>
              <a:gd name="connsiteX154" fmla="*/ 126892 w 418566"/>
              <a:gd name="connsiteY154" fmla="*/ 318278 h 410241"/>
              <a:gd name="connsiteX155" fmla="*/ 119196 w 418566"/>
              <a:gd name="connsiteY155" fmla="*/ 322393 h 410241"/>
              <a:gd name="connsiteX156" fmla="*/ 119196 w 418566"/>
              <a:gd name="connsiteY156" fmla="*/ 329479 h 410241"/>
              <a:gd name="connsiteX157" fmla="*/ 133074 w 418566"/>
              <a:gd name="connsiteY157" fmla="*/ 324145 h 410241"/>
              <a:gd name="connsiteX158" fmla="*/ 140237 w 418566"/>
              <a:gd name="connsiteY158" fmla="*/ 332804 h 410241"/>
              <a:gd name="connsiteX159" fmla="*/ 138208 w 418566"/>
              <a:gd name="connsiteY159" fmla="*/ 341043 h 410241"/>
              <a:gd name="connsiteX160" fmla="*/ 131483 w 418566"/>
              <a:gd name="connsiteY160" fmla="*/ 351901 h 410241"/>
              <a:gd name="connsiteX161" fmla="*/ 117872 w 418566"/>
              <a:gd name="connsiteY161" fmla="*/ 369513 h 410241"/>
              <a:gd name="connsiteX162" fmla="*/ 117872 w 418566"/>
              <a:gd name="connsiteY162" fmla="*/ 375752 h 410241"/>
              <a:gd name="connsiteX163" fmla="*/ 151019 w 418566"/>
              <a:gd name="connsiteY163" fmla="*/ 375752 h 410241"/>
              <a:gd name="connsiteX164" fmla="*/ 151019 w 418566"/>
              <a:gd name="connsiteY164" fmla="*/ 368837 h 410241"/>
              <a:gd name="connsiteX165" fmla="*/ 80286 w 418566"/>
              <a:gd name="connsiteY165" fmla="*/ 375752 h 410241"/>
              <a:gd name="connsiteX166" fmla="*/ 88954 w 418566"/>
              <a:gd name="connsiteY166" fmla="*/ 375752 h 410241"/>
              <a:gd name="connsiteX167" fmla="*/ 107442 w 418566"/>
              <a:gd name="connsiteY167" fmla="*/ 324231 h 410241"/>
              <a:gd name="connsiteX168" fmla="*/ 107442 w 418566"/>
              <a:gd name="connsiteY168" fmla="*/ 318068 h 410241"/>
              <a:gd name="connsiteX169" fmla="*/ 73666 w 418566"/>
              <a:gd name="connsiteY169" fmla="*/ 318068 h 410241"/>
              <a:gd name="connsiteX170" fmla="*/ 73666 w 418566"/>
              <a:gd name="connsiteY170" fmla="*/ 324974 h 410241"/>
              <a:gd name="connsiteX171" fmla="*/ 99041 w 418566"/>
              <a:gd name="connsiteY171" fmla="*/ 324974 h 410241"/>
              <a:gd name="connsiteX172" fmla="*/ 80286 w 418566"/>
              <a:gd name="connsiteY172" fmla="*/ 375752 h 410241"/>
              <a:gd name="connsiteX173" fmla="*/ 47663 w 418566"/>
              <a:gd name="connsiteY173" fmla="*/ 375752 h 410241"/>
              <a:gd name="connsiteX174" fmla="*/ 56064 w 418566"/>
              <a:gd name="connsiteY174" fmla="*/ 375752 h 410241"/>
              <a:gd name="connsiteX175" fmla="*/ 56064 w 418566"/>
              <a:gd name="connsiteY175" fmla="*/ 318068 h 410241"/>
              <a:gd name="connsiteX176" fmla="*/ 48377 w 418566"/>
              <a:gd name="connsiteY176" fmla="*/ 318068 h 410241"/>
              <a:gd name="connsiteX177" fmla="*/ 34490 w 418566"/>
              <a:gd name="connsiteY177" fmla="*/ 325974 h 410241"/>
              <a:gd name="connsiteX178" fmla="*/ 34490 w 418566"/>
              <a:gd name="connsiteY178" fmla="*/ 332804 h 410241"/>
              <a:gd name="connsiteX179" fmla="*/ 47663 w 418566"/>
              <a:gd name="connsiteY179" fmla="*/ 326555 h 410241"/>
              <a:gd name="connsiteX180" fmla="*/ 47663 w 418566"/>
              <a:gd name="connsiteY180" fmla="*/ 375752 h 410241"/>
              <a:gd name="connsiteX181" fmla="*/ 356225 w 418566"/>
              <a:gd name="connsiteY181" fmla="*/ 202282 h 410241"/>
              <a:gd name="connsiteX182" fmla="*/ 358521 w 418566"/>
              <a:gd name="connsiteY182" fmla="*/ 220018 h 410241"/>
              <a:gd name="connsiteX183" fmla="*/ 365865 w 418566"/>
              <a:gd name="connsiteY183" fmla="*/ 225504 h 410241"/>
              <a:gd name="connsiteX184" fmla="*/ 373199 w 418566"/>
              <a:gd name="connsiteY184" fmla="*/ 220018 h 410241"/>
              <a:gd name="connsiteX185" fmla="*/ 375495 w 418566"/>
              <a:gd name="connsiteY185" fmla="*/ 202282 h 410241"/>
              <a:gd name="connsiteX186" fmla="*/ 373199 w 418566"/>
              <a:gd name="connsiteY186" fmla="*/ 184642 h 410241"/>
              <a:gd name="connsiteX187" fmla="*/ 365865 w 418566"/>
              <a:gd name="connsiteY187" fmla="*/ 179146 h 410241"/>
              <a:gd name="connsiteX188" fmla="*/ 358521 w 418566"/>
              <a:gd name="connsiteY188" fmla="*/ 184642 h 410241"/>
              <a:gd name="connsiteX189" fmla="*/ 356225 w 418566"/>
              <a:gd name="connsiteY189" fmla="*/ 202282 h 410241"/>
              <a:gd name="connsiteX190" fmla="*/ 356225 w 418566"/>
              <a:gd name="connsiteY190" fmla="*/ 202282 h 410241"/>
              <a:gd name="connsiteX191" fmla="*/ 352292 w 418566"/>
              <a:gd name="connsiteY191" fmla="*/ 224600 h 410241"/>
              <a:gd name="connsiteX192" fmla="*/ 347653 w 418566"/>
              <a:gd name="connsiteY192" fmla="*/ 202282 h 410241"/>
              <a:gd name="connsiteX193" fmla="*/ 352292 w 418566"/>
              <a:gd name="connsiteY193" fmla="*/ 180023 h 410241"/>
              <a:gd name="connsiteX194" fmla="*/ 365865 w 418566"/>
              <a:gd name="connsiteY194" fmla="*/ 172403 h 410241"/>
              <a:gd name="connsiteX195" fmla="*/ 379428 w 418566"/>
              <a:gd name="connsiteY195" fmla="*/ 180023 h 410241"/>
              <a:gd name="connsiteX196" fmla="*/ 384077 w 418566"/>
              <a:gd name="connsiteY196" fmla="*/ 202282 h 410241"/>
              <a:gd name="connsiteX197" fmla="*/ 379428 w 418566"/>
              <a:gd name="connsiteY197" fmla="*/ 224638 h 410241"/>
              <a:gd name="connsiteX198" fmla="*/ 365865 w 418566"/>
              <a:gd name="connsiteY198" fmla="*/ 232248 h 410241"/>
              <a:gd name="connsiteX199" fmla="*/ 352292 w 418566"/>
              <a:gd name="connsiteY199" fmla="*/ 224600 h 410241"/>
              <a:gd name="connsiteX200" fmla="*/ 352292 w 418566"/>
              <a:gd name="connsiteY200" fmla="*/ 224600 h 410241"/>
              <a:gd name="connsiteX201" fmla="*/ 334394 w 418566"/>
              <a:gd name="connsiteY201" fmla="*/ 232000 h 410241"/>
              <a:gd name="connsiteX202" fmla="*/ 338233 w 418566"/>
              <a:gd name="connsiteY202" fmla="*/ 230543 h 410241"/>
              <a:gd name="connsiteX203" fmla="*/ 339700 w 418566"/>
              <a:gd name="connsiteY203" fmla="*/ 226676 h 410241"/>
              <a:gd name="connsiteX204" fmla="*/ 338233 w 418566"/>
              <a:gd name="connsiteY204" fmla="*/ 222799 h 410241"/>
              <a:gd name="connsiteX205" fmla="*/ 334394 w 418566"/>
              <a:gd name="connsiteY205" fmla="*/ 221351 h 410241"/>
              <a:gd name="connsiteX206" fmla="*/ 330546 w 418566"/>
              <a:gd name="connsiteY206" fmla="*/ 222799 h 410241"/>
              <a:gd name="connsiteX207" fmla="*/ 329089 w 418566"/>
              <a:gd name="connsiteY207" fmla="*/ 226676 h 410241"/>
              <a:gd name="connsiteX208" fmla="*/ 330546 w 418566"/>
              <a:gd name="connsiteY208" fmla="*/ 230543 h 410241"/>
              <a:gd name="connsiteX209" fmla="*/ 334394 w 418566"/>
              <a:gd name="connsiteY209" fmla="*/ 232000 h 410241"/>
              <a:gd name="connsiteX210" fmla="*/ 334394 w 418566"/>
              <a:gd name="connsiteY210" fmla="*/ 232000 h 410241"/>
              <a:gd name="connsiteX211" fmla="*/ 302466 w 418566"/>
              <a:gd name="connsiteY211" fmla="*/ 231172 h 410241"/>
              <a:gd name="connsiteX212" fmla="*/ 310867 w 418566"/>
              <a:gd name="connsiteY212" fmla="*/ 231172 h 410241"/>
              <a:gd name="connsiteX213" fmla="*/ 310867 w 418566"/>
              <a:gd name="connsiteY213" fmla="*/ 173488 h 410241"/>
              <a:gd name="connsiteX214" fmla="*/ 303181 w 418566"/>
              <a:gd name="connsiteY214" fmla="*/ 173488 h 410241"/>
              <a:gd name="connsiteX215" fmla="*/ 289303 w 418566"/>
              <a:gd name="connsiteY215" fmla="*/ 181404 h 410241"/>
              <a:gd name="connsiteX216" fmla="*/ 289303 w 418566"/>
              <a:gd name="connsiteY216" fmla="*/ 188214 h 410241"/>
              <a:gd name="connsiteX217" fmla="*/ 302466 w 418566"/>
              <a:gd name="connsiteY217" fmla="*/ 181975 h 410241"/>
              <a:gd name="connsiteX218" fmla="*/ 302466 w 418566"/>
              <a:gd name="connsiteY218" fmla="*/ 231172 h 410241"/>
              <a:gd name="connsiteX219" fmla="*/ 271443 w 418566"/>
              <a:gd name="connsiteY219" fmla="*/ 232000 h 410241"/>
              <a:gd name="connsiteX220" fmla="*/ 275292 w 418566"/>
              <a:gd name="connsiteY220" fmla="*/ 230543 h 410241"/>
              <a:gd name="connsiteX221" fmla="*/ 276749 w 418566"/>
              <a:gd name="connsiteY221" fmla="*/ 226676 h 410241"/>
              <a:gd name="connsiteX222" fmla="*/ 275292 w 418566"/>
              <a:gd name="connsiteY222" fmla="*/ 222799 h 410241"/>
              <a:gd name="connsiteX223" fmla="*/ 271443 w 418566"/>
              <a:gd name="connsiteY223" fmla="*/ 221351 h 410241"/>
              <a:gd name="connsiteX224" fmla="*/ 267595 w 418566"/>
              <a:gd name="connsiteY224" fmla="*/ 222799 h 410241"/>
              <a:gd name="connsiteX225" fmla="*/ 266138 w 418566"/>
              <a:gd name="connsiteY225" fmla="*/ 226676 h 410241"/>
              <a:gd name="connsiteX226" fmla="*/ 267595 w 418566"/>
              <a:gd name="connsiteY226" fmla="*/ 230543 h 410241"/>
              <a:gd name="connsiteX227" fmla="*/ 271443 w 418566"/>
              <a:gd name="connsiteY227" fmla="*/ 232000 h 410241"/>
              <a:gd name="connsiteX228" fmla="*/ 271443 w 418566"/>
              <a:gd name="connsiteY228" fmla="*/ 232000 h 410241"/>
              <a:gd name="connsiteX229" fmla="*/ 231029 w 418566"/>
              <a:gd name="connsiteY229" fmla="*/ 205788 h 410241"/>
              <a:gd name="connsiteX230" fmla="*/ 233382 w 418566"/>
              <a:gd name="connsiteY230" fmla="*/ 220894 h 410241"/>
              <a:gd name="connsiteX231" fmla="*/ 240754 w 418566"/>
              <a:gd name="connsiteY231" fmla="*/ 225676 h 410241"/>
              <a:gd name="connsiteX232" fmla="*/ 249164 w 418566"/>
              <a:gd name="connsiteY232" fmla="*/ 213951 h 410241"/>
              <a:gd name="connsiteX233" fmla="*/ 246945 w 418566"/>
              <a:gd name="connsiteY233" fmla="*/ 205654 h 410241"/>
              <a:gd name="connsiteX234" fmla="*/ 240411 w 418566"/>
              <a:gd name="connsiteY234" fmla="*/ 202787 h 410241"/>
              <a:gd name="connsiteX235" fmla="*/ 231029 w 418566"/>
              <a:gd name="connsiteY235" fmla="*/ 205121 h 410241"/>
              <a:gd name="connsiteX236" fmla="*/ 231029 w 418566"/>
              <a:gd name="connsiteY236" fmla="*/ 205788 h 410241"/>
              <a:gd name="connsiteX237" fmla="*/ 227095 w 418566"/>
              <a:gd name="connsiteY237" fmla="*/ 225390 h 410241"/>
              <a:gd name="connsiteX238" fmla="*/ 222723 w 418566"/>
              <a:gd name="connsiteY238" fmla="*/ 204197 h 410241"/>
              <a:gd name="connsiteX239" fmla="*/ 227990 w 418566"/>
              <a:gd name="connsiteY239" fmla="*/ 180604 h 410241"/>
              <a:gd name="connsiteX240" fmla="*/ 242964 w 418566"/>
              <a:gd name="connsiteY240" fmla="*/ 172403 h 410241"/>
              <a:gd name="connsiteX241" fmla="*/ 249031 w 418566"/>
              <a:gd name="connsiteY241" fmla="*/ 173155 h 410241"/>
              <a:gd name="connsiteX242" fmla="*/ 254375 w 418566"/>
              <a:gd name="connsiteY242" fmla="*/ 175155 h 410241"/>
              <a:gd name="connsiteX243" fmla="*/ 254375 w 418566"/>
              <a:gd name="connsiteY243" fmla="*/ 181232 h 410241"/>
              <a:gd name="connsiteX244" fmla="*/ 249336 w 418566"/>
              <a:gd name="connsiteY244" fmla="*/ 179603 h 410241"/>
              <a:gd name="connsiteX245" fmla="*/ 244031 w 418566"/>
              <a:gd name="connsiteY245" fmla="*/ 178984 h 410241"/>
              <a:gd name="connsiteX246" fmla="*/ 234658 w 418566"/>
              <a:gd name="connsiteY246" fmla="*/ 183937 h 410241"/>
              <a:gd name="connsiteX247" fmla="*/ 231124 w 418566"/>
              <a:gd name="connsiteY247" fmla="*/ 199701 h 410241"/>
              <a:gd name="connsiteX248" fmla="*/ 242802 w 418566"/>
              <a:gd name="connsiteY248" fmla="*/ 196377 h 410241"/>
              <a:gd name="connsiteX249" fmla="*/ 253536 w 418566"/>
              <a:gd name="connsiteY249" fmla="*/ 201035 h 410241"/>
              <a:gd name="connsiteX250" fmla="*/ 257566 w 418566"/>
              <a:gd name="connsiteY250" fmla="*/ 213446 h 410241"/>
              <a:gd name="connsiteX251" fmla="*/ 252965 w 418566"/>
              <a:gd name="connsiteY251" fmla="*/ 227171 h 410241"/>
              <a:gd name="connsiteX252" fmla="*/ 240506 w 418566"/>
              <a:gd name="connsiteY252" fmla="*/ 232248 h 410241"/>
              <a:gd name="connsiteX253" fmla="*/ 227095 w 418566"/>
              <a:gd name="connsiteY253" fmla="*/ 225390 h 410241"/>
              <a:gd name="connsiteX254" fmla="*/ 227095 w 418566"/>
              <a:gd name="connsiteY254" fmla="*/ 225390 h 410241"/>
              <a:gd name="connsiteX255" fmla="*/ 196548 w 418566"/>
              <a:gd name="connsiteY255" fmla="*/ 231172 h 410241"/>
              <a:gd name="connsiteX256" fmla="*/ 204949 w 418566"/>
              <a:gd name="connsiteY256" fmla="*/ 231172 h 410241"/>
              <a:gd name="connsiteX257" fmla="*/ 204949 w 418566"/>
              <a:gd name="connsiteY257" fmla="*/ 173488 h 410241"/>
              <a:gd name="connsiteX258" fmla="*/ 197263 w 418566"/>
              <a:gd name="connsiteY258" fmla="*/ 173488 h 410241"/>
              <a:gd name="connsiteX259" fmla="*/ 183375 w 418566"/>
              <a:gd name="connsiteY259" fmla="*/ 181404 h 410241"/>
              <a:gd name="connsiteX260" fmla="*/ 183375 w 418566"/>
              <a:gd name="connsiteY260" fmla="*/ 188214 h 410241"/>
              <a:gd name="connsiteX261" fmla="*/ 196548 w 418566"/>
              <a:gd name="connsiteY261" fmla="*/ 181975 h 410241"/>
              <a:gd name="connsiteX262" fmla="*/ 196548 w 418566"/>
              <a:gd name="connsiteY262" fmla="*/ 231172 h 410241"/>
              <a:gd name="connsiteX263" fmla="*/ 165516 w 418566"/>
              <a:gd name="connsiteY263" fmla="*/ 232000 h 410241"/>
              <a:gd name="connsiteX264" fmla="*/ 169374 w 418566"/>
              <a:gd name="connsiteY264" fmla="*/ 230543 h 410241"/>
              <a:gd name="connsiteX265" fmla="*/ 170831 w 418566"/>
              <a:gd name="connsiteY265" fmla="*/ 226676 h 410241"/>
              <a:gd name="connsiteX266" fmla="*/ 169374 w 418566"/>
              <a:gd name="connsiteY266" fmla="*/ 222799 h 410241"/>
              <a:gd name="connsiteX267" fmla="*/ 165516 w 418566"/>
              <a:gd name="connsiteY267" fmla="*/ 221351 h 410241"/>
              <a:gd name="connsiteX268" fmla="*/ 161677 w 418566"/>
              <a:gd name="connsiteY268" fmla="*/ 222799 h 410241"/>
              <a:gd name="connsiteX269" fmla="*/ 160220 w 418566"/>
              <a:gd name="connsiteY269" fmla="*/ 226676 h 410241"/>
              <a:gd name="connsiteX270" fmla="*/ 161677 w 418566"/>
              <a:gd name="connsiteY270" fmla="*/ 230543 h 410241"/>
              <a:gd name="connsiteX271" fmla="*/ 165516 w 418566"/>
              <a:gd name="connsiteY271" fmla="*/ 232000 h 410241"/>
              <a:gd name="connsiteX272" fmla="*/ 165516 w 418566"/>
              <a:gd name="connsiteY272" fmla="*/ 232000 h 410241"/>
              <a:gd name="connsiteX273" fmla="*/ 151019 w 418566"/>
              <a:gd name="connsiteY273" fmla="*/ 224266 h 410241"/>
              <a:gd name="connsiteX274" fmla="*/ 126978 w 418566"/>
              <a:gd name="connsiteY274" fmla="*/ 224266 h 410241"/>
              <a:gd name="connsiteX275" fmla="*/ 141465 w 418566"/>
              <a:gd name="connsiteY275" fmla="*/ 205740 h 410241"/>
              <a:gd name="connsiteX276" fmla="*/ 147304 w 418566"/>
              <a:gd name="connsiteY276" fmla="*/ 195634 h 410241"/>
              <a:gd name="connsiteX277" fmla="*/ 148904 w 418566"/>
              <a:gd name="connsiteY277" fmla="*/ 187719 h 410241"/>
              <a:gd name="connsiteX278" fmla="*/ 145094 w 418566"/>
              <a:gd name="connsiteY278" fmla="*/ 176441 h 410241"/>
              <a:gd name="connsiteX279" fmla="*/ 134503 w 418566"/>
              <a:gd name="connsiteY279" fmla="*/ 172403 h 410241"/>
              <a:gd name="connsiteX280" fmla="*/ 126892 w 418566"/>
              <a:gd name="connsiteY280" fmla="*/ 173698 h 410241"/>
              <a:gd name="connsiteX281" fmla="*/ 119196 w 418566"/>
              <a:gd name="connsiteY281" fmla="*/ 177822 h 410241"/>
              <a:gd name="connsiteX282" fmla="*/ 119196 w 418566"/>
              <a:gd name="connsiteY282" fmla="*/ 184890 h 410241"/>
              <a:gd name="connsiteX283" fmla="*/ 133074 w 418566"/>
              <a:gd name="connsiteY283" fmla="*/ 179565 h 410241"/>
              <a:gd name="connsiteX284" fmla="*/ 140237 w 418566"/>
              <a:gd name="connsiteY284" fmla="*/ 188214 h 410241"/>
              <a:gd name="connsiteX285" fmla="*/ 138208 w 418566"/>
              <a:gd name="connsiteY285" fmla="*/ 196463 h 410241"/>
              <a:gd name="connsiteX286" fmla="*/ 131483 w 418566"/>
              <a:gd name="connsiteY286" fmla="*/ 207321 h 410241"/>
              <a:gd name="connsiteX287" fmla="*/ 117872 w 418566"/>
              <a:gd name="connsiteY287" fmla="*/ 224933 h 410241"/>
              <a:gd name="connsiteX288" fmla="*/ 117872 w 418566"/>
              <a:gd name="connsiteY288" fmla="*/ 231172 h 410241"/>
              <a:gd name="connsiteX289" fmla="*/ 151019 w 418566"/>
              <a:gd name="connsiteY289" fmla="*/ 231172 h 410241"/>
              <a:gd name="connsiteX290" fmla="*/ 151019 w 418566"/>
              <a:gd name="connsiteY290" fmla="*/ 224266 h 410241"/>
              <a:gd name="connsiteX291" fmla="*/ 80286 w 418566"/>
              <a:gd name="connsiteY291" fmla="*/ 231172 h 410241"/>
              <a:gd name="connsiteX292" fmla="*/ 88954 w 418566"/>
              <a:gd name="connsiteY292" fmla="*/ 231172 h 410241"/>
              <a:gd name="connsiteX293" fmla="*/ 107442 w 418566"/>
              <a:gd name="connsiteY293" fmla="*/ 179651 h 410241"/>
              <a:gd name="connsiteX294" fmla="*/ 107442 w 418566"/>
              <a:gd name="connsiteY294" fmla="*/ 173488 h 410241"/>
              <a:gd name="connsiteX295" fmla="*/ 73666 w 418566"/>
              <a:gd name="connsiteY295" fmla="*/ 173488 h 410241"/>
              <a:gd name="connsiteX296" fmla="*/ 73666 w 418566"/>
              <a:gd name="connsiteY296" fmla="*/ 180394 h 410241"/>
              <a:gd name="connsiteX297" fmla="*/ 99041 w 418566"/>
              <a:gd name="connsiteY297" fmla="*/ 180394 h 410241"/>
              <a:gd name="connsiteX298" fmla="*/ 80286 w 418566"/>
              <a:gd name="connsiteY298" fmla="*/ 231172 h 410241"/>
              <a:gd name="connsiteX299" fmla="*/ 47663 w 418566"/>
              <a:gd name="connsiteY299" fmla="*/ 231172 h 410241"/>
              <a:gd name="connsiteX300" fmla="*/ 56064 w 418566"/>
              <a:gd name="connsiteY300" fmla="*/ 231172 h 410241"/>
              <a:gd name="connsiteX301" fmla="*/ 56064 w 418566"/>
              <a:gd name="connsiteY301" fmla="*/ 173488 h 410241"/>
              <a:gd name="connsiteX302" fmla="*/ 48377 w 418566"/>
              <a:gd name="connsiteY302" fmla="*/ 173488 h 410241"/>
              <a:gd name="connsiteX303" fmla="*/ 34490 w 418566"/>
              <a:gd name="connsiteY303" fmla="*/ 181404 h 410241"/>
              <a:gd name="connsiteX304" fmla="*/ 34490 w 418566"/>
              <a:gd name="connsiteY304" fmla="*/ 188214 h 410241"/>
              <a:gd name="connsiteX305" fmla="*/ 47663 w 418566"/>
              <a:gd name="connsiteY305" fmla="*/ 181975 h 410241"/>
              <a:gd name="connsiteX306" fmla="*/ 47663 w 418566"/>
              <a:gd name="connsiteY306" fmla="*/ 231172 h 410241"/>
              <a:gd name="connsiteX307" fmla="*/ 356225 w 418566"/>
              <a:gd name="connsiteY307" fmla="*/ 65884 h 410241"/>
              <a:gd name="connsiteX308" fmla="*/ 358521 w 418566"/>
              <a:gd name="connsiteY308" fmla="*/ 83620 h 410241"/>
              <a:gd name="connsiteX309" fmla="*/ 365865 w 418566"/>
              <a:gd name="connsiteY309" fmla="*/ 89106 h 410241"/>
              <a:gd name="connsiteX310" fmla="*/ 373199 w 418566"/>
              <a:gd name="connsiteY310" fmla="*/ 83620 h 410241"/>
              <a:gd name="connsiteX311" fmla="*/ 375495 w 418566"/>
              <a:gd name="connsiteY311" fmla="*/ 65884 h 410241"/>
              <a:gd name="connsiteX312" fmla="*/ 373199 w 418566"/>
              <a:gd name="connsiteY312" fmla="*/ 48244 h 410241"/>
              <a:gd name="connsiteX313" fmla="*/ 365865 w 418566"/>
              <a:gd name="connsiteY313" fmla="*/ 42748 h 410241"/>
              <a:gd name="connsiteX314" fmla="*/ 358521 w 418566"/>
              <a:gd name="connsiteY314" fmla="*/ 48244 h 410241"/>
              <a:gd name="connsiteX315" fmla="*/ 356225 w 418566"/>
              <a:gd name="connsiteY315" fmla="*/ 65884 h 410241"/>
              <a:gd name="connsiteX316" fmla="*/ 356225 w 418566"/>
              <a:gd name="connsiteY316" fmla="*/ 65884 h 410241"/>
              <a:gd name="connsiteX317" fmla="*/ 352292 w 418566"/>
              <a:gd name="connsiteY317" fmla="*/ 88192 h 410241"/>
              <a:gd name="connsiteX318" fmla="*/ 347653 w 418566"/>
              <a:gd name="connsiteY318" fmla="*/ 65884 h 410241"/>
              <a:gd name="connsiteX319" fmla="*/ 352292 w 418566"/>
              <a:gd name="connsiteY319" fmla="*/ 43625 h 410241"/>
              <a:gd name="connsiteX320" fmla="*/ 365865 w 418566"/>
              <a:gd name="connsiteY320" fmla="*/ 36005 h 410241"/>
              <a:gd name="connsiteX321" fmla="*/ 379428 w 418566"/>
              <a:gd name="connsiteY321" fmla="*/ 43625 h 410241"/>
              <a:gd name="connsiteX322" fmla="*/ 384077 w 418566"/>
              <a:gd name="connsiteY322" fmla="*/ 65884 h 410241"/>
              <a:gd name="connsiteX323" fmla="*/ 379428 w 418566"/>
              <a:gd name="connsiteY323" fmla="*/ 88230 h 410241"/>
              <a:gd name="connsiteX324" fmla="*/ 365865 w 418566"/>
              <a:gd name="connsiteY324" fmla="*/ 95850 h 410241"/>
              <a:gd name="connsiteX325" fmla="*/ 352292 w 418566"/>
              <a:gd name="connsiteY325" fmla="*/ 88192 h 410241"/>
              <a:gd name="connsiteX326" fmla="*/ 352292 w 418566"/>
              <a:gd name="connsiteY326" fmla="*/ 88192 h 410241"/>
              <a:gd name="connsiteX327" fmla="*/ 334394 w 418566"/>
              <a:gd name="connsiteY327" fmla="*/ 95602 h 410241"/>
              <a:gd name="connsiteX328" fmla="*/ 338233 w 418566"/>
              <a:gd name="connsiteY328" fmla="*/ 94136 h 410241"/>
              <a:gd name="connsiteX329" fmla="*/ 339700 w 418566"/>
              <a:gd name="connsiteY329" fmla="*/ 90268 h 410241"/>
              <a:gd name="connsiteX330" fmla="*/ 338233 w 418566"/>
              <a:gd name="connsiteY330" fmla="*/ 86401 h 410241"/>
              <a:gd name="connsiteX331" fmla="*/ 334394 w 418566"/>
              <a:gd name="connsiteY331" fmla="*/ 84953 h 410241"/>
              <a:gd name="connsiteX332" fmla="*/ 330546 w 418566"/>
              <a:gd name="connsiteY332" fmla="*/ 86401 h 410241"/>
              <a:gd name="connsiteX333" fmla="*/ 329089 w 418566"/>
              <a:gd name="connsiteY333" fmla="*/ 90268 h 410241"/>
              <a:gd name="connsiteX334" fmla="*/ 330546 w 418566"/>
              <a:gd name="connsiteY334" fmla="*/ 94136 h 410241"/>
              <a:gd name="connsiteX335" fmla="*/ 334394 w 418566"/>
              <a:gd name="connsiteY335" fmla="*/ 95602 h 410241"/>
              <a:gd name="connsiteX336" fmla="*/ 334394 w 418566"/>
              <a:gd name="connsiteY336" fmla="*/ 95602 h 410241"/>
              <a:gd name="connsiteX337" fmla="*/ 293284 w 418566"/>
              <a:gd name="connsiteY337" fmla="*/ 65884 h 410241"/>
              <a:gd name="connsiteX338" fmla="*/ 295570 w 418566"/>
              <a:gd name="connsiteY338" fmla="*/ 83620 h 410241"/>
              <a:gd name="connsiteX339" fmla="*/ 302905 w 418566"/>
              <a:gd name="connsiteY339" fmla="*/ 89106 h 410241"/>
              <a:gd name="connsiteX340" fmla="*/ 310248 w 418566"/>
              <a:gd name="connsiteY340" fmla="*/ 83620 h 410241"/>
              <a:gd name="connsiteX341" fmla="*/ 312544 w 418566"/>
              <a:gd name="connsiteY341" fmla="*/ 65884 h 410241"/>
              <a:gd name="connsiteX342" fmla="*/ 310248 w 418566"/>
              <a:gd name="connsiteY342" fmla="*/ 48244 h 410241"/>
              <a:gd name="connsiteX343" fmla="*/ 302905 w 418566"/>
              <a:gd name="connsiteY343" fmla="*/ 42748 h 410241"/>
              <a:gd name="connsiteX344" fmla="*/ 295570 w 418566"/>
              <a:gd name="connsiteY344" fmla="*/ 48244 h 410241"/>
              <a:gd name="connsiteX345" fmla="*/ 293284 w 418566"/>
              <a:gd name="connsiteY345" fmla="*/ 65884 h 410241"/>
              <a:gd name="connsiteX346" fmla="*/ 293284 w 418566"/>
              <a:gd name="connsiteY346" fmla="*/ 65884 h 410241"/>
              <a:gd name="connsiteX347" fmla="*/ 289341 w 418566"/>
              <a:gd name="connsiteY347" fmla="*/ 88192 h 410241"/>
              <a:gd name="connsiteX348" fmla="*/ 284702 w 418566"/>
              <a:gd name="connsiteY348" fmla="*/ 65884 h 410241"/>
              <a:gd name="connsiteX349" fmla="*/ 289341 w 418566"/>
              <a:gd name="connsiteY349" fmla="*/ 43625 h 410241"/>
              <a:gd name="connsiteX350" fmla="*/ 302905 w 418566"/>
              <a:gd name="connsiteY350" fmla="*/ 36005 h 410241"/>
              <a:gd name="connsiteX351" fmla="*/ 316478 w 418566"/>
              <a:gd name="connsiteY351" fmla="*/ 43625 h 410241"/>
              <a:gd name="connsiteX352" fmla="*/ 321126 w 418566"/>
              <a:gd name="connsiteY352" fmla="*/ 65884 h 410241"/>
              <a:gd name="connsiteX353" fmla="*/ 316478 w 418566"/>
              <a:gd name="connsiteY353" fmla="*/ 88230 h 410241"/>
              <a:gd name="connsiteX354" fmla="*/ 302905 w 418566"/>
              <a:gd name="connsiteY354" fmla="*/ 95850 h 410241"/>
              <a:gd name="connsiteX355" fmla="*/ 289341 w 418566"/>
              <a:gd name="connsiteY355" fmla="*/ 88192 h 410241"/>
              <a:gd name="connsiteX356" fmla="*/ 289341 w 418566"/>
              <a:gd name="connsiteY356" fmla="*/ 88192 h 410241"/>
              <a:gd name="connsiteX357" fmla="*/ 271443 w 418566"/>
              <a:gd name="connsiteY357" fmla="*/ 95602 h 410241"/>
              <a:gd name="connsiteX358" fmla="*/ 275292 w 418566"/>
              <a:gd name="connsiteY358" fmla="*/ 94136 h 410241"/>
              <a:gd name="connsiteX359" fmla="*/ 276749 w 418566"/>
              <a:gd name="connsiteY359" fmla="*/ 90268 h 410241"/>
              <a:gd name="connsiteX360" fmla="*/ 275292 w 418566"/>
              <a:gd name="connsiteY360" fmla="*/ 86401 h 410241"/>
              <a:gd name="connsiteX361" fmla="*/ 271443 w 418566"/>
              <a:gd name="connsiteY361" fmla="*/ 84953 h 410241"/>
              <a:gd name="connsiteX362" fmla="*/ 267595 w 418566"/>
              <a:gd name="connsiteY362" fmla="*/ 86401 h 410241"/>
              <a:gd name="connsiteX363" fmla="*/ 266138 w 418566"/>
              <a:gd name="connsiteY363" fmla="*/ 90268 h 410241"/>
              <a:gd name="connsiteX364" fmla="*/ 267595 w 418566"/>
              <a:gd name="connsiteY364" fmla="*/ 94136 h 410241"/>
              <a:gd name="connsiteX365" fmla="*/ 271443 w 418566"/>
              <a:gd name="connsiteY365" fmla="*/ 95602 h 410241"/>
              <a:gd name="connsiteX366" fmla="*/ 271443 w 418566"/>
              <a:gd name="connsiteY366" fmla="*/ 95602 h 410241"/>
              <a:gd name="connsiteX367" fmla="*/ 231029 w 418566"/>
              <a:gd name="connsiteY367" fmla="*/ 69380 h 410241"/>
              <a:gd name="connsiteX368" fmla="*/ 233382 w 418566"/>
              <a:gd name="connsiteY368" fmla="*/ 84496 h 410241"/>
              <a:gd name="connsiteX369" fmla="*/ 240754 w 418566"/>
              <a:gd name="connsiteY369" fmla="*/ 89278 h 410241"/>
              <a:gd name="connsiteX370" fmla="*/ 249164 w 418566"/>
              <a:gd name="connsiteY370" fmla="*/ 77534 h 410241"/>
              <a:gd name="connsiteX371" fmla="*/ 246945 w 418566"/>
              <a:gd name="connsiteY371" fmla="*/ 69256 h 410241"/>
              <a:gd name="connsiteX372" fmla="*/ 240411 w 418566"/>
              <a:gd name="connsiteY372" fmla="*/ 66380 h 410241"/>
              <a:gd name="connsiteX373" fmla="*/ 231029 w 418566"/>
              <a:gd name="connsiteY373" fmla="*/ 68723 h 410241"/>
              <a:gd name="connsiteX374" fmla="*/ 231029 w 418566"/>
              <a:gd name="connsiteY374" fmla="*/ 69380 h 410241"/>
              <a:gd name="connsiteX375" fmla="*/ 227095 w 418566"/>
              <a:gd name="connsiteY375" fmla="*/ 88983 h 410241"/>
              <a:gd name="connsiteX376" fmla="*/ 222723 w 418566"/>
              <a:gd name="connsiteY376" fmla="*/ 67799 h 410241"/>
              <a:gd name="connsiteX377" fmla="*/ 227990 w 418566"/>
              <a:gd name="connsiteY377" fmla="*/ 44196 h 410241"/>
              <a:gd name="connsiteX378" fmla="*/ 242964 w 418566"/>
              <a:gd name="connsiteY378" fmla="*/ 36005 h 410241"/>
              <a:gd name="connsiteX379" fmla="*/ 249031 w 418566"/>
              <a:gd name="connsiteY379" fmla="*/ 36747 h 410241"/>
              <a:gd name="connsiteX380" fmla="*/ 254375 w 418566"/>
              <a:gd name="connsiteY380" fmla="*/ 38748 h 410241"/>
              <a:gd name="connsiteX381" fmla="*/ 254375 w 418566"/>
              <a:gd name="connsiteY381" fmla="*/ 44834 h 410241"/>
              <a:gd name="connsiteX382" fmla="*/ 249336 w 418566"/>
              <a:gd name="connsiteY382" fmla="*/ 43205 h 410241"/>
              <a:gd name="connsiteX383" fmla="*/ 244031 w 418566"/>
              <a:gd name="connsiteY383" fmla="*/ 42577 h 410241"/>
              <a:gd name="connsiteX384" fmla="*/ 234658 w 418566"/>
              <a:gd name="connsiteY384" fmla="*/ 47539 h 410241"/>
              <a:gd name="connsiteX385" fmla="*/ 231124 w 418566"/>
              <a:gd name="connsiteY385" fmla="*/ 63303 h 410241"/>
              <a:gd name="connsiteX386" fmla="*/ 242802 w 418566"/>
              <a:gd name="connsiteY386" fmla="*/ 59979 h 410241"/>
              <a:gd name="connsiteX387" fmla="*/ 253536 w 418566"/>
              <a:gd name="connsiteY387" fmla="*/ 64637 h 410241"/>
              <a:gd name="connsiteX388" fmla="*/ 257566 w 418566"/>
              <a:gd name="connsiteY388" fmla="*/ 77048 h 410241"/>
              <a:gd name="connsiteX389" fmla="*/ 252965 w 418566"/>
              <a:gd name="connsiteY389" fmla="*/ 90773 h 410241"/>
              <a:gd name="connsiteX390" fmla="*/ 240506 w 418566"/>
              <a:gd name="connsiteY390" fmla="*/ 95850 h 410241"/>
              <a:gd name="connsiteX391" fmla="*/ 227095 w 418566"/>
              <a:gd name="connsiteY391" fmla="*/ 88983 h 410241"/>
              <a:gd name="connsiteX392" fmla="*/ 227095 w 418566"/>
              <a:gd name="connsiteY392" fmla="*/ 88983 h 410241"/>
              <a:gd name="connsiteX393" fmla="*/ 196548 w 418566"/>
              <a:gd name="connsiteY393" fmla="*/ 94774 h 410241"/>
              <a:gd name="connsiteX394" fmla="*/ 204949 w 418566"/>
              <a:gd name="connsiteY394" fmla="*/ 94774 h 410241"/>
              <a:gd name="connsiteX395" fmla="*/ 204949 w 418566"/>
              <a:gd name="connsiteY395" fmla="*/ 37081 h 410241"/>
              <a:gd name="connsiteX396" fmla="*/ 197263 w 418566"/>
              <a:gd name="connsiteY396" fmla="*/ 37081 h 410241"/>
              <a:gd name="connsiteX397" fmla="*/ 183375 w 418566"/>
              <a:gd name="connsiteY397" fmla="*/ 44987 h 410241"/>
              <a:gd name="connsiteX398" fmla="*/ 183375 w 418566"/>
              <a:gd name="connsiteY398" fmla="*/ 51816 h 410241"/>
              <a:gd name="connsiteX399" fmla="*/ 196548 w 418566"/>
              <a:gd name="connsiteY399" fmla="*/ 45577 h 410241"/>
              <a:gd name="connsiteX400" fmla="*/ 196548 w 418566"/>
              <a:gd name="connsiteY400" fmla="*/ 94774 h 410241"/>
              <a:gd name="connsiteX401" fmla="*/ 165516 w 418566"/>
              <a:gd name="connsiteY401" fmla="*/ 95602 h 410241"/>
              <a:gd name="connsiteX402" fmla="*/ 169374 w 418566"/>
              <a:gd name="connsiteY402" fmla="*/ 94136 h 410241"/>
              <a:gd name="connsiteX403" fmla="*/ 170831 w 418566"/>
              <a:gd name="connsiteY403" fmla="*/ 90268 h 410241"/>
              <a:gd name="connsiteX404" fmla="*/ 169374 w 418566"/>
              <a:gd name="connsiteY404" fmla="*/ 86401 h 410241"/>
              <a:gd name="connsiteX405" fmla="*/ 165516 w 418566"/>
              <a:gd name="connsiteY405" fmla="*/ 84953 h 410241"/>
              <a:gd name="connsiteX406" fmla="*/ 161677 w 418566"/>
              <a:gd name="connsiteY406" fmla="*/ 86401 h 410241"/>
              <a:gd name="connsiteX407" fmla="*/ 160220 w 418566"/>
              <a:gd name="connsiteY407" fmla="*/ 90268 h 410241"/>
              <a:gd name="connsiteX408" fmla="*/ 161677 w 418566"/>
              <a:gd name="connsiteY408" fmla="*/ 94136 h 410241"/>
              <a:gd name="connsiteX409" fmla="*/ 165516 w 418566"/>
              <a:gd name="connsiteY409" fmla="*/ 95602 h 410241"/>
              <a:gd name="connsiteX410" fmla="*/ 165516 w 418566"/>
              <a:gd name="connsiteY410" fmla="*/ 95602 h 410241"/>
              <a:gd name="connsiteX411" fmla="*/ 151019 w 418566"/>
              <a:gd name="connsiteY411" fmla="*/ 87859 h 410241"/>
              <a:gd name="connsiteX412" fmla="*/ 126978 w 418566"/>
              <a:gd name="connsiteY412" fmla="*/ 87859 h 410241"/>
              <a:gd name="connsiteX413" fmla="*/ 141465 w 418566"/>
              <a:gd name="connsiteY413" fmla="*/ 69342 h 410241"/>
              <a:gd name="connsiteX414" fmla="*/ 147304 w 418566"/>
              <a:gd name="connsiteY414" fmla="*/ 59226 h 410241"/>
              <a:gd name="connsiteX415" fmla="*/ 148904 w 418566"/>
              <a:gd name="connsiteY415" fmla="*/ 51311 h 410241"/>
              <a:gd name="connsiteX416" fmla="*/ 145094 w 418566"/>
              <a:gd name="connsiteY416" fmla="*/ 40043 h 410241"/>
              <a:gd name="connsiteX417" fmla="*/ 134503 w 418566"/>
              <a:gd name="connsiteY417" fmla="*/ 36005 h 410241"/>
              <a:gd name="connsiteX418" fmla="*/ 126892 w 418566"/>
              <a:gd name="connsiteY418" fmla="*/ 37300 h 410241"/>
              <a:gd name="connsiteX419" fmla="*/ 119196 w 418566"/>
              <a:gd name="connsiteY419" fmla="*/ 41415 h 410241"/>
              <a:gd name="connsiteX420" fmla="*/ 119196 w 418566"/>
              <a:gd name="connsiteY420" fmla="*/ 48492 h 410241"/>
              <a:gd name="connsiteX421" fmla="*/ 133074 w 418566"/>
              <a:gd name="connsiteY421" fmla="*/ 43167 h 410241"/>
              <a:gd name="connsiteX422" fmla="*/ 140237 w 418566"/>
              <a:gd name="connsiteY422" fmla="*/ 51816 h 410241"/>
              <a:gd name="connsiteX423" fmla="*/ 138208 w 418566"/>
              <a:gd name="connsiteY423" fmla="*/ 60055 h 410241"/>
              <a:gd name="connsiteX424" fmla="*/ 131483 w 418566"/>
              <a:gd name="connsiteY424" fmla="*/ 70923 h 410241"/>
              <a:gd name="connsiteX425" fmla="*/ 117872 w 418566"/>
              <a:gd name="connsiteY425" fmla="*/ 88525 h 410241"/>
              <a:gd name="connsiteX426" fmla="*/ 117872 w 418566"/>
              <a:gd name="connsiteY426" fmla="*/ 94774 h 410241"/>
              <a:gd name="connsiteX427" fmla="*/ 151019 w 418566"/>
              <a:gd name="connsiteY427" fmla="*/ 94774 h 410241"/>
              <a:gd name="connsiteX428" fmla="*/ 151019 w 418566"/>
              <a:gd name="connsiteY428" fmla="*/ 87859 h 410241"/>
              <a:gd name="connsiteX429" fmla="*/ 80286 w 418566"/>
              <a:gd name="connsiteY429" fmla="*/ 94774 h 410241"/>
              <a:gd name="connsiteX430" fmla="*/ 88954 w 418566"/>
              <a:gd name="connsiteY430" fmla="*/ 94774 h 410241"/>
              <a:gd name="connsiteX431" fmla="*/ 107442 w 418566"/>
              <a:gd name="connsiteY431" fmla="*/ 43253 h 410241"/>
              <a:gd name="connsiteX432" fmla="*/ 107442 w 418566"/>
              <a:gd name="connsiteY432" fmla="*/ 37081 h 410241"/>
              <a:gd name="connsiteX433" fmla="*/ 73666 w 418566"/>
              <a:gd name="connsiteY433" fmla="*/ 37081 h 410241"/>
              <a:gd name="connsiteX434" fmla="*/ 73666 w 418566"/>
              <a:gd name="connsiteY434" fmla="*/ 43996 h 410241"/>
              <a:gd name="connsiteX435" fmla="*/ 99041 w 418566"/>
              <a:gd name="connsiteY435" fmla="*/ 43996 h 410241"/>
              <a:gd name="connsiteX436" fmla="*/ 80286 w 418566"/>
              <a:gd name="connsiteY436" fmla="*/ 94774 h 410241"/>
              <a:gd name="connsiteX437" fmla="*/ 47663 w 418566"/>
              <a:gd name="connsiteY437" fmla="*/ 45577 h 410241"/>
              <a:gd name="connsiteX438" fmla="*/ 34490 w 418566"/>
              <a:gd name="connsiteY438" fmla="*/ 51816 h 410241"/>
              <a:gd name="connsiteX439" fmla="*/ 34490 w 418566"/>
              <a:gd name="connsiteY439" fmla="*/ 44987 h 410241"/>
              <a:gd name="connsiteX440" fmla="*/ 48377 w 418566"/>
              <a:gd name="connsiteY440" fmla="*/ 37081 h 410241"/>
              <a:gd name="connsiteX441" fmla="*/ 56064 w 418566"/>
              <a:gd name="connsiteY441" fmla="*/ 37081 h 410241"/>
              <a:gd name="connsiteX442" fmla="*/ 56064 w 418566"/>
              <a:gd name="connsiteY442" fmla="*/ 94774 h 410241"/>
              <a:gd name="connsiteX443" fmla="*/ 47663 w 418566"/>
              <a:gd name="connsiteY443" fmla="*/ 94774 h 410241"/>
              <a:gd name="connsiteX444" fmla="*/ 47663 w 418566"/>
              <a:gd name="connsiteY444" fmla="*/ 45577 h 410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</a:cxnLst>
            <a:rect l="l" t="t" r="r" b="b"/>
            <a:pathLst>
              <a:path w="418566" h="410241">
                <a:moveTo>
                  <a:pt x="19050" y="391192"/>
                </a:moveTo>
                <a:lnTo>
                  <a:pt x="399517" y="391192"/>
                </a:lnTo>
                <a:lnTo>
                  <a:pt x="399517" y="302047"/>
                </a:lnTo>
                <a:lnTo>
                  <a:pt x="19050" y="302047"/>
                </a:lnTo>
                <a:lnTo>
                  <a:pt x="19050" y="391192"/>
                </a:lnTo>
                <a:close/>
                <a:moveTo>
                  <a:pt x="418567" y="292522"/>
                </a:moveTo>
                <a:lnTo>
                  <a:pt x="418567" y="400717"/>
                </a:lnTo>
                <a:cubicBezTo>
                  <a:pt x="418567" y="405984"/>
                  <a:pt x="414309" y="410242"/>
                  <a:pt x="409042" y="410242"/>
                </a:cubicBezTo>
                <a:lnTo>
                  <a:pt x="9525" y="410242"/>
                </a:lnTo>
                <a:cubicBezTo>
                  <a:pt x="4258" y="410242"/>
                  <a:pt x="0" y="405984"/>
                  <a:pt x="0" y="400717"/>
                </a:cubicBezTo>
                <a:lnTo>
                  <a:pt x="0" y="292522"/>
                </a:lnTo>
                <a:cubicBezTo>
                  <a:pt x="0" y="287255"/>
                  <a:pt x="4258" y="282997"/>
                  <a:pt x="9525" y="282997"/>
                </a:cubicBezTo>
                <a:lnTo>
                  <a:pt x="409042" y="282997"/>
                </a:lnTo>
                <a:cubicBezTo>
                  <a:pt x="414309" y="282997"/>
                  <a:pt x="418567" y="287255"/>
                  <a:pt x="418567" y="292522"/>
                </a:cubicBezTo>
                <a:lnTo>
                  <a:pt x="418567" y="292522"/>
                </a:lnTo>
                <a:close/>
                <a:moveTo>
                  <a:pt x="19050" y="249688"/>
                </a:moveTo>
                <a:lnTo>
                  <a:pt x="399517" y="249688"/>
                </a:lnTo>
                <a:lnTo>
                  <a:pt x="399517" y="160544"/>
                </a:lnTo>
                <a:lnTo>
                  <a:pt x="19050" y="160544"/>
                </a:lnTo>
                <a:lnTo>
                  <a:pt x="19050" y="249688"/>
                </a:lnTo>
                <a:close/>
                <a:moveTo>
                  <a:pt x="418567" y="151019"/>
                </a:moveTo>
                <a:lnTo>
                  <a:pt x="418567" y="259223"/>
                </a:lnTo>
                <a:cubicBezTo>
                  <a:pt x="418567" y="264481"/>
                  <a:pt x="414309" y="268748"/>
                  <a:pt x="409042" y="268748"/>
                </a:cubicBezTo>
                <a:lnTo>
                  <a:pt x="9525" y="268748"/>
                </a:lnTo>
                <a:cubicBezTo>
                  <a:pt x="4258" y="268748"/>
                  <a:pt x="0" y="264481"/>
                  <a:pt x="0" y="259223"/>
                </a:cubicBezTo>
                <a:lnTo>
                  <a:pt x="0" y="151019"/>
                </a:lnTo>
                <a:cubicBezTo>
                  <a:pt x="0" y="145752"/>
                  <a:pt x="4258" y="141494"/>
                  <a:pt x="9525" y="141494"/>
                </a:cubicBezTo>
                <a:lnTo>
                  <a:pt x="409042" y="141494"/>
                </a:lnTo>
                <a:cubicBezTo>
                  <a:pt x="414309" y="141494"/>
                  <a:pt x="418567" y="145752"/>
                  <a:pt x="418567" y="151019"/>
                </a:cubicBezTo>
                <a:lnTo>
                  <a:pt x="418567" y="151019"/>
                </a:lnTo>
                <a:close/>
                <a:moveTo>
                  <a:pt x="19050" y="108194"/>
                </a:moveTo>
                <a:lnTo>
                  <a:pt x="399517" y="108194"/>
                </a:lnTo>
                <a:lnTo>
                  <a:pt x="399517" y="19050"/>
                </a:lnTo>
                <a:lnTo>
                  <a:pt x="19050" y="19050"/>
                </a:lnTo>
                <a:lnTo>
                  <a:pt x="19050" y="108194"/>
                </a:lnTo>
                <a:close/>
                <a:moveTo>
                  <a:pt x="418567" y="9525"/>
                </a:moveTo>
                <a:lnTo>
                  <a:pt x="418567" y="117719"/>
                </a:lnTo>
                <a:cubicBezTo>
                  <a:pt x="418567" y="122987"/>
                  <a:pt x="414309" y="127244"/>
                  <a:pt x="409042" y="127244"/>
                </a:cubicBezTo>
                <a:lnTo>
                  <a:pt x="9525" y="127244"/>
                </a:lnTo>
                <a:cubicBezTo>
                  <a:pt x="4258" y="127244"/>
                  <a:pt x="0" y="122987"/>
                  <a:pt x="0" y="117719"/>
                </a:cubicBezTo>
                <a:lnTo>
                  <a:pt x="0" y="9525"/>
                </a:lnTo>
                <a:cubicBezTo>
                  <a:pt x="0" y="4258"/>
                  <a:pt x="4258" y="0"/>
                  <a:pt x="9525" y="0"/>
                </a:cubicBezTo>
                <a:lnTo>
                  <a:pt x="409042" y="0"/>
                </a:lnTo>
                <a:cubicBezTo>
                  <a:pt x="414309" y="0"/>
                  <a:pt x="418567" y="4258"/>
                  <a:pt x="418567" y="9525"/>
                </a:cubicBezTo>
                <a:lnTo>
                  <a:pt x="418567" y="9525"/>
                </a:lnTo>
                <a:close/>
                <a:moveTo>
                  <a:pt x="356225" y="346872"/>
                </a:moveTo>
                <a:cubicBezTo>
                  <a:pt x="356225" y="355025"/>
                  <a:pt x="356987" y="360931"/>
                  <a:pt x="358521" y="364598"/>
                </a:cubicBezTo>
                <a:cubicBezTo>
                  <a:pt x="360055" y="368265"/>
                  <a:pt x="362502" y="370084"/>
                  <a:pt x="365865" y="370084"/>
                </a:cubicBezTo>
                <a:cubicBezTo>
                  <a:pt x="369218" y="370084"/>
                  <a:pt x="371666" y="368265"/>
                  <a:pt x="373199" y="364598"/>
                </a:cubicBezTo>
                <a:cubicBezTo>
                  <a:pt x="374733" y="360931"/>
                  <a:pt x="375495" y="355025"/>
                  <a:pt x="375495" y="346872"/>
                </a:cubicBezTo>
                <a:cubicBezTo>
                  <a:pt x="375495" y="338766"/>
                  <a:pt x="374733" y="332889"/>
                  <a:pt x="373199" y="329222"/>
                </a:cubicBezTo>
                <a:cubicBezTo>
                  <a:pt x="371666" y="325555"/>
                  <a:pt x="369218" y="323726"/>
                  <a:pt x="365865" y="323726"/>
                </a:cubicBezTo>
                <a:cubicBezTo>
                  <a:pt x="362502" y="323726"/>
                  <a:pt x="360055" y="325555"/>
                  <a:pt x="358521" y="329222"/>
                </a:cubicBezTo>
                <a:cubicBezTo>
                  <a:pt x="356987" y="332889"/>
                  <a:pt x="356225" y="338766"/>
                  <a:pt x="356225" y="346872"/>
                </a:cubicBezTo>
                <a:lnTo>
                  <a:pt x="356225" y="346872"/>
                </a:lnTo>
                <a:close/>
                <a:moveTo>
                  <a:pt x="352292" y="369170"/>
                </a:moveTo>
                <a:cubicBezTo>
                  <a:pt x="349196" y="364065"/>
                  <a:pt x="347653" y="356635"/>
                  <a:pt x="347653" y="346872"/>
                </a:cubicBezTo>
                <a:cubicBezTo>
                  <a:pt x="347653" y="337099"/>
                  <a:pt x="349196" y="329679"/>
                  <a:pt x="352292" y="324602"/>
                </a:cubicBezTo>
                <a:cubicBezTo>
                  <a:pt x="355387" y="319526"/>
                  <a:pt x="359912" y="316982"/>
                  <a:pt x="365865" y="316982"/>
                </a:cubicBezTo>
                <a:cubicBezTo>
                  <a:pt x="371818" y="316982"/>
                  <a:pt x="376342" y="319526"/>
                  <a:pt x="379428" y="324602"/>
                </a:cubicBezTo>
                <a:cubicBezTo>
                  <a:pt x="382534" y="329679"/>
                  <a:pt x="384077" y="337099"/>
                  <a:pt x="384077" y="346872"/>
                </a:cubicBezTo>
                <a:cubicBezTo>
                  <a:pt x="384077" y="356692"/>
                  <a:pt x="382534" y="364141"/>
                  <a:pt x="379428" y="369208"/>
                </a:cubicBezTo>
                <a:cubicBezTo>
                  <a:pt x="376342" y="374294"/>
                  <a:pt x="371818" y="376828"/>
                  <a:pt x="365865" y="376828"/>
                </a:cubicBezTo>
                <a:cubicBezTo>
                  <a:pt x="359912" y="376828"/>
                  <a:pt x="355387" y="374285"/>
                  <a:pt x="352292" y="369170"/>
                </a:cubicBezTo>
                <a:lnTo>
                  <a:pt x="352292" y="369170"/>
                </a:lnTo>
                <a:close/>
                <a:moveTo>
                  <a:pt x="334394" y="376580"/>
                </a:moveTo>
                <a:cubicBezTo>
                  <a:pt x="335975" y="376580"/>
                  <a:pt x="337271" y="376095"/>
                  <a:pt x="338233" y="375123"/>
                </a:cubicBezTo>
                <a:cubicBezTo>
                  <a:pt x="339204" y="374161"/>
                  <a:pt x="339700" y="372866"/>
                  <a:pt x="339700" y="371256"/>
                </a:cubicBezTo>
                <a:cubicBezTo>
                  <a:pt x="339700" y="369646"/>
                  <a:pt x="339204" y="368360"/>
                  <a:pt x="338233" y="367389"/>
                </a:cubicBezTo>
                <a:cubicBezTo>
                  <a:pt x="337271" y="366408"/>
                  <a:pt x="335975" y="365931"/>
                  <a:pt x="334394" y="365931"/>
                </a:cubicBezTo>
                <a:cubicBezTo>
                  <a:pt x="332804" y="365931"/>
                  <a:pt x="331508" y="366408"/>
                  <a:pt x="330546" y="367389"/>
                </a:cubicBezTo>
                <a:cubicBezTo>
                  <a:pt x="329575" y="368360"/>
                  <a:pt x="329089" y="369646"/>
                  <a:pt x="329089" y="371256"/>
                </a:cubicBezTo>
                <a:cubicBezTo>
                  <a:pt x="329089" y="372866"/>
                  <a:pt x="329575" y="374161"/>
                  <a:pt x="330546" y="375123"/>
                </a:cubicBezTo>
                <a:cubicBezTo>
                  <a:pt x="331508" y="376095"/>
                  <a:pt x="332804" y="376580"/>
                  <a:pt x="334394" y="376580"/>
                </a:cubicBezTo>
                <a:lnTo>
                  <a:pt x="334394" y="376580"/>
                </a:lnTo>
                <a:close/>
                <a:moveTo>
                  <a:pt x="319888" y="368837"/>
                </a:moveTo>
                <a:lnTo>
                  <a:pt x="295837" y="368837"/>
                </a:lnTo>
                <a:cubicBezTo>
                  <a:pt x="302676" y="360512"/>
                  <a:pt x="307515" y="354349"/>
                  <a:pt x="310344" y="350320"/>
                </a:cubicBezTo>
                <a:cubicBezTo>
                  <a:pt x="313163" y="346300"/>
                  <a:pt x="315116" y="342929"/>
                  <a:pt x="316173" y="340204"/>
                </a:cubicBezTo>
                <a:cubicBezTo>
                  <a:pt x="317230" y="337490"/>
                  <a:pt x="317773" y="334861"/>
                  <a:pt x="317773" y="332299"/>
                </a:cubicBezTo>
                <a:cubicBezTo>
                  <a:pt x="317773" y="327479"/>
                  <a:pt x="316497" y="323717"/>
                  <a:pt x="313954" y="321021"/>
                </a:cubicBezTo>
                <a:cubicBezTo>
                  <a:pt x="311429" y="318335"/>
                  <a:pt x="307896" y="316982"/>
                  <a:pt x="303362" y="316982"/>
                </a:cubicBezTo>
                <a:cubicBezTo>
                  <a:pt x="300761" y="316982"/>
                  <a:pt x="298228" y="317421"/>
                  <a:pt x="295751" y="318278"/>
                </a:cubicBezTo>
                <a:cubicBezTo>
                  <a:pt x="293284" y="319135"/>
                  <a:pt x="290713" y="320507"/>
                  <a:pt x="288065" y="322393"/>
                </a:cubicBezTo>
                <a:lnTo>
                  <a:pt x="288065" y="329479"/>
                </a:lnTo>
                <a:cubicBezTo>
                  <a:pt x="293656" y="325917"/>
                  <a:pt x="298285" y="324145"/>
                  <a:pt x="301943" y="324145"/>
                </a:cubicBezTo>
                <a:cubicBezTo>
                  <a:pt x="306724" y="324145"/>
                  <a:pt x="309105" y="327031"/>
                  <a:pt x="309105" y="332804"/>
                </a:cubicBezTo>
                <a:cubicBezTo>
                  <a:pt x="309105" y="335413"/>
                  <a:pt x="308420" y="338157"/>
                  <a:pt x="307076" y="341043"/>
                </a:cubicBezTo>
                <a:cubicBezTo>
                  <a:pt x="305705" y="343929"/>
                  <a:pt x="303476" y="347548"/>
                  <a:pt x="300352" y="351901"/>
                </a:cubicBezTo>
                <a:cubicBezTo>
                  <a:pt x="297228" y="356254"/>
                  <a:pt x="292684" y="362121"/>
                  <a:pt x="286731" y="369513"/>
                </a:cubicBezTo>
                <a:lnTo>
                  <a:pt x="286731" y="375752"/>
                </a:lnTo>
                <a:lnTo>
                  <a:pt x="319888" y="375752"/>
                </a:lnTo>
                <a:lnTo>
                  <a:pt x="319888" y="368837"/>
                </a:lnTo>
                <a:close/>
                <a:moveTo>
                  <a:pt x="271443" y="376580"/>
                </a:moveTo>
                <a:cubicBezTo>
                  <a:pt x="273034" y="376580"/>
                  <a:pt x="274310" y="376095"/>
                  <a:pt x="275292" y="375123"/>
                </a:cubicBezTo>
                <a:cubicBezTo>
                  <a:pt x="276254" y="374161"/>
                  <a:pt x="276749" y="372866"/>
                  <a:pt x="276749" y="371256"/>
                </a:cubicBezTo>
                <a:cubicBezTo>
                  <a:pt x="276749" y="369646"/>
                  <a:pt x="276254" y="368360"/>
                  <a:pt x="275292" y="367389"/>
                </a:cubicBezTo>
                <a:cubicBezTo>
                  <a:pt x="274310" y="366408"/>
                  <a:pt x="273034" y="365931"/>
                  <a:pt x="271443" y="365931"/>
                </a:cubicBezTo>
                <a:cubicBezTo>
                  <a:pt x="269853" y="365931"/>
                  <a:pt x="268567" y="366408"/>
                  <a:pt x="267595" y="367389"/>
                </a:cubicBezTo>
                <a:cubicBezTo>
                  <a:pt x="266624" y="368360"/>
                  <a:pt x="266138" y="369646"/>
                  <a:pt x="266138" y="371256"/>
                </a:cubicBezTo>
                <a:cubicBezTo>
                  <a:pt x="266138" y="372866"/>
                  <a:pt x="266624" y="374161"/>
                  <a:pt x="267595" y="375123"/>
                </a:cubicBezTo>
                <a:cubicBezTo>
                  <a:pt x="268567" y="376095"/>
                  <a:pt x="269853" y="376580"/>
                  <a:pt x="271443" y="376580"/>
                </a:cubicBezTo>
                <a:lnTo>
                  <a:pt x="271443" y="376580"/>
                </a:lnTo>
                <a:close/>
                <a:moveTo>
                  <a:pt x="231029" y="350368"/>
                </a:moveTo>
                <a:cubicBezTo>
                  <a:pt x="231029" y="357254"/>
                  <a:pt x="231810" y="362283"/>
                  <a:pt x="233382" y="365474"/>
                </a:cubicBezTo>
                <a:cubicBezTo>
                  <a:pt x="234944" y="368665"/>
                  <a:pt x="237392" y="370256"/>
                  <a:pt x="240754" y="370256"/>
                </a:cubicBezTo>
                <a:cubicBezTo>
                  <a:pt x="246364" y="370256"/>
                  <a:pt x="249164" y="366351"/>
                  <a:pt x="249164" y="358521"/>
                </a:cubicBezTo>
                <a:cubicBezTo>
                  <a:pt x="249164" y="354911"/>
                  <a:pt x="248431" y="352149"/>
                  <a:pt x="246945" y="350234"/>
                </a:cubicBezTo>
                <a:cubicBezTo>
                  <a:pt x="245478" y="348329"/>
                  <a:pt x="243297" y="347358"/>
                  <a:pt x="240411" y="347358"/>
                </a:cubicBezTo>
                <a:cubicBezTo>
                  <a:pt x="237344" y="347358"/>
                  <a:pt x="234220" y="348139"/>
                  <a:pt x="231029" y="349701"/>
                </a:cubicBezTo>
                <a:lnTo>
                  <a:pt x="231029" y="350368"/>
                </a:lnTo>
                <a:close/>
                <a:moveTo>
                  <a:pt x="227095" y="369961"/>
                </a:moveTo>
                <a:cubicBezTo>
                  <a:pt x="224180" y="365389"/>
                  <a:pt x="222723" y="358331"/>
                  <a:pt x="222723" y="348786"/>
                </a:cubicBezTo>
                <a:cubicBezTo>
                  <a:pt x="222723" y="338519"/>
                  <a:pt x="224485" y="330651"/>
                  <a:pt x="227990" y="325184"/>
                </a:cubicBezTo>
                <a:cubicBezTo>
                  <a:pt x="231496" y="319716"/>
                  <a:pt x="236487" y="316982"/>
                  <a:pt x="242964" y="316982"/>
                </a:cubicBezTo>
                <a:cubicBezTo>
                  <a:pt x="244964" y="316982"/>
                  <a:pt x="246993" y="317230"/>
                  <a:pt x="249031" y="317735"/>
                </a:cubicBezTo>
                <a:cubicBezTo>
                  <a:pt x="251060" y="318240"/>
                  <a:pt x="252841" y="318897"/>
                  <a:pt x="254375" y="319735"/>
                </a:cubicBezTo>
                <a:lnTo>
                  <a:pt x="254375" y="325812"/>
                </a:lnTo>
                <a:cubicBezTo>
                  <a:pt x="252898" y="325136"/>
                  <a:pt x="251222" y="324602"/>
                  <a:pt x="249336" y="324193"/>
                </a:cubicBezTo>
                <a:cubicBezTo>
                  <a:pt x="247450" y="323774"/>
                  <a:pt x="245688" y="323555"/>
                  <a:pt x="244031" y="323555"/>
                </a:cubicBezTo>
                <a:cubicBezTo>
                  <a:pt x="239849" y="323555"/>
                  <a:pt x="236725" y="325212"/>
                  <a:pt x="234658" y="328517"/>
                </a:cubicBezTo>
                <a:cubicBezTo>
                  <a:pt x="232591" y="331822"/>
                  <a:pt x="231410" y="337071"/>
                  <a:pt x="231124" y="344291"/>
                </a:cubicBezTo>
                <a:cubicBezTo>
                  <a:pt x="234896" y="342071"/>
                  <a:pt x="238792" y="340957"/>
                  <a:pt x="242802" y="340957"/>
                </a:cubicBezTo>
                <a:cubicBezTo>
                  <a:pt x="247269" y="340957"/>
                  <a:pt x="250850" y="342519"/>
                  <a:pt x="253536" y="345624"/>
                </a:cubicBezTo>
                <a:cubicBezTo>
                  <a:pt x="256223" y="348729"/>
                  <a:pt x="257566" y="352863"/>
                  <a:pt x="257566" y="358026"/>
                </a:cubicBezTo>
                <a:cubicBezTo>
                  <a:pt x="257566" y="363798"/>
                  <a:pt x="256013" y="368370"/>
                  <a:pt x="252965" y="371751"/>
                </a:cubicBezTo>
                <a:cubicBezTo>
                  <a:pt x="249898" y="375133"/>
                  <a:pt x="245735" y="376828"/>
                  <a:pt x="240506" y="376828"/>
                </a:cubicBezTo>
                <a:cubicBezTo>
                  <a:pt x="234486" y="376828"/>
                  <a:pt x="230019" y="374542"/>
                  <a:pt x="227095" y="369961"/>
                </a:cubicBezTo>
                <a:lnTo>
                  <a:pt x="227095" y="369961"/>
                </a:lnTo>
                <a:close/>
                <a:moveTo>
                  <a:pt x="196548" y="375752"/>
                </a:moveTo>
                <a:lnTo>
                  <a:pt x="204949" y="375752"/>
                </a:lnTo>
                <a:lnTo>
                  <a:pt x="204949" y="318068"/>
                </a:lnTo>
                <a:lnTo>
                  <a:pt x="197263" y="318068"/>
                </a:lnTo>
                <a:lnTo>
                  <a:pt x="183375" y="325974"/>
                </a:lnTo>
                <a:lnTo>
                  <a:pt x="183375" y="332804"/>
                </a:lnTo>
                <a:lnTo>
                  <a:pt x="196548" y="326555"/>
                </a:lnTo>
                <a:lnTo>
                  <a:pt x="196548" y="375752"/>
                </a:lnTo>
                <a:close/>
                <a:moveTo>
                  <a:pt x="165516" y="376580"/>
                </a:moveTo>
                <a:cubicBezTo>
                  <a:pt x="167107" y="376580"/>
                  <a:pt x="168392" y="376095"/>
                  <a:pt x="169374" y="375123"/>
                </a:cubicBezTo>
                <a:cubicBezTo>
                  <a:pt x="170336" y="374161"/>
                  <a:pt x="170831" y="372866"/>
                  <a:pt x="170831" y="371256"/>
                </a:cubicBezTo>
                <a:cubicBezTo>
                  <a:pt x="170831" y="369646"/>
                  <a:pt x="170336" y="368360"/>
                  <a:pt x="169374" y="367389"/>
                </a:cubicBezTo>
                <a:cubicBezTo>
                  <a:pt x="168392" y="366408"/>
                  <a:pt x="167107" y="365931"/>
                  <a:pt x="165516" y="365931"/>
                </a:cubicBezTo>
                <a:cubicBezTo>
                  <a:pt x="163935" y="365931"/>
                  <a:pt x="162649" y="366408"/>
                  <a:pt x="161677" y="367389"/>
                </a:cubicBezTo>
                <a:cubicBezTo>
                  <a:pt x="160706" y="368360"/>
                  <a:pt x="160220" y="369646"/>
                  <a:pt x="160220" y="371256"/>
                </a:cubicBezTo>
                <a:cubicBezTo>
                  <a:pt x="160220" y="372866"/>
                  <a:pt x="160706" y="374161"/>
                  <a:pt x="161677" y="375123"/>
                </a:cubicBezTo>
                <a:cubicBezTo>
                  <a:pt x="162649" y="376095"/>
                  <a:pt x="163935" y="376580"/>
                  <a:pt x="165516" y="376580"/>
                </a:cubicBezTo>
                <a:lnTo>
                  <a:pt x="165516" y="376580"/>
                </a:lnTo>
                <a:close/>
                <a:moveTo>
                  <a:pt x="151019" y="368837"/>
                </a:moveTo>
                <a:lnTo>
                  <a:pt x="126978" y="368837"/>
                </a:lnTo>
                <a:cubicBezTo>
                  <a:pt x="133807" y="360512"/>
                  <a:pt x="138646" y="354349"/>
                  <a:pt x="141465" y="350320"/>
                </a:cubicBezTo>
                <a:cubicBezTo>
                  <a:pt x="144304" y="346300"/>
                  <a:pt x="146247" y="342929"/>
                  <a:pt x="147304" y="340204"/>
                </a:cubicBezTo>
                <a:cubicBezTo>
                  <a:pt x="148371" y="337490"/>
                  <a:pt x="148904" y="334861"/>
                  <a:pt x="148904" y="332299"/>
                </a:cubicBezTo>
                <a:cubicBezTo>
                  <a:pt x="148904" y="327479"/>
                  <a:pt x="147638" y="323717"/>
                  <a:pt x="145094" y="321021"/>
                </a:cubicBezTo>
                <a:cubicBezTo>
                  <a:pt x="142561" y="318335"/>
                  <a:pt x="139027" y="316982"/>
                  <a:pt x="134503" y="316982"/>
                </a:cubicBezTo>
                <a:cubicBezTo>
                  <a:pt x="131893" y="316982"/>
                  <a:pt x="129369" y="317421"/>
                  <a:pt x="126892" y="318278"/>
                </a:cubicBezTo>
                <a:cubicBezTo>
                  <a:pt x="124406" y="319135"/>
                  <a:pt x="121853" y="320507"/>
                  <a:pt x="119196" y="322393"/>
                </a:cubicBezTo>
                <a:lnTo>
                  <a:pt x="119196" y="329479"/>
                </a:lnTo>
                <a:cubicBezTo>
                  <a:pt x="124787" y="325917"/>
                  <a:pt x="129416" y="324145"/>
                  <a:pt x="133074" y="324145"/>
                </a:cubicBezTo>
                <a:cubicBezTo>
                  <a:pt x="137855" y="324145"/>
                  <a:pt x="140237" y="327031"/>
                  <a:pt x="140237" y="332804"/>
                </a:cubicBezTo>
                <a:cubicBezTo>
                  <a:pt x="140237" y="335413"/>
                  <a:pt x="139560" y="338157"/>
                  <a:pt x="138208" y="341043"/>
                </a:cubicBezTo>
                <a:cubicBezTo>
                  <a:pt x="136846" y="343929"/>
                  <a:pt x="134607" y="347548"/>
                  <a:pt x="131483" y="351901"/>
                </a:cubicBezTo>
                <a:cubicBezTo>
                  <a:pt x="128359" y="356254"/>
                  <a:pt x="123825" y="362121"/>
                  <a:pt x="117872" y="369513"/>
                </a:cubicBezTo>
                <a:lnTo>
                  <a:pt x="117872" y="375752"/>
                </a:lnTo>
                <a:lnTo>
                  <a:pt x="151019" y="375752"/>
                </a:lnTo>
                <a:lnTo>
                  <a:pt x="151019" y="368837"/>
                </a:lnTo>
                <a:close/>
                <a:moveTo>
                  <a:pt x="80286" y="375752"/>
                </a:moveTo>
                <a:lnTo>
                  <a:pt x="88954" y="375752"/>
                </a:lnTo>
                <a:lnTo>
                  <a:pt x="107442" y="324231"/>
                </a:lnTo>
                <a:lnTo>
                  <a:pt x="107442" y="318068"/>
                </a:lnTo>
                <a:lnTo>
                  <a:pt x="73666" y="318068"/>
                </a:lnTo>
                <a:lnTo>
                  <a:pt x="73666" y="324974"/>
                </a:lnTo>
                <a:lnTo>
                  <a:pt x="99041" y="324974"/>
                </a:lnTo>
                <a:lnTo>
                  <a:pt x="80286" y="375752"/>
                </a:lnTo>
                <a:close/>
                <a:moveTo>
                  <a:pt x="47663" y="375752"/>
                </a:moveTo>
                <a:lnTo>
                  <a:pt x="56064" y="375752"/>
                </a:lnTo>
                <a:lnTo>
                  <a:pt x="56064" y="318068"/>
                </a:lnTo>
                <a:lnTo>
                  <a:pt x="48377" y="318068"/>
                </a:lnTo>
                <a:lnTo>
                  <a:pt x="34490" y="325974"/>
                </a:lnTo>
                <a:lnTo>
                  <a:pt x="34490" y="332804"/>
                </a:lnTo>
                <a:lnTo>
                  <a:pt x="47663" y="326555"/>
                </a:lnTo>
                <a:lnTo>
                  <a:pt x="47663" y="375752"/>
                </a:lnTo>
                <a:close/>
                <a:moveTo>
                  <a:pt x="356225" y="202282"/>
                </a:moveTo>
                <a:cubicBezTo>
                  <a:pt x="356225" y="210436"/>
                  <a:pt x="356987" y="216360"/>
                  <a:pt x="358521" y="220018"/>
                </a:cubicBezTo>
                <a:cubicBezTo>
                  <a:pt x="360055" y="223676"/>
                  <a:pt x="362502" y="225504"/>
                  <a:pt x="365865" y="225504"/>
                </a:cubicBezTo>
                <a:cubicBezTo>
                  <a:pt x="369218" y="225504"/>
                  <a:pt x="371666" y="223676"/>
                  <a:pt x="373199" y="220018"/>
                </a:cubicBezTo>
                <a:cubicBezTo>
                  <a:pt x="374733" y="216360"/>
                  <a:pt x="375495" y="210436"/>
                  <a:pt x="375495" y="202282"/>
                </a:cubicBezTo>
                <a:cubicBezTo>
                  <a:pt x="375495" y="194186"/>
                  <a:pt x="374733" y="188300"/>
                  <a:pt x="373199" y="184642"/>
                </a:cubicBezTo>
                <a:cubicBezTo>
                  <a:pt x="371666" y="180985"/>
                  <a:pt x="369218" y="179146"/>
                  <a:pt x="365865" y="179146"/>
                </a:cubicBezTo>
                <a:cubicBezTo>
                  <a:pt x="362502" y="179146"/>
                  <a:pt x="360055" y="180985"/>
                  <a:pt x="358521" y="184642"/>
                </a:cubicBezTo>
                <a:cubicBezTo>
                  <a:pt x="356987" y="188300"/>
                  <a:pt x="356225" y="194186"/>
                  <a:pt x="356225" y="202282"/>
                </a:cubicBezTo>
                <a:lnTo>
                  <a:pt x="356225" y="202282"/>
                </a:lnTo>
                <a:close/>
                <a:moveTo>
                  <a:pt x="352292" y="224600"/>
                </a:moveTo>
                <a:cubicBezTo>
                  <a:pt x="349196" y="219494"/>
                  <a:pt x="347653" y="212055"/>
                  <a:pt x="347653" y="202282"/>
                </a:cubicBezTo>
                <a:cubicBezTo>
                  <a:pt x="347653" y="192529"/>
                  <a:pt x="349196" y="185099"/>
                  <a:pt x="352292" y="180023"/>
                </a:cubicBezTo>
                <a:cubicBezTo>
                  <a:pt x="355387" y="174946"/>
                  <a:pt x="359912" y="172403"/>
                  <a:pt x="365865" y="172403"/>
                </a:cubicBezTo>
                <a:cubicBezTo>
                  <a:pt x="371818" y="172403"/>
                  <a:pt x="376342" y="174946"/>
                  <a:pt x="379428" y="180023"/>
                </a:cubicBezTo>
                <a:cubicBezTo>
                  <a:pt x="382534" y="185099"/>
                  <a:pt x="384077" y="192529"/>
                  <a:pt x="384077" y="202282"/>
                </a:cubicBezTo>
                <a:cubicBezTo>
                  <a:pt x="384077" y="212103"/>
                  <a:pt x="382534" y="219551"/>
                  <a:pt x="379428" y="224638"/>
                </a:cubicBezTo>
                <a:cubicBezTo>
                  <a:pt x="376342" y="229714"/>
                  <a:pt x="371818" y="232248"/>
                  <a:pt x="365865" y="232248"/>
                </a:cubicBezTo>
                <a:cubicBezTo>
                  <a:pt x="359912" y="232248"/>
                  <a:pt x="355387" y="229705"/>
                  <a:pt x="352292" y="224600"/>
                </a:cubicBezTo>
                <a:lnTo>
                  <a:pt x="352292" y="224600"/>
                </a:lnTo>
                <a:close/>
                <a:moveTo>
                  <a:pt x="334394" y="232000"/>
                </a:moveTo>
                <a:cubicBezTo>
                  <a:pt x="335975" y="232000"/>
                  <a:pt x="337271" y="231515"/>
                  <a:pt x="338233" y="230543"/>
                </a:cubicBezTo>
                <a:cubicBezTo>
                  <a:pt x="339204" y="229572"/>
                  <a:pt x="339700" y="228286"/>
                  <a:pt x="339700" y="226676"/>
                </a:cubicBezTo>
                <a:cubicBezTo>
                  <a:pt x="339700" y="225066"/>
                  <a:pt x="339204" y="223780"/>
                  <a:pt x="338233" y="222799"/>
                </a:cubicBezTo>
                <a:cubicBezTo>
                  <a:pt x="337271" y="221837"/>
                  <a:pt x="335975" y="221351"/>
                  <a:pt x="334394" y="221351"/>
                </a:cubicBezTo>
                <a:cubicBezTo>
                  <a:pt x="332804" y="221351"/>
                  <a:pt x="331508" y="221837"/>
                  <a:pt x="330546" y="222799"/>
                </a:cubicBezTo>
                <a:cubicBezTo>
                  <a:pt x="329575" y="223780"/>
                  <a:pt x="329089" y="225066"/>
                  <a:pt x="329089" y="226676"/>
                </a:cubicBezTo>
                <a:cubicBezTo>
                  <a:pt x="329089" y="228286"/>
                  <a:pt x="329575" y="229572"/>
                  <a:pt x="330546" y="230543"/>
                </a:cubicBezTo>
                <a:cubicBezTo>
                  <a:pt x="331508" y="231515"/>
                  <a:pt x="332804" y="232000"/>
                  <a:pt x="334394" y="232000"/>
                </a:cubicBezTo>
                <a:lnTo>
                  <a:pt x="334394" y="232000"/>
                </a:lnTo>
                <a:close/>
                <a:moveTo>
                  <a:pt x="302466" y="231172"/>
                </a:moveTo>
                <a:lnTo>
                  <a:pt x="310867" y="231172"/>
                </a:lnTo>
                <a:lnTo>
                  <a:pt x="310867" y="173488"/>
                </a:lnTo>
                <a:lnTo>
                  <a:pt x="303181" y="173488"/>
                </a:lnTo>
                <a:lnTo>
                  <a:pt x="289303" y="181404"/>
                </a:lnTo>
                <a:lnTo>
                  <a:pt x="289303" y="188214"/>
                </a:lnTo>
                <a:lnTo>
                  <a:pt x="302466" y="181975"/>
                </a:lnTo>
                <a:lnTo>
                  <a:pt x="302466" y="231172"/>
                </a:lnTo>
                <a:close/>
                <a:moveTo>
                  <a:pt x="271443" y="232000"/>
                </a:moveTo>
                <a:cubicBezTo>
                  <a:pt x="273034" y="232000"/>
                  <a:pt x="274310" y="231515"/>
                  <a:pt x="275292" y="230543"/>
                </a:cubicBezTo>
                <a:cubicBezTo>
                  <a:pt x="276254" y="229572"/>
                  <a:pt x="276749" y="228286"/>
                  <a:pt x="276749" y="226676"/>
                </a:cubicBezTo>
                <a:cubicBezTo>
                  <a:pt x="276749" y="225066"/>
                  <a:pt x="276254" y="223780"/>
                  <a:pt x="275292" y="222799"/>
                </a:cubicBezTo>
                <a:cubicBezTo>
                  <a:pt x="274310" y="221837"/>
                  <a:pt x="273034" y="221351"/>
                  <a:pt x="271443" y="221351"/>
                </a:cubicBezTo>
                <a:cubicBezTo>
                  <a:pt x="269853" y="221351"/>
                  <a:pt x="268567" y="221837"/>
                  <a:pt x="267595" y="222799"/>
                </a:cubicBezTo>
                <a:cubicBezTo>
                  <a:pt x="266624" y="223780"/>
                  <a:pt x="266138" y="225066"/>
                  <a:pt x="266138" y="226676"/>
                </a:cubicBezTo>
                <a:cubicBezTo>
                  <a:pt x="266138" y="228286"/>
                  <a:pt x="266624" y="229572"/>
                  <a:pt x="267595" y="230543"/>
                </a:cubicBezTo>
                <a:cubicBezTo>
                  <a:pt x="268567" y="231515"/>
                  <a:pt x="269853" y="232000"/>
                  <a:pt x="271443" y="232000"/>
                </a:cubicBezTo>
                <a:lnTo>
                  <a:pt x="271443" y="232000"/>
                </a:lnTo>
                <a:close/>
                <a:moveTo>
                  <a:pt x="231029" y="205788"/>
                </a:moveTo>
                <a:cubicBezTo>
                  <a:pt x="231029" y="212665"/>
                  <a:pt x="231810" y="217703"/>
                  <a:pt x="233382" y="220894"/>
                </a:cubicBezTo>
                <a:cubicBezTo>
                  <a:pt x="234944" y="224085"/>
                  <a:pt x="237392" y="225676"/>
                  <a:pt x="240754" y="225676"/>
                </a:cubicBezTo>
                <a:cubicBezTo>
                  <a:pt x="246364" y="225676"/>
                  <a:pt x="249164" y="221771"/>
                  <a:pt x="249164" y="213951"/>
                </a:cubicBezTo>
                <a:cubicBezTo>
                  <a:pt x="249164" y="210341"/>
                  <a:pt x="248431" y="207578"/>
                  <a:pt x="246945" y="205654"/>
                </a:cubicBezTo>
                <a:cubicBezTo>
                  <a:pt x="245478" y="203740"/>
                  <a:pt x="243297" y="202787"/>
                  <a:pt x="240411" y="202787"/>
                </a:cubicBezTo>
                <a:cubicBezTo>
                  <a:pt x="237344" y="202787"/>
                  <a:pt x="234220" y="203568"/>
                  <a:pt x="231029" y="205121"/>
                </a:cubicBezTo>
                <a:lnTo>
                  <a:pt x="231029" y="205788"/>
                </a:lnTo>
                <a:close/>
                <a:moveTo>
                  <a:pt x="227095" y="225390"/>
                </a:moveTo>
                <a:cubicBezTo>
                  <a:pt x="224180" y="220809"/>
                  <a:pt x="222723" y="213751"/>
                  <a:pt x="222723" y="204197"/>
                </a:cubicBezTo>
                <a:cubicBezTo>
                  <a:pt x="222723" y="193939"/>
                  <a:pt x="224485" y="186071"/>
                  <a:pt x="227990" y="180604"/>
                </a:cubicBezTo>
                <a:cubicBezTo>
                  <a:pt x="231496" y="175136"/>
                  <a:pt x="236487" y="172403"/>
                  <a:pt x="242964" y="172403"/>
                </a:cubicBezTo>
                <a:cubicBezTo>
                  <a:pt x="244964" y="172403"/>
                  <a:pt x="246993" y="172660"/>
                  <a:pt x="249031" y="173155"/>
                </a:cubicBezTo>
                <a:cubicBezTo>
                  <a:pt x="251060" y="173650"/>
                  <a:pt x="252841" y="174317"/>
                  <a:pt x="254375" y="175155"/>
                </a:cubicBezTo>
                <a:lnTo>
                  <a:pt x="254375" y="181232"/>
                </a:lnTo>
                <a:cubicBezTo>
                  <a:pt x="252898" y="180565"/>
                  <a:pt x="251222" y="180023"/>
                  <a:pt x="249336" y="179603"/>
                </a:cubicBezTo>
                <a:cubicBezTo>
                  <a:pt x="247450" y="179184"/>
                  <a:pt x="245688" y="178984"/>
                  <a:pt x="244031" y="178984"/>
                </a:cubicBezTo>
                <a:cubicBezTo>
                  <a:pt x="239849" y="178984"/>
                  <a:pt x="236725" y="180632"/>
                  <a:pt x="234658" y="183937"/>
                </a:cubicBezTo>
                <a:cubicBezTo>
                  <a:pt x="232591" y="187233"/>
                  <a:pt x="231410" y="192500"/>
                  <a:pt x="231124" y="199701"/>
                </a:cubicBezTo>
                <a:cubicBezTo>
                  <a:pt x="234896" y="197491"/>
                  <a:pt x="238792" y="196377"/>
                  <a:pt x="242802" y="196377"/>
                </a:cubicBezTo>
                <a:cubicBezTo>
                  <a:pt x="247269" y="196377"/>
                  <a:pt x="250850" y="197930"/>
                  <a:pt x="253536" y="201035"/>
                </a:cubicBezTo>
                <a:cubicBezTo>
                  <a:pt x="256223" y="204149"/>
                  <a:pt x="257566" y="208283"/>
                  <a:pt x="257566" y="213446"/>
                </a:cubicBezTo>
                <a:cubicBezTo>
                  <a:pt x="257566" y="219208"/>
                  <a:pt x="256013" y="223790"/>
                  <a:pt x="252965" y="227171"/>
                </a:cubicBezTo>
                <a:cubicBezTo>
                  <a:pt x="249898" y="230562"/>
                  <a:pt x="245735" y="232248"/>
                  <a:pt x="240506" y="232248"/>
                </a:cubicBezTo>
                <a:cubicBezTo>
                  <a:pt x="234486" y="232248"/>
                  <a:pt x="230019" y="229962"/>
                  <a:pt x="227095" y="225390"/>
                </a:cubicBezTo>
                <a:lnTo>
                  <a:pt x="227095" y="225390"/>
                </a:lnTo>
                <a:close/>
                <a:moveTo>
                  <a:pt x="196548" y="231172"/>
                </a:moveTo>
                <a:lnTo>
                  <a:pt x="204949" y="231172"/>
                </a:lnTo>
                <a:lnTo>
                  <a:pt x="204949" y="173488"/>
                </a:lnTo>
                <a:lnTo>
                  <a:pt x="197263" y="173488"/>
                </a:lnTo>
                <a:lnTo>
                  <a:pt x="183375" y="181404"/>
                </a:lnTo>
                <a:lnTo>
                  <a:pt x="183375" y="188214"/>
                </a:lnTo>
                <a:lnTo>
                  <a:pt x="196548" y="181975"/>
                </a:lnTo>
                <a:lnTo>
                  <a:pt x="196548" y="231172"/>
                </a:lnTo>
                <a:close/>
                <a:moveTo>
                  <a:pt x="165516" y="232000"/>
                </a:moveTo>
                <a:cubicBezTo>
                  <a:pt x="167107" y="232000"/>
                  <a:pt x="168392" y="231515"/>
                  <a:pt x="169374" y="230543"/>
                </a:cubicBezTo>
                <a:cubicBezTo>
                  <a:pt x="170336" y="229572"/>
                  <a:pt x="170831" y="228286"/>
                  <a:pt x="170831" y="226676"/>
                </a:cubicBezTo>
                <a:cubicBezTo>
                  <a:pt x="170831" y="225066"/>
                  <a:pt x="170336" y="223780"/>
                  <a:pt x="169374" y="222799"/>
                </a:cubicBezTo>
                <a:cubicBezTo>
                  <a:pt x="168392" y="221837"/>
                  <a:pt x="167107" y="221351"/>
                  <a:pt x="165516" y="221351"/>
                </a:cubicBezTo>
                <a:cubicBezTo>
                  <a:pt x="163935" y="221351"/>
                  <a:pt x="162649" y="221837"/>
                  <a:pt x="161677" y="222799"/>
                </a:cubicBezTo>
                <a:cubicBezTo>
                  <a:pt x="160706" y="223780"/>
                  <a:pt x="160220" y="225066"/>
                  <a:pt x="160220" y="226676"/>
                </a:cubicBezTo>
                <a:cubicBezTo>
                  <a:pt x="160220" y="228286"/>
                  <a:pt x="160706" y="229572"/>
                  <a:pt x="161677" y="230543"/>
                </a:cubicBezTo>
                <a:cubicBezTo>
                  <a:pt x="162649" y="231515"/>
                  <a:pt x="163935" y="232000"/>
                  <a:pt x="165516" y="232000"/>
                </a:cubicBezTo>
                <a:lnTo>
                  <a:pt x="165516" y="232000"/>
                </a:lnTo>
                <a:close/>
                <a:moveTo>
                  <a:pt x="151019" y="224266"/>
                </a:moveTo>
                <a:lnTo>
                  <a:pt x="126978" y="224266"/>
                </a:lnTo>
                <a:cubicBezTo>
                  <a:pt x="133807" y="215941"/>
                  <a:pt x="138646" y="209760"/>
                  <a:pt x="141465" y="205740"/>
                </a:cubicBezTo>
                <a:cubicBezTo>
                  <a:pt x="144304" y="201720"/>
                  <a:pt x="146247" y="198349"/>
                  <a:pt x="147304" y="195634"/>
                </a:cubicBezTo>
                <a:cubicBezTo>
                  <a:pt x="148371" y="192910"/>
                  <a:pt x="148904" y="190271"/>
                  <a:pt x="148904" y="187719"/>
                </a:cubicBezTo>
                <a:cubicBezTo>
                  <a:pt x="148904" y="182899"/>
                  <a:pt x="147638" y="179137"/>
                  <a:pt x="145094" y="176441"/>
                </a:cubicBezTo>
                <a:cubicBezTo>
                  <a:pt x="142561" y="173755"/>
                  <a:pt x="139027" y="172403"/>
                  <a:pt x="134503" y="172403"/>
                </a:cubicBezTo>
                <a:cubicBezTo>
                  <a:pt x="131893" y="172403"/>
                  <a:pt x="129369" y="172831"/>
                  <a:pt x="126892" y="173698"/>
                </a:cubicBezTo>
                <a:cubicBezTo>
                  <a:pt x="124406" y="174555"/>
                  <a:pt x="121853" y="175927"/>
                  <a:pt x="119196" y="177822"/>
                </a:cubicBezTo>
                <a:lnTo>
                  <a:pt x="119196" y="184890"/>
                </a:lnTo>
                <a:cubicBezTo>
                  <a:pt x="124787" y="181346"/>
                  <a:pt x="129416" y="179565"/>
                  <a:pt x="133074" y="179565"/>
                </a:cubicBezTo>
                <a:cubicBezTo>
                  <a:pt x="137855" y="179565"/>
                  <a:pt x="140237" y="182451"/>
                  <a:pt x="140237" y="188214"/>
                </a:cubicBezTo>
                <a:cubicBezTo>
                  <a:pt x="140237" y="190833"/>
                  <a:pt x="139560" y="193577"/>
                  <a:pt x="138208" y="196463"/>
                </a:cubicBezTo>
                <a:cubicBezTo>
                  <a:pt x="136846" y="199349"/>
                  <a:pt x="134607" y="202968"/>
                  <a:pt x="131483" y="207321"/>
                </a:cubicBezTo>
                <a:cubicBezTo>
                  <a:pt x="128359" y="211674"/>
                  <a:pt x="123825" y="217551"/>
                  <a:pt x="117872" y="224933"/>
                </a:cubicBezTo>
                <a:lnTo>
                  <a:pt x="117872" y="231172"/>
                </a:lnTo>
                <a:lnTo>
                  <a:pt x="151019" y="231172"/>
                </a:lnTo>
                <a:lnTo>
                  <a:pt x="151019" y="224266"/>
                </a:lnTo>
                <a:close/>
                <a:moveTo>
                  <a:pt x="80286" y="231172"/>
                </a:moveTo>
                <a:lnTo>
                  <a:pt x="88954" y="231172"/>
                </a:lnTo>
                <a:lnTo>
                  <a:pt x="107442" y="179651"/>
                </a:lnTo>
                <a:lnTo>
                  <a:pt x="107442" y="173488"/>
                </a:lnTo>
                <a:lnTo>
                  <a:pt x="73666" y="173488"/>
                </a:lnTo>
                <a:lnTo>
                  <a:pt x="73666" y="180394"/>
                </a:lnTo>
                <a:lnTo>
                  <a:pt x="99041" y="180394"/>
                </a:lnTo>
                <a:lnTo>
                  <a:pt x="80286" y="231172"/>
                </a:lnTo>
                <a:close/>
                <a:moveTo>
                  <a:pt x="47663" y="231172"/>
                </a:moveTo>
                <a:lnTo>
                  <a:pt x="56064" y="231172"/>
                </a:lnTo>
                <a:lnTo>
                  <a:pt x="56064" y="173488"/>
                </a:lnTo>
                <a:lnTo>
                  <a:pt x="48377" y="173488"/>
                </a:lnTo>
                <a:lnTo>
                  <a:pt x="34490" y="181404"/>
                </a:lnTo>
                <a:lnTo>
                  <a:pt x="34490" y="188214"/>
                </a:lnTo>
                <a:lnTo>
                  <a:pt x="47663" y="181975"/>
                </a:lnTo>
                <a:lnTo>
                  <a:pt x="47663" y="231172"/>
                </a:lnTo>
                <a:close/>
                <a:moveTo>
                  <a:pt x="356225" y="65884"/>
                </a:moveTo>
                <a:cubicBezTo>
                  <a:pt x="356225" y="74038"/>
                  <a:pt x="356987" y="79953"/>
                  <a:pt x="358521" y="83620"/>
                </a:cubicBezTo>
                <a:cubicBezTo>
                  <a:pt x="360055" y="87278"/>
                  <a:pt x="362502" y="89106"/>
                  <a:pt x="365865" y="89106"/>
                </a:cubicBezTo>
                <a:cubicBezTo>
                  <a:pt x="369218" y="89106"/>
                  <a:pt x="371666" y="87278"/>
                  <a:pt x="373199" y="83620"/>
                </a:cubicBezTo>
                <a:cubicBezTo>
                  <a:pt x="374733" y="79953"/>
                  <a:pt x="375495" y="74038"/>
                  <a:pt x="375495" y="65884"/>
                </a:cubicBezTo>
                <a:cubicBezTo>
                  <a:pt x="375495" y="57788"/>
                  <a:pt x="374733" y="51902"/>
                  <a:pt x="373199" y="48244"/>
                </a:cubicBezTo>
                <a:cubicBezTo>
                  <a:pt x="371666" y="44577"/>
                  <a:pt x="369218" y="42748"/>
                  <a:pt x="365865" y="42748"/>
                </a:cubicBezTo>
                <a:cubicBezTo>
                  <a:pt x="362502" y="42748"/>
                  <a:pt x="360055" y="44577"/>
                  <a:pt x="358521" y="48244"/>
                </a:cubicBezTo>
                <a:cubicBezTo>
                  <a:pt x="356987" y="51902"/>
                  <a:pt x="356225" y="57788"/>
                  <a:pt x="356225" y="65884"/>
                </a:cubicBezTo>
                <a:lnTo>
                  <a:pt x="356225" y="65884"/>
                </a:lnTo>
                <a:close/>
                <a:moveTo>
                  <a:pt x="352292" y="88192"/>
                </a:moveTo>
                <a:cubicBezTo>
                  <a:pt x="349196" y="83087"/>
                  <a:pt x="347653" y="75657"/>
                  <a:pt x="347653" y="65884"/>
                </a:cubicBezTo>
                <a:cubicBezTo>
                  <a:pt x="347653" y="56121"/>
                  <a:pt x="349196" y="48701"/>
                  <a:pt x="352292" y="43625"/>
                </a:cubicBezTo>
                <a:cubicBezTo>
                  <a:pt x="355387" y="38548"/>
                  <a:pt x="359912" y="36005"/>
                  <a:pt x="365865" y="36005"/>
                </a:cubicBezTo>
                <a:cubicBezTo>
                  <a:pt x="371818" y="36005"/>
                  <a:pt x="376342" y="38548"/>
                  <a:pt x="379428" y="43625"/>
                </a:cubicBezTo>
                <a:cubicBezTo>
                  <a:pt x="382534" y="48701"/>
                  <a:pt x="384077" y="56121"/>
                  <a:pt x="384077" y="65884"/>
                </a:cubicBezTo>
                <a:cubicBezTo>
                  <a:pt x="384077" y="75705"/>
                  <a:pt x="382534" y="83153"/>
                  <a:pt x="379428" y="88230"/>
                </a:cubicBezTo>
                <a:cubicBezTo>
                  <a:pt x="376342" y="93316"/>
                  <a:pt x="371818" y="95850"/>
                  <a:pt x="365865" y="95850"/>
                </a:cubicBezTo>
                <a:cubicBezTo>
                  <a:pt x="359912" y="95850"/>
                  <a:pt x="355387" y="93297"/>
                  <a:pt x="352292" y="88192"/>
                </a:cubicBezTo>
                <a:lnTo>
                  <a:pt x="352292" y="88192"/>
                </a:lnTo>
                <a:close/>
                <a:moveTo>
                  <a:pt x="334394" y="95602"/>
                </a:moveTo>
                <a:cubicBezTo>
                  <a:pt x="335975" y="95602"/>
                  <a:pt x="337271" y="95117"/>
                  <a:pt x="338233" y="94136"/>
                </a:cubicBezTo>
                <a:cubicBezTo>
                  <a:pt x="339204" y="93174"/>
                  <a:pt x="339700" y="91878"/>
                  <a:pt x="339700" y="90268"/>
                </a:cubicBezTo>
                <a:cubicBezTo>
                  <a:pt x="339700" y="88659"/>
                  <a:pt x="339204" y="87382"/>
                  <a:pt x="338233" y="86401"/>
                </a:cubicBezTo>
                <a:cubicBezTo>
                  <a:pt x="337271" y="85430"/>
                  <a:pt x="335975" y="84953"/>
                  <a:pt x="334394" y="84953"/>
                </a:cubicBezTo>
                <a:cubicBezTo>
                  <a:pt x="332804" y="84953"/>
                  <a:pt x="331508" y="85430"/>
                  <a:pt x="330546" y="86401"/>
                </a:cubicBezTo>
                <a:cubicBezTo>
                  <a:pt x="329575" y="87382"/>
                  <a:pt x="329089" y="88659"/>
                  <a:pt x="329089" y="90268"/>
                </a:cubicBezTo>
                <a:cubicBezTo>
                  <a:pt x="329089" y="91878"/>
                  <a:pt x="329575" y="93174"/>
                  <a:pt x="330546" y="94136"/>
                </a:cubicBezTo>
                <a:cubicBezTo>
                  <a:pt x="331508" y="95117"/>
                  <a:pt x="332804" y="95602"/>
                  <a:pt x="334394" y="95602"/>
                </a:cubicBezTo>
                <a:lnTo>
                  <a:pt x="334394" y="95602"/>
                </a:lnTo>
                <a:close/>
                <a:moveTo>
                  <a:pt x="293284" y="65884"/>
                </a:moveTo>
                <a:cubicBezTo>
                  <a:pt x="293284" y="74038"/>
                  <a:pt x="294046" y="79953"/>
                  <a:pt x="295570" y="83620"/>
                </a:cubicBezTo>
                <a:cubicBezTo>
                  <a:pt x="297113" y="87278"/>
                  <a:pt x="299552" y="89106"/>
                  <a:pt x="302905" y="89106"/>
                </a:cubicBezTo>
                <a:cubicBezTo>
                  <a:pt x="306267" y="89106"/>
                  <a:pt x="308724" y="87278"/>
                  <a:pt x="310248" y="83620"/>
                </a:cubicBezTo>
                <a:cubicBezTo>
                  <a:pt x="311791" y="79953"/>
                  <a:pt x="312544" y="74038"/>
                  <a:pt x="312544" y="65884"/>
                </a:cubicBezTo>
                <a:cubicBezTo>
                  <a:pt x="312544" y="57788"/>
                  <a:pt x="311791" y="51902"/>
                  <a:pt x="310248" y="48244"/>
                </a:cubicBezTo>
                <a:cubicBezTo>
                  <a:pt x="308724" y="44577"/>
                  <a:pt x="306267" y="42748"/>
                  <a:pt x="302905" y="42748"/>
                </a:cubicBezTo>
                <a:cubicBezTo>
                  <a:pt x="299552" y="42748"/>
                  <a:pt x="297113" y="44577"/>
                  <a:pt x="295570" y="48244"/>
                </a:cubicBezTo>
                <a:cubicBezTo>
                  <a:pt x="294046" y="51902"/>
                  <a:pt x="293284" y="57788"/>
                  <a:pt x="293284" y="65884"/>
                </a:cubicBezTo>
                <a:lnTo>
                  <a:pt x="293284" y="65884"/>
                </a:lnTo>
                <a:close/>
                <a:moveTo>
                  <a:pt x="289341" y="88192"/>
                </a:moveTo>
                <a:cubicBezTo>
                  <a:pt x="286245" y="83087"/>
                  <a:pt x="284702" y="75657"/>
                  <a:pt x="284702" y="65884"/>
                </a:cubicBezTo>
                <a:cubicBezTo>
                  <a:pt x="284702" y="56121"/>
                  <a:pt x="286245" y="48701"/>
                  <a:pt x="289341" y="43625"/>
                </a:cubicBezTo>
                <a:cubicBezTo>
                  <a:pt x="292446" y="38548"/>
                  <a:pt x="296961" y="36005"/>
                  <a:pt x="302905" y="36005"/>
                </a:cubicBezTo>
                <a:cubicBezTo>
                  <a:pt x="308867" y="36005"/>
                  <a:pt x="313392" y="38548"/>
                  <a:pt x="316478" y="43625"/>
                </a:cubicBezTo>
                <a:cubicBezTo>
                  <a:pt x="319583" y="48701"/>
                  <a:pt x="321126" y="56121"/>
                  <a:pt x="321126" y="65884"/>
                </a:cubicBezTo>
                <a:cubicBezTo>
                  <a:pt x="321126" y="75705"/>
                  <a:pt x="319583" y="83153"/>
                  <a:pt x="316478" y="88230"/>
                </a:cubicBezTo>
                <a:cubicBezTo>
                  <a:pt x="313392" y="93316"/>
                  <a:pt x="308867" y="95850"/>
                  <a:pt x="302905" y="95850"/>
                </a:cubicBezTo>
                <a:cubicBezTo>
                  <a:pt x="296961" y="95850"/>
                  <a:pt x="292446" y="93297"/>
                  <a:pt x="289341" y="88192"/>
                </a:cubicBezTo>
                <a:lnTo>
                  <a:pt x="289341" y="88192"/>
                </a:lnTo>
                <a:close/>
                <a:moveTo>
                  <a:pt x="271443" y="95602"/>
                </a:moveTo>
                <a:cubicBezTo>
                  <a:pt x="273034" y="95602"/>
                  <a:pt x="274310" y="95117"/>
                  <a:pt x="275292" y="94136"/>
                </a:cubicBezTo>
                <a:cubicBezTo>
                  <a:pt x="276254" y="93174"/>
                  <a:pt x="276749" y="91878"/>
                  <a:pt x="276749" y="90268"/>
                </a:cubicBezTo>
                <a:cubicBezTo>
                  <a:pt x="276749" y="88659"/>
                  <a:pt x="276254" y="87382"/>
                  <a:pt x="275292" y="86401"/>
                </a:cubicBezTo>
                <a:cubicBezTo>
                  <a:pt x="274310" y="85430"/>
                  <a:pt x="273034" y="84953"/>
                  <a:pt x="271443" y="84953"/>
                </a:cubicBezTo>
                <a:cubicBezTo>
                  <a:pt x="269853" y="84953"/>
                  <a:pt x="268567" y="85430"/>
                  <a:pt x="267595" y="86401"/>
                </a:cubicBezTo>
                <a:cubicBezTo>
                  <a:pt x="266624" y="87382"/>
                  <a:pt x="266138" y="88659"/>
                  <a:pt x="266138" y="90268"/>
                </a:cubicBezTo>
                <a:cubicBezTo>
                  <a:pt x="266138" y="91878"/>
                  <a:pt x="266624" y="93174"/>
                  <a:pt x="267595" y="94136"/>
                </a:cubicBezTo>
                <a:cubicBezTo>
                  <a:pt x="268567" y="95117"/>
                  <a:pt x="269853" y="95602"/>
                  <a:pt x="271443" y="95602"/>
                </a:cubicBezTo>
                <a:lnTo>
                  <a:pt x="271443" y="95602"/>
                </a:lnTo>
                <a:close/>
                <a:moveTo>
                  <a:pt x="231029" y="69380"/>
                </a:moveTo>
                <a:cubicBezTo>
                  <a:pt x="231029" y="76267"/>
                  <a:pt x="231810" y="81305"/>
                  <a:pt x="233382" y="84496"/>
                </a:cubicBezTo>
                <a:cubicBezTo>
                  <a:pt x="234944" y="87687"/>
                  <a:pt x="237392" y="89278"/>
                  <a:pt x="240754" y="89278"/>
                </a:cubicBezTo>
                <a:cubicBezTo>
                  <a:pt x="246364" y="89278"/>
                  <a:pt x="249164" y="85363"/>
                  <a:pt x="249164" y="77534"/>
                </a:cubicBezTo>
                <a:cubicBezTo>
                  <a:pt x="249164" y="73924"/>
                  <a:pt x="248431" y="71171"/>
                  <a:pt x="246945" y="69256"/>
                </a:cubicBezTo>
                <a:cubicBezTo>
                  <a:pt x="245478" y="67342"/>
                  <a:pt x="243297" y="66380"/>
                  <a:pt x="240411" y="66380"/>
                </a:cubicBezTo>
                <a:cubicBezTo>
                  <a:pt x="237344" y="66380"/>
                  <a:pt x="234220" y="67161"/>
                  <a:pt x="231029" y="68723"/>
                </a:cubicBezTo>
                <a:lnTo>
                  <a:pt x="231029" y="69380"/>
                </a:lnTo>
                <a:close/>
                <a:moveTo>
                  <a:pt x="227095" y="88983"/>
                </a:moveTo>
                <a:cubicBezTo>
                  <a:pt x="224180" y="84401"/>
                  <a:pt x="222723" y="77343"/>
                  <a:pt x="222723" y="67799"/>
                </a:cubicBezTo>
                <a:cubicBezTo>
                  <a:pt x="222723" y="57541"/>
                  <a:pt x="224485" y="49673"/>
                  <a:pt x="227990" y="44196"/>
                </a:cubicBezTo>
                <a:cubicBezTo>
                  <a:pt x="231496" y="38738"/>
                  <a:pt x="236487" y="36005"/>
                  <a:pt x="242964" y="36005"/>
                </a:cubicBezTo>
                <a:cubicBezTo>
                  <a:pt x="244964" y="36005"/>
                  <a:pt x="246993" y="36252"/>
                  <a:pt x="249031" y="36747"/>
                </a:cubicBezTo>
                <a:cubicBezTo>
                  <a:pt x="251060" y="37252"/>
                  <a:pt x="252841" y="37919"/>
                  <a:pt x="254375" y="38748"/>
                </a:cubicBezTo>
                <a:lnTo>
                  <a:pt x="254375" y="44834"/>
                </a:lnTo>
                <a:cubicBezTo>
                  <a:pt x="252898" y="44158"/>
                  <a:pt x="251222" y="43625"/>
                  <a:pt x="249336" y="43205"/>
                </a:cubicBezTo>
                <a:cubicBezTo>
                  <a:pt x="247450" y="42786"/>
                  <a:pt x="245688" y="42577"/>
                  <a:pt x="244031" y="42577"/>
                </a:cubicBezTo>
                <a:cubicBezTo>
                  <a:pt x="239849" y="42577"/>
                  <a:pt x="236725" y="44225"/>
                  <a:pt x="234658" y="47539"/>
                </a:cubicBezTo>
                <a:cubicBezTo>
                  <a:pt x="232591" y="50835"/>
                  <a:pt x="231410" y="56093"/>
                  <a:pt x="231124" y="63303"/>
                </a:cubicBezTo>
                <a:cubicBezTo>
                  <a:pt x="234896" y="61093"/>
                  <a:pt x="238792" y="59979"/>
                  <a:pt x="242802" y="59979"/>
                </a:cubicBezTo>
                <a:cubicBezTo>
                  <a:pt x="247269" y="59979"/>
                  <a:pt x="250850" y="61532"/>
                  <a:pt x="253536" y="64637"/>
                </a:cubicBezTo>
                <a:cubicBezTo>
                  <a:pt x="256223" y="67742"/>
                  <a:pt x="257566" y="71885"/>
                  <a:pt x="257566" y="77048"/>
                </a:cubicBezTo>
                <a:cubicBezTo>
                  <a:pt x="257566" y="82810"/>
                  <a:pt x="256013" y="87382"/>
                  <a:pt x="252965" y="90773"/>
                </a:cubicBezTo>
                <a:cubicBezTo>
                  <a:pt x="249898" y="94155"/>
                  <a:pt x="245735" y="95850"/>
                  <a:pt x="240506" y="95850"/>
                </a:cubicBezTo>
                <a:cubicBezTo>
                  <a:pt x="234486" y="95850"/>
                  <a:pt x="230019" y="93564"/>
                  <a:pt x="227095" y="88983"/>
                </a:cubicBezTo>
                <a:lnTo>
                  <a:pt x="227095" y="88983"/>
                </a:lnTo>
                <a:close/>
                <a:moveTo>
                  <a:pt x="196548" y="94774"/>
                </a:moveTo>
                <a:lnTo>
                  <a:pt x="204949" y="94774"/>
                </a:lnTo>
                <a:lnTo>
                  <a:pt x="204949" y="37081"/>
                </a:lnTo>
                <a:lnTo>
                  <a:pt x="197263" y="37081"/>
                </a:lnTo>
                <a:lnTo>
                  <a:pt x="183375" y="44987"/>
                </a:lnTo>
                <a:lnTo>
                  <a:pt x="183375" y="51816"/>
                </a:lnTo>
                <a:lnTo>
                  <a:pt x="196548" y="45577"/>
                </a:lnTo>
                <a:lnTo>
                  <a:pt x="196548" y="94774"/>
                </a:lnTo>
                <a:close/>
                <a:moveTo>
                  <a:pt x="165516" y="95602"/>
                </a:moveTo>
                <a:cubicBezTo>
                  <a:pt x="167107" y="95602"/>
                  <a:pt x="168392" y="95117"/>
                  <a:pt x="169374" y="94136"/>
                </a:cubicBezTo>
                <a:cubicBezTo>
                  <a:pt x="170336" y="93174"/>
                  <a:pt x="170831" y="91878"/>
                  <a:pt x="170831" y="90268"/>
                </a:cubicBezTo>
                <a:cubicBezTo>
                  <a:pt x="170831" y="88659"/>
                  <a:pt x="170336" y="87382"/>
                  <a:pt x="169374" y="86401"/>
                </a:cubicBezTo>
                <a:cubicBezTo>
                  <a:pt x="168392" y="85430"/>
                  <a:pt x="167107" y="84953"/>
                  <a:pt x="165516" y="84953"/>
                </a:cubicBezTo>
                <a:cubicBezTo>
                  <a:pt x="163935" y="84953"/>
                  <a:pt x="162649" y="85430"/>
                  <a:pt x="161677" y="86401"/>
                </a:cubicBezTo>
                <a:cubicBezTo>
                  <a:pt x="160706" y="87382"/>
                  <a:pt x="160220" y="88659"/>
                  <a:pt x="160220" y="90268"/>
                </a:cubicBezTo>
                <a:cubicBezTo>
                  <a:pt x="160220" y="91878"/>
                  <a:pt x="160706" y="93174"/>
                  <a:pt x="161677" y="94136"/>
                </a:cubicBezTo>
                <a:cubicBezTo>
                  <a:pt x="162649" y="95117"/>
                  <a:pt x="163935" y="95602"/>
                  <a:pt x="165516" y="95602"/>
                </a:cubicBezTo>
                <a:lnTo>
                  <a:pt x="165516" y="95602"/>
                </a:lnTo>
                <a:close/>
                <a:moveTo>
                  <a:pt x="151019" y="87859"/>
                </a:moveTo>
                <a:lnTo>
                  <a:pt x="126978" y="87859"/>
                </a:lnTo>
                <a:cubicBezTo>
                  <a:pt x="133807" y="79534"/>
                  <a:pt x="138646" y="73362"/>
                  <a:pt x="141465" y="69342"/>
                </a:cubicBezTo>
                <a:cubicBezTo>
                  <a:pt x="144304" y="65322"/>
                  <a:pt x="146247" y="61951"/>
                  <a:pt x="147304" y="59226"/>
                </a:cubicBezTo>
                <a:cubicBezTo>
                  <a:pt x="148371" y="56502"/>
                  <a:pt x="148904" y="53873"/>
                  <a:pt x="148904" y="51311"/>
                </a:cubicBezTo>
                <a:cubicBezTo>
                  <a:pt x="148904" y="46501"/>
                  <a:pt x="147638" y="42739"/>
                  <a:pt x="145094" y="40043"/>
                </a:cubicBezTo>
                <a:cubicBezTo>
                  <a:pt x="142561" y="37357"/>
                  <a:pt x="139027" y="36005"/>
                  <a:pt x="134503" y="36005"/>
                </a:cubicBezTo>
                <a:cubicBezTo>
                  <a:pt x="131893" y="36005"/>
                  <a:pt x="129369" y="36433"/>
                  <a:pt x="126892" y="37300"/>
                </a:cubicBezTo>
                <a:cubicBezTo>
                  <a:pt x="124406" y="38157"/>
                  <a:pt x="121853" y="39529"/>
                  <a:pt x="119196" y="41415"/>
                </a:cubicBezTo>
                <a:lnTo>
                  <a:pt x="119196" y="48492"/>
                </a:lnTo>
                <a:cubicBezTo>
                  <a:pt x="124787" y="44939"/>
                  <a:pt x="129416" y="43167"/>
                  <a:pt x="133074" y="43167"/>
                </a:cubicBezTo>
                <a:cubicBezTo>
                  <a:pt x="137855" y="43167"/>
                  <a:pt x="140237" y="46053"/>
                  <a:pt x="140237" y="51816"/>
                </a:cubicBezTo>
                <a:cubicBezTo>
                  <a:pt x="140237" y="54435"/>
                  <a:pt x="139560" y="57179"/>
                  <a:pt x="138208" y="60055"/>
                </a:cubicBezTo>
                <a:cubicBezTo>
                  <a:pt x="136846" y="62941"/>
                  <a:pt x="134607" y="66570"/>
                  <a:pt x="131483" y="70923"/>
                </a:cubicBezTo>
                <a:cubicBezTo>
                  <a:pt x="128359" y="75276"/>
                  <a:pt x="123825" y="81143"/>
                  <a:pt x="117872" y="88525"/>
                </a:cubicBezTo>
                <a:lnTo>
                  <a:pt x="117872" y="94774"/>
                </a:lnTo>
                <a:lnTo>
                  <a:pt x="151019" y="94774"/>
                </a:lnTo>
                <a:lnTo>
                  <a:pt x="151019" y="87859"/>
                </a:lnTo>
                <a:close/>
                <a:moveTo>
                  <a:pt x="80286" y="94774"/>
                </a:moveTo>
                <a:lnTo>
                  <a:pt x="88954" y="94774"/>
                </a:lnTo>
                <a:lnTo>
                  <a:pt x="107442" y="43253"/>
                </a:lnTo>
                <a:lnTo>
                  <a:pt x="107442" y="37081"/>
                </a:lnTo>
                <a:lnTo>
                  <a:pt x="73666" y="37081"/>
                </a:lnTo>
                <a:lnTo>
                  <a:pt x="73666" y="43996"/>
                </a:lnTo>
                <a:lnTo>
                  <a:pt x="99041" y="43996"/>
                </a:lnTo>
                <a:lnTo>
                  <a:pt x="80286" y="94774"/>
                </a:lnTo>
                <a:close/>
                <a:moveTo>
                  <a:pt x="47663" y="45577"/>
                </a:moveTo>
                <a:lnTo>
                  <a:pt x="34490" y="51816"/>
                </a:lnTo>
                <a:lnTo>
                  <a:pt x="34490" y="44987"/>
                </a:lnTo>
                <a:lnTo>
                  <a:pt x="48377" y="37081"/>
                </a:lnTo>
                <a:lnTo>
                  <a:pt x="56064" y="37081"/>
                </a:lnTo>
                <a:lnTo>
                  <a:pt x="56064" y="94774"/>
                </a:lnTo>
                <a:lnTo>
                  <a:pt x="47663" y="94774"/>
                </a:lnTo>
                <a:lnTo>
                  <a:pt x="47663" y="45577"/>
                </a:lnTo>
                <a:close/>
              </a:path>
            </a:pathLst>
          </a:custGeom>
          <a:solidFill>
            <a:srgbClr val="8C4FFF"/>
          </a:solidFill>
          <a:ln w="9525" cap="flat">
            <a:noFill/>
            <a:prstDash val="solid"/>
            <a:miter/>
          </a:ln>
        </p:spPr>
        <p:txBody>
          <a:bodyPr wrap="none" rIns="1554480" rtlCol="0" anchor="ctr"/>
          <a:lstStyle/>
          <a:p>
            <a:r>
              <a:rPr lang="en-US" sz="1400" dirty="0"/>
              <a:t>Route</a:t>
            </a:r>
            <a:br>
              <a:rPr lang="en-US" sz="1400" dirty="0"/>
            </a:br>
            <a:r>
              <a:rPr lang="en-US" sz="1400" dirty="0"/>
              <a:t>Table</a:t>
            </a:r>
          </a:p>
        </p:txBody>
      </p:sp>
      <p:cxnSp>
        <p:nvCxnSpPr>
          <p:cNvPr id="69" name="Straight Arrow Connector 44" descr="Left arrow.">
            <a:extLst>
              <a:ext uri="{FF2B5EF4-FFF2-40B4-BE49-F238E27FC236}">
                <a16:creationId xmlns:a16="http://schemas.microsoft.com/office/drawing/2014/main" id="{0FC0D9F1-D29C-5FB7-6297-674764119B30}"/>
              </a:ext>
            </a:extLst>
          </p:cNvPr>
          <p:cNvCxnSpPr>
            <a:cxnSpLocks/>
            <a:stCxn id="46" idx="85"/>
            <a:endCxn id="38" idx="3"/>
          </p:cNvCxnSpPr>
          <p:nvPr/>
        </p:nvCxnSpPr>
        <p:spPr>
          <a:xfrm flipH="1">
            <a:off x="1505781" y="4509781"/>
            <a:ext cx="448264" cy="4"/>
          </a:xfrm>
          <a:prstGeom prst="straightConnector1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 descr="Arrow pointing right">
            <a:extLst>
              <a:ext uri="{FF2B5EF4-FFF2-40B4-BE49-F238E27FC236}">
                <a16:creationId xmlns:a16="http://schemas.microsoft.com/office/drawing/2014/main" id="{9D9B9EAB-5EBA-E64C-4FC6-38973BD24B15}"/>
              </a:ext>
            </a:extLst>
          </p:cNvPr>
          <p:cNvCxnSpPr>
            <a:cxnSpLocks/>
            <a:stCxn id="46" idx="87"/>
            <a:endCxn id="33" idx="72"/>
          </p:cNvCxnSpPr>
          <p:nvPr/>
        </p:nvCxnSpPr>
        <p:spPr>
          <a:xfrm flipV="1">
            <a:off x="2373174" y="4502170"/>
            <a:ext cx="2836535" cy="7611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 descr="Arrow pointing right">
            <a:extLst>
              <a:ext uri="{FF2B5EF4-FFF2-40B4-BE49-F238E27FC236}">
                <a16:creationId xmlns:a16="http://schemas.microsoft.com/office/drawing/2014/main" id="{CC7360DC-E7C4-E253-F0BE-23719A7A4B3B}"/>
              </a:ext>
            </a:extLst>
          </p:cNvPr>
          <p:cNvCxnSpPr>
            <a:cxnSpLocks/>
          </p:cNvCxnSpPr>
          <p:nvPr/>
        </p:nvCxnSpPr>
        <p:spPr>
          <a:xfrm flipH="1" flipV="1">
            <a:off x="5567028" y="2287850"/>
            <a:ext cx="1491557" cy="700768"/>
          </a:xfrm>
          <a:prstGeom prst="bentConnector3">
            <a:avLst>
              <a:gd name="adj1" fmla="val 99935"/>
            </a:avLst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Arrow Connector 107" descr="Arrow pointing right">
            <a:extLst>
              <a:ext uri="{FF2B5EF4-FFF2-40B4-BE49-F238E27FC236}">
                <a16:creationId xmlns:a16="http://schemas.microsoft.com/office/drawing/2014/main" id="{24D3BDE1-B644-C4D8-2812-FE7E406A5444}"/>
              </a:ext>
            </a:extLst>
          </p:cNvPr>
          <p:cNvCxnSpPr>
            <a:cxnSpLocks/>
            <a:stCxn id="52" idx="185"/>
            <a:endCxn id="34" idx="39"/>
          </p:cNvCxnSpPr>
          <p:nvPr/>
        </p:nvCxnSpPr>
        <p:spPr>
          <a:xfrm flipV="1">
            <a:off x="7719841" y="2089870"/>
            <a:ext cx="369350" cy="535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 descr="Arrow pointing right">
            <a:extLst>
              <a:ext uri="{FF2B5EF4-FFF2-40B4-BE49-F238E27FC236}">
                <a16:creationId xmlns:a16="http://schemas.microsoft.com/office/drawing/2014/main" id="{1023EF67-2932-0456-E94A-624B0B31493B}"/>
              </a:ext>
            </a:extLst>
          </p:cNvPr>
          <p:cNvCxnSpPr>
            <a:cxnSpLocks/>
          </p:cNvCxnSpPr>
          <p:nvPr/>
        </p:nvCxnSpPr>
        <p:spPr>
          <a:xfrm>
            <a:off x="8513988" y="2089870"/>
            <a:ext cx="1212389" cy="15436"/>
          </a:xfrm>
          <a:prstGeom prst="straightConnector1">
            <a:avLst/>
          </a:prstGeom>
          <a:ln w="15875">
            <a:solidFill>
              <a:schemeClr val="tx1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961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 descr="AWS Cloud group with AWS logo.">
            <a:extLst>
              <a:ext uri="{FF2B5EF4-FFF2-40B4-BE49-F238E27FC236}">
                <a16:creationId xmlns:a16="http://schemas.microsoft.com/office/drawing/2014/main" id="{96D33AB6-19D9-2806-8300-9BC196959D70}"/>
              </a:ext>
            </a:extLst>
          </p:cNvPr>
          <p:cNvGrpSpPr/>
          <p:nvPr/>
        </p:nvGrpSpPr>
        <p:grpSpPr>
          <a:xfrm>
            <a:off x="3578966" y="565770"/>
            <a:ext cx="7933325" cy="5653960"/>
            <a:chOff x="4236483" y="1703244"/>
            <a:chExt cx="7933325" cy="565396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EF1E0D6-76BF-D46E-DF85-77FD42282924}"/>
                </a:ext>
              </a:extLst>
            </p:cNvPr>
            <p:cNvSpPr/>
            <p:nvPr/>
          </p:nvSpPr>
          <p:spPr>
            <a:xfrm>
              <a:off x="4236483" y="1703244"/>
              <a:ext cx="7933325" cy="5653960"/>
            </a:xfrm>
            <a:prstGeom prst="rect">
              <a:avLst/>
            </a:prstGeom>
            <a:noFill/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AWS Cloud</a:t>
              </a:r>
            </a:p>
          </p:txBody>
        </p:sp>
        <p:pic>
          <p:nvPicPr>
            <p:cNvPr id="9" name="Graphic 8" descr="AWS Cloud group icon with AWS logo.">
              <a:extLst>
                <a:ext uri="{FF2B5EF4-FFF2-40B4-BE49-F238E27FC236}">
                  <a16:creationId xmlns:a16="http://schemas.microsoft.com/office/drawing/2014/main" id="{4B4CC7FF-2389-4282-0427-72854A2F53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4236483" y="1703245"/>
              <a:ext cx="381000" cy="381000"/>
            </a:xfrm>
            <a:prstGeom prst="rect">
              <a:avLst/>
            </a:prstGeom>
          </p:spPr>
        </p:pic>
      </p:grpSp>
      <p:sp>
        <p:nvSpPr>
          <p:cNvPr id="5" name="Rectangle 4" descr="Generic group dashed.">
            <a:extLst>
              <a:ext uri="{FF2B5EF4-FFF2-40B4-BE49-F238E27FC236}">
                <a16:creationId xmlns:a16="http://schemas.microsoft.com/office/drawing/2014/main" id="{B81C9CCC-7A48-A343-9995-3AAAE383D4B9}"/>
              </a:ext>
            </a:extLst>
          </p:cNvPr>
          <p:cNvSpPr/>
          <p:nvPr/>
        </p:nvSpPr>
        <p:spPr>
          <a:xfrm>
            <a:off x="5293936" y="707840"/>
            <a:ext cx="5129515" cy="1542723"/>
          </a:xfrm>
          <a:prstGeom prst="rect">
            <a:avLst/>
          </a:prstGeom>
          <a:noFill/>
          <a:ln w="15875">
            <a:solidFill>
              <a:srgbClr val="7D8998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1440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AWS Services</a:t>
            </a:r>
          </a:p>
        </p:txBody>
      </p:sp>
      <p:grpSp>
        <p:nvGrpSpPr>
          <p:cNvPr id="14" name="Graphic 8" descr="Amazon Simple Storage Service (Amazon S3) service icon.">
            <a:extLst>
              <a:ext uri="{FF2B5EF4-FFF2-40B4-BE49-F238E27FC236}">
                <a16:creationId xmlns:a16="http://schemas.microsoft.com/office/drawing/2014/main" id="{83CDB13D-17FE-8283-C87B-6D69277B9566}"/>
              </a:ext>
            </a:extLst>
          </p:cNvPr>
          <p:cNvGrpSpPr/>
          <p:nvPr/>
        </p:nvGrpSpPr>
        <p:grpSpPr>
          <a:xfrm>
            <a:off x="5459162" y="1035875"/>
            <a:ext cx="762000" cy="762000"/>
            <a:chOff x="5578443" y="1579325"/>
            <a:chExt cx="762000" cy="762000"/>
          </a:xfrm>
        </p:grpSpPr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F86D06C-5B06-5BCB-B47D-5FD0B45ACCE4}"/>
                </a:ext>
              </a:extLst>
            </p:cNvPr>
            <p:cNvSpPr/>
            <p:nvPr/>
          </p:nvSpPr>
          <p:spPr>
            <a:xfrm>
              <a:off x="5578443" y="1579325"/>
              <a:ext cx="762000" cy="762000"/>
            </a:xfrm>
            <a:custGeom>
              <a:avLst/>
              <a:gdLst>
                <a:gd name="connsiteX0" fmla="*/ 0 w 762000"/>
                <a:gd name="connsiteY0" fmla="*/ 0 h 762000"/>
                <a:gd name="connsiteX1" fmla="*/ 762000 w 762000"/>
                <a:gd name="connsiteY1" fmla="*/ 0 h 762000"/>
                <a:gd name="connsiteX2" fmla="*/ 762000 w 762000"/>
                <a:gd name="connsiteY2" fmla="*/ 762000 h 762000"/>
                <a:gd name="connsiteX3" fmla="*/ 0 w 76200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762000">
                  <a:moveTo>
                    <a:pt x="0" y="0"/>
                  </a:moveTo>
                  <a:lnTo>
                    <a:pt x="762000" y="0"/>
                  </a:lnTo>
                  <a:lnTo>
                    <a:pt x="762000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7AA116"/>
            </a:solidFill>
            <a:ln w="9525" cap="flat">
              <a:noFill/>
              <a:prstDash val="solid"/>
              <a:miter/>
            </a:ln>
          </p:spPr>
          <p:txBody>
            <a:bodyPr tIns="1554480" rtlCol="0" anchor="b" anchorCtr="1"/>
            <a:lstStyle/>
            <a:p>
              <a:r>
                <a:rPr lang="en-US" dirty="0"/>
                <a:t>S3</a:t>
              </a:r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EFA006EF-734F-F4DF-0CA7-5B8E81A9A833}"/>
                </a:ext>
              </a:extLst>
            </p:cNvPr>
            <p:cNvSpPr/>
            <p:nvPr/>
          </p:nvSpPr>
          <p:spPr>
            <a:xfrm>
              <a:off x="5702267" y="1693621"/>
              <a:ext cx="512510" cy="533400"/>
            </a:xfrm>
            <a:custGeom>
              <a:avLst/>
              <a:gdLst>
                <a:gd name="connsiteX0" fmla="*/ 455651 w 512510"/>
                <a:gd name="connsiteY0" fmla="*/ 294268 h 533400"/>
                <a:gd name="connsiteX1" fmla="*/ 459309 w 512510"/>
                <a:gd name="connsiteY1" fmla="*/ 268512 h 533400"/>
                <a:gd name="connsiteX2" fmla="*/ 493465 w 512510"/>
                <a:gd name="connsiteY2" fmla="*/ 297287 h 533400"/>
                <a:gd name="connsiteX3" fmla="*/ 455651 w 512510"/>
                <a:gd name="connsiteY3" fmla="*/ 294268 h 533400"/>
                <a:gd name="connsiteX4" fmla="*/ 455651 w 512510"/>
                <a:gd name="connsiteY4" fmla="*/ 294268 h 533400"/>
                <a:gd name="connsiteX5" fmla="*/ 437144 w 512510"/>
                <a:gd name="connsiteY5" fmla="*/ 289124 h 533400"/>
                <a:gd name="connsiteX6" fmla="*/ 264818 w 512510"/>
                <a:gd name="connsiteY6" fmla="*/ 218716 h 533400"/>
                <a:gd name="connsiteX7" fmla="*/ 264856 w 512510"/>
                <a:gd name="connsiteY7" fmla="*/ 218325 h 533400"/>
                <a:gd name="connsiteX8" fmla="*/ 241958 w 512510"/>
                <a:gd name="connsiteY8" fmla="*/ 195436 h 533400"/>
                <a:gd name="connsiteX9" fmla="*/ 219078 w 512510"/>
                <a:gd name="connsiteY9" fmla="*/ 218325 h 533400"/>
                <a:gd name="connsiteX10" fmla="*/ 241958 w 512510"/>
                <a:gd name="connsiteY10" fmla="*/ 241214 h 533400"/>
                <a:gd name="connsiteX11" fmla="*/ 256502 w 512510"/>
                <a:gd name="connsiteY11" fmla="*/ 235861 h 533400"/>
                <a:gd name="connsiteX12" fmla="*/ 434429 w 512510"/>
                <a:gd name="connsiteY12" fmla="*/ 308193 h 533400"/>
                <a:gd name="connsiteX13" fmla="*/ 411207 w 512510"/>
                <a:gd name="connsiteY13" fmla="*/ 472081 h 533400"/>
                <a:gd name="connsiteX14" fmla="*/ 411112 w 512510"/>
                <a:gd name="connsiteY14" fmla="*/ 473424 h 533400"/>
                <a:gd name="connsiteX15" fmla="*/ 242843 w 512510"/>
                <a:gd name="connsiteY15" fmla="*/ 514362 h 533400"/>
                <a:gd name="connsiteX16" fmla="*/ 72794 w 512510"/>
                <a:gd name="connsiteY16" fmla="*/ 473424 h 533400"/>
                <a:gd name="connsiteX17" fmla="*/ 72708 w 512510"/>
                <a:gd name="connsiteY17" fmla="*/ 472128 h 533400"/>
                <a:gd name="connsiteX18" fmla="*/ 24187 w 512510"/>
                <a:gd name="connsiteY18" fmla="*/ 117731 h 533400"/>
                <a:gd name="connsiteX19" fmla="*/ 242901 w 512510"/>
                <a:gd name="connsiteY19" fmla="*/ 161937 h 533400"/>
                <a:gd name="connsiteX20" fmla="*/ 461414 w 512510"/>
                <a:gd name="connsiteY20" fmla="*/ 117874 h 533400"/>
                <a:gd name="connsiteX21" fmla="*/ 437144 w 512510"/>
                <a:gd name="connsiteY21" fmla="*/ 289124 h 533400"/>
                <a:gd name="connsiteX22" fmla="*/ 19063 w 512510"/>
                <a:gd name="connsiteY22" fmla="*/ 80765 h 533400"/>
                <a:gd name="connsiteX23" fmla="*/ 242901 w 512510"/>
                <a:gd name="connsiteY23" fmla="*/ 19062 h 533400"/>
                <a:gd name="connsiteX24" fmla="*/ 466738 w 512510"/>
                <a:gd name="connsiteY24" fmla="*/ 80765 h 533400"/>
                <a:gd name="connsiteX25" fmla="*/ 466738 w 512510"/>
                <a:gd name="connsiteY25" fmla="*/ 85042 h 533400"/>
                <a:gd name="connsiteX26" fmla="*/ 242901 w 512510"/>
                <a:gd name="connsiteY26" fmla="*/ 142887 h 533400"/>
                <a:gd name="connsiteX27" fmla="*/ 19063 w 512510"/>
                <a:gd name="connsiteY27" fmla="*/ 84908 h 533400"/>
                <a:gd name="connsiteX28" fmla="*/ 19063 w 512510"/>
                <a:gd name="connsiteY28" fmla="*/ 80765 h 533400"/>
                <a:gd name="connsiteX29" fmla="*/ 485788 w 512510"/>
                <a:gd name="connsiteY29" fmla="*/ 80975 h 533400"/>
                <a:gd name="connsiteX30" fmla="*/ 242901 w 512510"/>
                <a:gd name="connsiteY30" fmla="*/ 12 h 533400"/>
                <a:gd name="connsiteX31" fmla="*/ 13 w 512510"/>
                <a:gd name="connsiteY31" fmla="*/ 80975 h 533400"/>
                <a:gd name="connsiteX32" fmla="*/ 908 w 512510"/>
                <a:gd name="connsiteY32" fmla="*/ 88156 h 533400"/>
                <a:gd name="connsiteX33" fmla="*/ 53753 w 512510"/>
                <a:gd name="connsiteY33" fmla="*/ 474147 h 533400"/>
                <a:gd name="connsiteX34" fmla="*/ 242843 w 512510"/>
                <a:gd name="connsiteY34" fmla="*/ 533412 h 533400"/>
                <a:gd name="connsiteX35" fmla="*/ 430152 w 512510"/>
                <a:gd name="connsiteY35" fmla="*/ 474176 h 533400"/>
                <a:gd name="connsiteX36" fmla="*/ 452974 w 512510"/>
                <a:gd name="connsiteY36" fmla="*/ 313232 h 533400"/>
                <a:gd name="connsiteX37" fmla="*/ 484512 w 512510"/>
                <a:gd name="connsiteY37" fmla="*/ 317823 h 533400"/>
                <a:gd name="connsiteX38" fmla="*/ 508019 w 512510"/>
                <a:gd name="connsiteY38" fmla="*/ 309565 h 533400"/>
                <a:gd name="connsiteX39" fmla="*/ 512172 w 512510"/>
                <a:gd name="connsiteY39" fmla="*/ 293763 h 533400"/>
                <a:gd name="connsiteX40" fmla="*/ 462185 w 512510"/>
                <a:gd name="connsiteY40" fmla="*/ 248186 h 533400"/>
                <a:gd name="connsiteX41" fmla="*/ 484816 w 512510"/>
                <a:gd name="connsiteY41" fmla="*/ 88528 h 533400"/>
                <a:gd name="connsiteX42" fmla="*/ 485788 w 512510"/>
                <a:gd name="connsiteY42" fmla="*/ 80975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12510" h="533400">
                  <a:moveTo>
                    <a:pt x="455651" y="294268"/>
                  </a:moveTo>
                  <a:lnTo>
                    <a:pt x="459309" y="268512"/>
                  </a:lnTo>
                  <a:cubicBezTo>
                    <a:pt x="493037" y="288715"/>
                    <a:pt x="493475" y="297059"/>
                    <a:pt x="493465" y="297287"/>
                  </a:cubicBezTo>
                  <a:cubicBezTo>
                    <a:pt x="493408" y="297335"/>
                    <a:pt x="487655" y="302135"/>
                    <a:pt x="455651" y="294268"/>
                  </a:cubicBezTo>
                  <a:lnTo>
                    <a:pt x="455651" y="294268"/>
                  </a:lnTo>
                  <a:close/>
                  <a:moveTo>
                    <a:pt x="437144" y="289124"/>
                  </a:moveTo>
                  <a:cubicBezTo>
                    <a:pt x="378851" y="271484"/>
                    <a:pt x="297669" y="234241"/>
                    <a:pt x="264818" y="218716"/>
                  </a:cubicBezTo>
                  <a:cubicBezTo>
                    <a:pt x="264818" y="218582"/>
                    <a:pt x="264856" y="218458"/>
                    <a:pt x="264856" y="218325"/>
                  </a:cubicBezTo>
                  <a:cubicBezTo>
                    <a:pt x="264856" y="205704"/>
                    <a:pt x="254588" y="195436"/>
                    <a:pt x="241958" y="195436"/>
                  </a:cubicBezTo>
                  <a:cubicBezTo>
                    <a:pt x="229346" y="195436"/>
                    <a:pt x="219078" y="205704"/>
                    <a:pt x="219078" y="218325"/>
                  </a:cubicBezTo>
                  <a:cubicBezTo>
                    <a:pt x="219078" y="230946"/>
                    <a:pt x="229346" y="241214"/>
                    <a:pt x="241958" y="241214"/>
                  </a:cubicBezTo>
                  <a:cubicBezTo>
                    <a:pt x="247501" y="241214"/>
                    <a:pt x="252530" y="239147"/>
                    <a:pt x="256502" y="235861"/>
                  </a:cubicBezTo>
                  <a:cubicBezTo>
                    <a:pt x="295155" y="254158"/>
                    <a:pt x="375708" y="290858"/>
                    <a:pt x="434429" y="308193"/>
                  </a:cubicBezTo>
                  <a:lnTo>
                    <a:pt x="411207" y="472081"/>
                  </a:lnTo>
                  <a:cubicBezTo>
                    <a:pt x="411141" y="472528"/>
                    <a:pt x="411112" y="472976"/>
                    <a:pt x="411112" y="473424"/>
                  </a:cubicBezTo>
                  <a:cubicBezTo>
                    <a:pt x="411112" y="487854"/>
                    <a:pt x="347228" y="514362"/>
                    <a:pt x="242843" y="514362"/>
                  </a:cubicBezTo>
                  <a:cubicBezTo>
                    <a:pt x="137354" y="514362"/>
                    <a:pt x="72794" y="487854"/>
                    <a:pt x="72794" y="473424"/>
                  </a:cubicBezTo>
                  <a:cubicBezTo>
                    <a:pt x="72794" y="472985"/>
                    <a:pt x="72765" y="472557"/>
                    <a:pt x="72708" y="472128"/>
                  </a:cubicBezTo>
                  <a:lnTo>
                    <a:pt x="24187" y="117731"/>
                  </a:lnTo>
                  <a:cubicBezTo>
                    <a:pt x="66183" y="146640"/>
                    <a:pt x="156509" y="161937"/>
                    <a:pt x="242901" y="161937"/>
                  </a:cubicBezTo>
                  <a:cubicBezTo>
                    <a:pt x="329159" y="161937"/>
                    <a:pt x="419332" y="146697"/>
                    <a:pt x="461414" y="117874"/>
                  </a:cubicBezTo>
                  <a:lnTo>
                    <a:pt x="437144" y="289124"/>
                  </a:lnTo>
                  <a:close/>
                  <a:moveTo>
                    <a:pt x="19063" y="80765"/>
                  </a:moveTo>
                  <a:cubicBezTo>
                    <a:pt x="19749" y="68230"/>
                    <a:pt x="91777" y="19062"/>
                    <a:pt x="242901" y="19062"/>
                  </a:cubicBezTo>
                  <a:cubicBezTo>
                    <a:pt x="394005" y="19062"/>
                    <a:pt x="466043" y="68221"/>
                    <a:pt x="466738" y="80765"/>
                  </a:cubicBezTo>
                  <a:lnTo>
                    <a:pt x="466738" y="85042"/>
                  </a:lnTo>
                  <a:cubicBezTo>
                    <a:pt x="458451" y="113150"/>
                    <a:pt x="365106" y="142887"/>
                    <a:pt x="242901" y="142887"/>
                  </a:cubicBezTo>
                  <a:cubicBezTo>
                    <a:pt x="120485" y="142887"/>
                    <a:pt x="27093" y="113055"/>
                    <a:pt x="19063" y="84908"/>
                  </a:cubicBezTo>
                  <a:lnTo>
                    <a:pt x="19063" y="80765"/>
                  </a:lnTo>
                  <a:close/>
                  <a:moveTo>
                    <a:pt x="485788" y="80975"/>
                  </a:moveTo>
                  <a:cubicBezTo>
                    <a:pt x="485788" y="47970"/>
                    <a:pt x="391167" y="12"/>
                    <a:pt x="242901" y="12"/>
                  </a:cubicBezTo>
                  <a:cubicBezTo>
                    <a:pt x="94634" y="12"/>
                    <a:pt x="13" y="47970"/>
                    <a:pt x="13" y="80975"/>
                  </a:cubicBezTo>
                  <a:lnTo>
                    <a:pt x="908" y="88156"/>
                  </a:lnTo>
                  <a:lnTo>
                    <a:pt x="53753" y="474147"/>
                  </a:lnTo>
                  <a:cubicBezTo>
                    <a:pt x="55020" y="517315"/>
                    <a:pt x="170139" y="533412"/>
                    <a:pt x="242843" y="533412"/>
                  </a:cubicBezTo>
                  <a:cubicBezTo>
                    <a:pt x="333064" y="533412"/>
                    <a:pt x="428914" y="512667"/>
                    <a:pt x="430152" y="474176"/>
                  </a:cubicBezTo>
                  <a:lnTo>
                    <a:pt x="452974" y="313232"/>
                  </a:lnTo>
                  <a:cubicBezTo>
                    <a:pt x="465671" y="316271"/>
                    <a:pt x="476120" y="317823"/>
                    <a:pt x="484512" y="317823"/>
                  </a:cubicBezTo>
                  <a:cubicBezTo>
                    <a:pt x="495780" y="317823"/>
                    <a:pt x="503400" y="315070"/>
                    <a:pt x="508019" y="309565"/>
                  </a:cubicBezTo>
                  <a:cubicBezTo>
                    <a:pt x="511810" y="305050"/>
                    <a:pt x="513258" y="299583"/>
                    <a:pt x="512172" y="293763"/>
                  </a:cubicBezTo>
                  <a:cubicBezTo>
                    <a:pt x="509705" y="280580"/>
                    <a:pt x="494056" y="266369"/>
                    <a:pt x="462185" y="248186"/>
                  </a:cubicBezTo>
                  <a:lnTo>
                    <a:pt x="484816" y="88528"/>
                  </a:lnTo>
                  <a:lnTo>
                    <a:pt x="485788" y="809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0" name="Graphic 24" descr="Amazon Simple Notification Service (Amazon SNS) service icon.">
            <a:extLst>
              <a:ext uri="{FF2B5EF4-FFF2-40B4-BE49-F238E27FC236}">
                <a16:creationId xmlns:a16="http://schemas.microsoft.com/office/drawing/2014/main" id="{FAEACB01-33D4-929F-E30F-CEAF9F2F376C}"/>
              </a:ext>
            </a:extLst>
          </p:cNvPr>
          <p:cNvGrpSpPr/>
          <p:nvPr/>
        </p:nvGrpSpPr>
        <p:grpSpPr>
          <a:xfrm>
            <a:off x="6477000" y="1035875"/>
            <a:ext cx="762000" cy="762000"/>
            <a:chOff x="6586089" y="1579325"/>
            <a:chExt cx="762000" cy="762000"/>
          </a:xfrm>
        </p:grpSpPr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3F8B72A-8957-BAC8-39D4-729DC6D6FBD7}"/>
                </a:ext>
              </a:extLst>
            </p:cNvPr>
            <p:cNvSpPr/>
            <p:nvPr/>
          </p:nvSpPr>
          <p:spPr>
            <a:xfrm>
              <a:off x="6586089" y="1579325"/>
              <a:ext cx="762000" cy="762000"/>
            </a:xfrm>
            <a:custGeom>
              <a:avLst/>
              <a:gdLst>
                <a:gd name="connsiteX0" fmla="*/ 0 w 762000"/>
                <a:gd name="connsiteY0" fmla="*/ 0 h 762000"/>
                <a:gd name="connsiteX1" fmla="*/ 762000 w 762000"/>
                <a:gd name="connsiteY1" fmla="*/ 0 h 762000"/>
                <a:gd name="connsiteX2" fmla="*/ 762000 w 762000"/>
                <a:gd name="connsiteY2" fmla="*/ 762000 h 762000"/>
                <a:gd name="connsiteX3" fmla="*/ 0 w 76200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762000">
                  <a:moveTo>
                    <a:pt x="0" y="0"/>
                  </a:moveTo>
                  <a:lnTo>
                    <a:pt x="762000" y="0"/>
                  </a:lnTo>
                  <a:lnTo>
                    <a:pt x="762000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E7157B"/>
            </a:solidFill>
            <a:ln w="9525" cap="flat">
              <a:noFill/>
              <a:prstDash val="solid"/>
              <a:miter/>
            </a:ln>
          </p:spPr>
          <p:txBody>
            <a:bodyPr tIns="1554480" rtlCol="0" anchor="b" anchorCtr="1"/>
            <a:lstStyle/>
            <a:p>
              <a:r>
                <a:rPr lang="en-US" dirty="0"/>
                <a:t>SNS</a:t>
              </a: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05536196-99AD-9513-FC21-DE7691522617}"/>
                </a:ext>
              </a:extLst>
            </p:cNvPr>
            <p:cNvSpPr/>
            <p:nvPr/>
          </p:nvSpPr>
          <p:spPr>
            <a:xfrm>
              <a:off x="6709914" y="1712675"/>
              <a:ext cx="523875" cy="495300"/>
            </a:xfrm>
            <a:custGeom>
              <a:avLst/>
              <a:gdLst>
                <a:gd name="connsiteX0" fmla="*/ 38100 w 523875"/>
                <a:gd name="connsiteY0" fmla="*/ 228600 h 495300"/>
                <a:gd name="connsiteX1" fmla="*/ 57150 w 523875"/>
                <a:gd name="connsiteY1" fmla="*/ 247650 h 495300"/>
                <a:gd name="connsiteX2" fmla="*/ 38100 w 523875"/>
                <a:gd name="connsiteY2" fmla="*/ 266700 h 495300"/>
                <a:gd name="connsiteX3" fmla="*/ 19050 w 523875"/>
                <a:gd name="connsiteY3" fmla="*/ 247650 h 495300"/>
                <a:gd name="connsiteX4" fmla="*/ 38100 w 523875"/>
                <a:gd name="connsiteY4" fmla="*/ 228600 h 495300"/>
                <a:gd name="connsiteX5" fmla="*/ 38100 w 523875"/>
                <a:gd name="connsiteY5" fmla="*/ 228600 h 495300"/>
                <a:gd name="connsiteX6" fmla="*/ 266700 w 523875"/>
                <a:gd name="connsiteY6" fmla="*/ 476250 h 495300"/>
                <a:gd name="connsiteX7" fmla="*/ 39948 w 523875"/>
                <a:gd name="connsiteY7" fmla="*/ 285560 h 495300"/>
                <a:gd name="connsiteX8" fmla="*/ 74838 w 523875"/>
                <a:gd name="connsiteY8" fmla="*/ 257175 h 495300"/>
                <a:gd name="connsiteX9" fmla="*/ 133350 w 523875"/>
                <a:gd name="connsiteY9" fmla="*/ 257175 h 495300"/>
                <a:gd name="connsiteX10" fmla="*/ 133350 w 523875"/>
                <a:gd name="connsiteY10" fmla="*/ 238125 h 495300"/>
                <a:gd name="connsiteX11" fmla="*/ 74838 w 523875"/>
                <a:gd name="connsiteY11" fmla="*/ 238125 h 495300"/>
                <a:gd name="connsiteX12" fmla="*/ 39957 w 523875"/>
                <a:gd name="connsiteY12" fmla="*/ 209741 h 495300"/>
                <a:gd name="connsiteX13" fmla="*/ 266700 w 523875"/>
                <a:gd name="connsiteY13" fmla="*/ 19050 h 495300"/>
                <a:gd name="connsiteX14" fmla="*/ 394611 w 523875"/>
                <a:gd name="connsiteY14" fmla="*/ 64970 h 495300"/>
                <a:gd name="connsiteX15" fmla="*/ 405489 w 523875"/>
                <a:gd name="connsiteY15" fmla="*/ 49330 h 495300"/>
                <a:gd name="connsiteX16" fmla="*/ 266700 w 523875"/>
                <a:gd name="connsiteY16" fmla="*/ 0 h 495300"/>
                <a:gd name="connsiteX17" fmla="*/ 19650 w 523875"/>
                <a:gd name="connsiteY17" fmla="*/ 214513 h 495300"/>
                <a:gd name="connsiteX18" fmla="*/ 0 w 523875"/>
                <a:gd name="connsiteY18" fmla="*/ 247650 h 495300"/>
                <a:gd name="connsiteX19" fmla="*/ 19650 w 523875"/>
                <a:gd name="connsiteY19" fmla="*/ 280778 h 495300"/>
                <a:gd name="connsiteX20" fmla="*/ 266700 w 523875"/>
                <a:gd name="connsiteY20" fmla="*/ 495300 h 495300"/>
                <a:gd name="connsiteX21" fmla="*/ 415147 w 523875"/>
                <a:gd name="connsiteY21" fmla="*/ 445875 h 495300"/>
                <a:gd name="connsiteX22" fmla="*/ 404003 w 523875"/>
                <a:gd name="connsiteY22" fmla="*/ 430425 h 495300"/>
                <a:gd name="connsiteX23" fmla="*/ 266700 w 523875"/>
                <a:gd name="connsiteY23" fmla="*/ 476250 h 495300"/>
                <a:gd name="connsiteX24" fmla="*/ 266700 w 523875"/>
                <a:gd name="connsiteY24" fmla="*/ 476250 h 495300"/>
                <a:gd name="connsiteX25" fmla="*/ 162887 w 523875"/>
                <a:gd name="connsiteY25" fmla="*/ 213760 h 495300"/>
                <a:gd name="connsiteX26" fmla="*/ 219075 w 523875"/>
                <a:gd name="connsiteY26" fmla="*/ 219075 h 495300"/>
                <a:gd name="connsiteX27" fmla="*/ 272691 w 523875"/>
                <a:gd name="connsiteY27" fmla="*/ 214370 h 495300"/>
                <a:gd name="connsiteX28" fmla="*/ 229600 w 523875"/>
                <a:gd name="connsiteY28" fmla="*/ 300542 h 495300"/>
                <a:gd name="connsiteX29" fmla="*/ 228600 w 523875"/>
                <a:gd name="connsiteY29" fmla="*/ 304800 h 495300"/>
                <a:gd name="connsiteX30" fmla="*/ 228600 w 523875"/>
                <a:gd name="connsiteY30" fmla="*/ 347215 h 495300"/>
                <a:gd name="connsiteX31" fmla="*/ 200025 w 523875"/>
                <a:gd name="connsiteY31" fmla="*/ 361817 h 495300"/>
                <a:gd name="connsiteX32" fmla="*/ 200025 w 523875"/>
                <a:gd name="connsiteY32" fmla="*/ 304800 h 495300"/>
                <a:gd name="connsiteX33" fmla="*/ 199292 w 523875"/>
                <a:gd name="connsiteY33" fmla="*/ 301133 h 495300"/>
                <a:gd name="connsiteX34" fmla="*/ 162887 w 523875"/>
                <a:gd name="connsiteY34" fmla="*/ 213760 h 495300"/>
                <a:gd name="connsiteX35" fmla="*/ 219075 w 523875"/>
                <a:gd name="connsiteY35" fmla="*/ 180975 h 495300"/>
                <a:gd name="connsiteX36" fmla="*/ 284236 w 523875"/>
                <a:gd name="connsiteY36" fmla="*/ 190500 h 495300"/>
                <a:gd name="connsiteX37" fmla="*/ 219075 w 523875"/>
                <a:gd name="connsiteY37" fmla="*/ 200025 h 495300"/>
                <a:gd name="connsiteX38" fmla="*/ 153914 w 523875"/>
                <a:gd name="connsiteY38" fmla="*/ 190500 h 495300"/>
                <a:gd name="connsiteX39" fmla="*/ 219075 w 523875"/>
                <a:gd name="connsiteY39" fmla="*/ 180975 h 495300"/>
                <a:gd name="connsiteX40" fmla="*/ 219075 w 523875"/>
                <a:gd name="connsiteY40" fmla="*/ 180975 h 495300"/>
                <a:gd name="connsiteX41" fmla="*/ 190500 w 523875"/>
                <a:gd name="connsiteY41" fmla="*/ 381000 h 495300"/>
                <a:gd name="connsiteX42" fmla="*/ 200025 w 523875"/>
                <a:gd name="connsiteY42" fmla="*/ 381000 h 495300"/>
                <a:gd name="connsiteX43" fmla="*/ 201244 w 523875"/>
                <a:gd name="connsiteY43" fmla="*/ 380924 h 495300"/>
                <a:gd name="connsiteX44" fmla="*/ 240716 w 523875"/>
                <a:gd name="connsiteY44" fmla="*/ 362074 h 495300"/>
                <a:gd name="connsiteX45" fmla="*/ 243221 w 523875"/>
                <a:gd name="connsiteY45" fmla="*/ 360474 h 495300"/>
                <a:gd name="connsiteX46" fmla="*/ 247650 w 523875"/>
                <a:gd name="connsiteY46" fmla="*/ 352425 h 495300"/>
                <a:gd name="connsiteX47" fmla="*/ 247650 w 523875"/>
                <a:gd name="connsiteY47" fmla="*/ 307048 h 495300"/>
                <a:gd name="connsiteX48" fmla="*/ 300599 w 523875"/>
                <a:gd name="connsiteY48" fmla="*/ 201168 h 495300"/>
                <a:gd name="connsiteX49" fmla="*/ 304800 w 523875"/>
                <a:gd name="connsiteY49" fmla="*/ 190500 h 495300"/>
                <a:gd name="connsiteX50" fmla="*/ 219075 w 523875"/>
                <a:gd name="connsiteY50" fmla="*/ 161925 h 495300"/>
                <a:gd name="connsiteX51" fmla="*/ 133350 w 523875"/>
                <a:gd name="connsiteY51" fmla="*/ 190500 h 495300"/>
                <a:gd name="connsiteX52" fmla="*/ 136398 w 523875"/>
                <a:gd name="connsiteY52" fmla="*/ 199711 h 495300"/>
                <a:gd name="connsiteX53" fmla="*/ 180975 w 523875"/>
                <a:gd name="connsiteY53" fmla="*/ 306705 h 495300"/>
                <a:gd name="connsiteX54" fmla="*/ 180975 w 523875"/>
                <a:gd name="connsiteY54" fmla="*/ 371475 h 495300"/>
                <a:gd name="connsiteX55" fmla="*/ 190500 w 523875"/>
                <a:gd name="connsiteY55" fmla="*/ 381000 h 495300"/>
                <a:gd name="connsiteX56" fmla="*/ 190500 w 523875"/>
                <a:gd name="connsiteY56" fmla="*/ 381000 h 495300"/>
                <a:gd name="connsiteX57" fmla="*/ 466725 w 523875"/>
                <a:gd name="connsiteY57" fmla="*/ 371475 h 495300"/>
                <a:gd name="connsiteX58" fmla="*/ 485775 w 523875"/>
                <a:gd name="connsiteY58" fmla="*/ 390525 h 495300"/>
                <a:gd name="connsiteX59" fmla="*/ 466725 w 523875"/>
                <a:gd name="connsiteY59" fmla="*/ 409575 h 495300"/>
                <a:gd name="connsiteX60" fmla="*/ 447675 w 523875"/>
                <a:gd name="connsiteY60" fmla="*/ 390525 h 495300"/>
                <a:gd name="connsiteX61" fmla="*/ 466725 w 523875"/>
                <a:gd name="connsiteY61" fmla="*/ 371475 h 495300"/>
                <a:gd name="connsiteX62" fmla="*/ 466725 w 523875"/>
                <a:gd name="connsiteY62" fmla="*/ 371475 h 495300"/>
                <a:gd name="connsiteX63" fmla="*/ 466725 w 523875"/>
                <a:gd name="connsiteY63" fmla="*/ 85725 h 495300"/>
                <a:gd name="connsiteX64" fmla="*/ 485775 w 523875"/>
                <a:gd name="connsiteY64" fmla="*/ 104775 h 495300"/>
                <a:gd name="connsiteX65" fmla="*/ 466725 w 523875"/>
                <a:gd name="connsiteY65" fmla="*/ 123825 h 495300"/>
                <a:gd name="connsiteX66" fmla="*/ 447675 w 523875"/>
                <a:gd name="connsiteY66" fmla="*/ 104775 h 495300"/>
                <a:gd name="connsiteX67" fmla="*/ 466725 w 523875"/>
                <a:gd name="connsiteY67" fmla="*/ 85725 h 495300"/>
                <a:gd name="connsiteX68" fmla="*/ 466725 w 523875"/>
                <a:gd name="connsiteY68" fmla="*/ 85725 h 495300"/>
                <a:gd name="connsiteX69" fmla="*/ 485775 w 523875"/>
                <a:gd name="connsiteY69" fmla="*/ 228600 h 495300"/>
                <a:gd name="connsiteX70" fmla="*/ 504825 w 523875"/>
                <a:gd name="connsiteY70" fmla="*/ 247650 h 495300"/>
                <a:gd name="connsiteX71" fmla="*/ 485775 w 523875"/>
                <a:gd name="connsiteY71" fmla="*/ 266700 h 495300"/>
                <a:gd name="connsiteX72" fmla="*/ 466725 w 523875"/>
                <a:gd name="connsiteY72" fmla="*/ 247650 h 495300"/>
                <a:gd name="connsiteX73" fmla="*/ 485775 w 523875"/>
                <a:gd name="connsiteY73" fmla="*/ 228600 h 495300"/>
                <a:gd name="connsiteX74" fmla="*/ 485775 w 523875"/>
                <a:gd name="connsiteY74" fmla="*/ 228600 h 495300"/>
                <a:gd name="connsiteX75" fmla="*/ 390525 w 523875"/>
                <a:gd name="connsiteY75" fmla="*/ 257175 h 495300"/>
                <a:gd name="connsiteX76" fmla="*/ 449037 w 523875"/>
                <a:gd name="connsiteY76" fmla="*/ 257175 h 495300"/>
                <a:gd name="connsiteX77" fmla="*/ 485775 w 523875"/>
                <a:gd name="connsiteY77" fmla="*/ 285750 h 495300"/>
                <a:gd name="connsiteX78" fmla="*/ 523875 w 523875"/>
                <a:gd name="connsiteY78" fmla="*/ 247650 h 495300"/>
                <a:gd name="connsiteX79" fmla="*/ 485775 w 523875"/>
                <a:gd name="connsiteY79" fmla="*/ 209550 h 495300"/>
                <a:gd name="connsiteX80" fmla="*/ 449037 w 523875"/>
                <a:gd name="connsiteY80" fmla="*/ 238125 h 495300"/>
                <a:gd name="connsiteX81" fmla="*/ 390525 w 523875"/>
                <a:gd name="connsiteY81" fmla="*/ 238125 h 495300"/>
                <a:gd name="connsiteX82" fmla="*/ 390525 w 523875"/>
                <a:gd name="connsiteY82" fmla="*/ 114300 h 495300"/>
                <a:gd name="connsiteX83" fmla="*/ 429987 w 523875"/>
                <a:gd name="connsiteY83" fmla="*/ 114300 h 495300"/>
                <a:gd name="connsiteX84" fmla="*/ 466725 w 523875"/>
                <a:gd name="connsiteY84" fmla="*/ 142875 h 495300"/>
                <a:gd name="connsiteX85" fmla="*/ 504825 w 523875"/>
                <a:gd name="connsiteY85" fmla="*/ 104775 h 495300"/>
                <a:gd name="connsiteX86" fmla="*/ 466725 w 523875"/>
                <a:gd name="connsiteY86" fmla="*/ 66675 h 495300"/>
                <a:gd name="connsiteX87" fmla="*/ 429987 w 523875"/>
                <a:gd name="connsiteY87" fmla="*/ 95250 h 495300"/>
                <a:gd name="connsiteX88" fmla="*/ 381000 w 523875"/>
                <a:gd name="connsiteY88" fmla="*/ 95250 h 495300"/>
                <a:gd name="connsiteX89" fmla="*/ 371475 w 523875"/>
                <a:gd name="connsiteY89" fmla="*/ 104775 h 495300"/>
                <a:gd name="connsiteX90" fmla="*/ 371475 w 523875"/>
                <a:gd name="connsiteY90" fmla="*/ 238125 h 495300"/>
                <a:gd name="connsiteX91" fmla="*/ 304800 w 523875"/>
                <a:gd name="connsiteY91" fmla="*/ 238125 h 495300"/>
                <a:gd name="connsiteX92" fmla="*/ 304800 w 523875"/>
                <a:gd name="connsiteY92" fmla="*/ 257175 h 495300"/>
                <a:gd name="connsiteX93" fmla="*/ 371475 w 523875"/>
                <a:gd name="connsiteY93" fmla="*/ 257175 h 495300"/>
                <a:gd name="connsiteX94" fmla="*/ 371475 w 523875"/>
                <a:gd name="connsiteY94" fmla="*/ 390525 h 495300"/>
                <a:gd name="connsiteX95" fmla="*/ 381000 w 523875"/>
                <a:gd name="connsiteY95" fmla="*/ 400050 h 495300"/>
                <a:gd name="connsiteX96" fmla="*/ 429987 w 523875"/>
                <a:gd name="connsiteY96" fmla="*/ 400050 h 495300"/>
                <a:gd name="connsiteX97" fmla="*/ 466725 w 523875"/>
                <a:gd name="connsiteY97" fmla="*/ 428625 h 495300"/>
                <a:gd name="connsiteX98" fmla="*/ 504825 w 523875"/>
                <a:gd name="connsiteY98" fmla="*/ 390525 h 495300"/>
                <a:gd name="connsiteX99" fmla="*/ 466725 w 523875"/>
                <a:gd name="connsiteY99" fmla="*/ 352425 h 495300"/>
                <a:gd name="connsiteX100" fmla="*/ 429987 w 523875"/>
                <a:gd name="connsiteY100" fmla="*/ 381000 h 495300"/>
                <a:gd name="connsiteX101" fmla="*/ 390525 w 523875"/>
                <a:gd name="connsiteY101" fmla="*/ 381000 h 495300"/>
                <a:gd name="connsiteX102" fmla="*/ 390525 w 523875"/>
                <a:gd name="connsiteY102" fmla="*/ 257175 h 495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23875" h="495300">
                  <a:moveTo>
                    <a:pt x="38100" y="228600"/>
                  </a:moveTo>
                  <a:cubicBezTo>
                    <a:pt x="48606" y="228600"/>
                    <a:pt x="57150" y="237144"/>
                    <a:pt x="57150" y="247650"/>
                  </a:cubicBezTo>
                  <a:cubicBezTo>
                    <a:pt x="57150" y="258156"/>
                    <a:pt x="48606" y="266700"/>
                    <a:pt x="38100" y="266700"/>
                  </a:cubicBezTo>
                  <a:cubicBezTo>
                    <a:pt x="27594" y="266700"/>
                    <a:pt x="19050" y="258156"/>
                    <a:pt x="19050" y="247650"/>
                  </a:cubicBezTo>
                  <a:cubicBezTo>
                    <a:pt x="19050" y="237144"/>
                    <a:pt x="27594" y="228600"/>
                    <a:pt x="38100" y="228600"/>
                  </a:cubicBezTo>
                  <a:lnTo>
                    <a:pt x="38100" y="228600"/>
                  </a:lnTo>
                  <a:close/>
                  <a:moveTo>
                    <a:pt x="266700" y="476250"/>
                  </a:moveTo>
                  <a:cubicBezTo>
                    <a:pt x="155391" y="476250"/>
                    <a:pt x="59903" y="394964"/>
                    <a:pt x="39948" y="285560"/>
                  </a:cubicBezTo>
                  <a:cubicBezTo>
                    <a:pt x="56817" y="284740"/>
                    <a:pt x="70742" y="272977"/>
                    <a:pt x="74838" y="257175"/>
                  </a:cubicBezTo>
                  <a:lnTo>
                    <a:pt x="133350" y="257175"/>
                  </a:lnTo>
                  <a:lnTo>
                    <a:pt x="133350" y="238125"/>
                  </a:lnTo>
                  <a:lnTo>
                    <a:pt x="74838" y="238125"/>
                  </a:lnTo>
                  <a:cubicBezTo>
                    <a:pt x="70742" y="222333"/>
                    <a:pt x="56826" y="210569"/>
                    <a:pt x="39957" y="209741"/>
                  </a:cubicBezTo>
                  <a:cubicBezTo>
                    <a:pt x="59865" y="102013"/>
                    <a:pt x="157267" y="19050"/>
                    <a:pt x="266700" y="19050"/>
                  </a:cubicBezTo>
                  <a:cubicBezTo>
                    <a:pt x="307781" y="19050"/>
                    <a:pt x="350825" y="34500"/>
                    <a:pt x="394611" y="64970"/>
                  </a:cubicBezTo>
                  <a:lnTo>
                    <a:pt x="405489" y="49330"/>
                  </a:lnTo>
                  <a:cubicBezTo>
                    <a:pt x="358454" y="16602"/>
                    <a:pt x="311753" y="0"/>
                    <a:pt x="266700" y="0"/>
                  </a:cubicBezTo>
                  <a:cubicBezTo>
                    <a:pt x="145447" y="0"/>
                    <a:pt x="37614" y="93964"/>
                    <a:pt x="19650" y="214513"/>
                  </a:cubicBezTo>
                  <a:cubicBezTo>
                    <a:pt x="7991" y="221047"/>
                    <a:pt x="0" y="233363"/>
                    <a:pt x="0" y="247650"/>
                  </a:cubicBezTo>
                  <a:cubicBezTo>
                    <a:pt x="0" y="261938"/>
                    <a:pt x="7991" y="274253"/>
                    <a:pt x="19650" y="280778"/>
                  </a:cubicBezTo>
                  <a:cubicBezTo>
                    <a:pt x="37814" y="403298"/>
                    <a:pt x="143408" y="495300"/>
                    <a:pt x="266700" y="495300"/>
                  </a:cubicBezTo>
                  <a:cubicBezTo>
                    <a:pt x="318202" y="495300"/>
                    <a:pt x="370923" y="477745"/>
                    <a:pt x="415147" y="445875"/>
                  </a:cubicBezTo>
                  <a:lnTo>
                    <a:pt x="404003" y="430425"/>
                  </a:lnTo>
                  <a:cubicBezTo>
                    <a:pt x="362998" y="459981"/>
                    <a:pt x="314239" y="476250"/>
                    <a:pt x="266700" y="476250"/>
                  </a:cubicBezTo>
                  <a:lnTo>
                    <a:pt x="266700" y="476250"/>
                  </a:lnTo>
                  <a:close/>
                  <a:moveTo>
                    <a:pt x="162887" y="213760"/>
                  </a:moveTo>
                  <a:cubicBezTo>
                    <a:pt x="180546" y="218075"/>
                    <a:pt x="202644" y="219075"/>
                    <a:pt x="219075" y="219075"/>
                  </a:cubicBezTo>
                  <a:cubicBezTo>
                    <a:pt x="234715" y="219075"/>
                    <a:pt x="255489" y="218170"/>
                    <a:pt x="272691" y="214370"/>
                  </a:cubicBezTo>
                  <a:lnTo>
                    <a:pt x="229600" y="300542"/>
                  </a:lnTo>
                  <a:cubicBezTo>
                    <a:pt x="228943" y="301857"/>
                    <a:pt x="228600" y="303324"/>
                    <a:pt x="228600" y="304800"/>
                  </a:cubicBezTo>
                  <a:lnTo>
                    <a:pt x="228600" y="347215"/>
                  </a:lnTo>
                  <a:cubicBezTo>
                    <a:pt x="220970" y="352082"/>
                    <a:pt x="207959" y="360159"/>
                    <a:pt x="200025" y="361817"/>
                  </a:cubicBezTo>
                  <a:lnTo>
                    <a:pt x="200025" y="304800"/>
                  </a:lnTo>
                  <a:cubicBezTo>
                    <a:pt x="200025" y="303543"/>
                    <a:pt x="199777" y="302295"/>
                    <a:pt x="199292" y="301133"/>
                  </a:cubicBezTo>
                  <a:lnTo>
                    <a:pt x="162887" y="213760"/>
                  </a:lnTo>
                  <a:close/>
                  <a:moveTo>
                    <a:pt x="219075" y="180975"/>
                  </a:moveTo>
                  <a:cubicBezTo>
                    <a:pt x="257413" y="180975"/>
                    <a:pt x="277882" y="186728"/>
                    <a:pt x="284236" y="190500"/>
                  </a:cubicBezTo>
                  <a:cubicBezTo>
                    <a:pt x="277882" y="194272"/>
                    <a:pt x="257413" y="200025"/>
                    <a:pt x="219075" y="200025"/>
                  </a:cubicBezTo>
                  <a:cubicBezTo>
                    <a:pt x="180737" y="200025"/>
                    <a:pt x="160268" y="194272"/>
                    <a:pt x="153914" y="190500"/>
                  </a:cubicBezTo>
                  <a:cubicBezTo>
                    <a:pt x="160268" y="186728"/>
                    <a:pt x="180737" y="180975"/>
                    <a:pt x="219075" y="180975"/>
                  </a:cubicBezTo>
                  <a:lnTo>
                    <a:pt x="219075" y="180975"/>
                  </a:lnTo>
                  <a:close/>
                  <a:moveTo>
                    <a:pt x="190500" y="381000"/>
                  </a:moveTo>
                  <a:lnTo>
                    <a:pt x="200025" y="381000"/>
                  </a:lnTo>
                  <a:cubicBezTo>
                    <a:pt x="200435" y="381000"/>
                    <a:pt x="200844" y="380971"/>
                    <a:pt x="201244" y="380924"/>
                  </a:cubicBezTo>
                  <a:cubicBezTo>
                    <a:pt x="212903" y="379409"/>
                    <a:pt x="227733" y="370399"/>
                    <a:pt x="240716" y="362074"/>
                  </a:cubicBezTo>
                  <a:lnTo>
                    <a:pt x="243221" y="360474"/>
                  </a:lnTo>
                  <a:cubicBezTo>
                    <a:pt x="245974" y="358721"/>
                    <a:pt x="247650" y="355683"/>
                    <a:pt x="247650" y="352425"/>
                  </a:cubicBezTo>
                  <a:lnTo>
                    <a:pt x="247650" y="307048"/>
                  </a:lnTo>
                  <a:lnTo>
                    <a:pt x="300599" y="201168"/>
                  </a:lnTo>
                  <a:cubicBezTo>
                    <a:pt x="303209" y="198130"/>
                    <a:pt x="304800" y="194634"/>
                    <a:pt x="304800" y="190500"/>
                  </a:cubicBezTo>
                  <a:cubicBezTo>
                    <a:pt x="304800" y="165640"/>
                    <a:pt x="251089" y="161925"/>
                    <a:pt x="219075" y="161925"/>
                  </a:cubicBezTo>
                  <a:cubicBezTo>
                    <a:pt x="187061" y="161925"/>
                    <a:pt x="133350" y="165640"/>
                    <a:pt x="133350" y="190500"/>
                  </a:cubicBezTo>
                  <a:cubicBezTo>
                    <a:pt x="133350" y="193986"/>
                    <a:pt x="134493" y="197015"/>
                    <a:pt x="136398" y="199711"/>
                  </a:cubicBezTo>
                  <a:lnTo>
                    <a:pt x="180975" y="306705"/>
                  </a:lnTo>
                  <a:lnTo>
                    <a:pt x="180975" y="371475"/>
                  </a:lnTo>
                  <a:cubicBezTo>
                    <a:pt x="180975" y="376733"/>
                    <a:pt x="185233" y="381000"/>
                    <a:pt x="190500" y="381000"/>
                  </a:cubicBezTo>
                  <a:lnTo>
                    <a:pt x="190500" y="381000"/>
                  </a:lnTo>
                  <a:close/>
                  <a:moveTo>
                    <a:pt x="466725" y="371475"/>
                  </a:moveTo>
                  <a:cubicBezTo>
                    <a:pt x="477231" y="371475"/>
                    <a:pt x="485775" y="380019"/>
                    <a:pt x="485775" y="390525"/>
                  </a:cubicBezTo>
                  <a:cubicBezTo>
                    <a:pt x="485775" y="401031"/>
                    <a:pt x="477231" y="409575"/>
                    <a:pt x="466725" y="409575"/>
                  </a:cubicBezTo>
                  <a:cubicBezTo>
                    <a:pt x="456219" y="409575"/>
                    <a:pt x="447675" y="401031"/>
                    <a:pt x="447675" y="390525"/>
                  </a:cubicBezTo>
                  <a:cubicBezTo>
                    <a:pt x="447675" y="380019"/>
                    <a:pt x="456219" y="371475"/>
                    <a:pt x="466725" y="371475"/>
                  </a:cubicBezTo>
                  <a:lnTo>
                    <a:pt x="466725" y="371475"/>
                  </a:lnTo>
                  <a:close/>
                  <a:moveTo>
                    <a:pt x="466725" y="85725"/>
                  </a:moveTo>
                  <a:cubicBezTo>
                    <a:pt x="477231" y="85725"/>
                    <a:pt x="485775" y="94269"/>
                    <a:pt x="485775" y="104775"/>
                  </a:cubicBezTo>
                  <a:cubicBezTo>
                    <a:pt x="485775" y="115281"/>
                    <a:pt x="477231" y="123825"/>
                    <a:pt x="466725" y="123825"/>
                  </a:cubicBezTo>
                  <a:cubicBezTo>
                    <a:pt x="456219" y="123825"/>
                    <a:pt x="447675" y="115281"/>
                    <a:pt x="447675" y="104775"/>
                  </a:cubicBezTo>
                  <a:cubicBezTo>
                    <a:pt x="447675" y="94269"/>
                    <a:pt x="456219" y="85725"/>
                    <a:pt x="466725" y="85725"/>
                  </a:cubicBezTo>
                  <a:lnTo>
                    <a:pt x="466725" y="85725"/>
                  </a:lnTo>
                  <a:close/>
                  <a:moveTo>
                    <a:pt x="485775" y="228600"/>
                  </a:moveTo>
                  <a:cubicBezTo>
                    <a:pt x="496281" y="228600"/>
                    <a:pt x="504825" y="237144"/>
                    <a:pt x="504825" y="247650"/>
                  </a:cubicBezTo>
                  <a:cubicBezTo>
                    <a:pt x="504825" y="258156"/>
                    <a:pt x="496281" y="266700"/>
                    <a:pt x="485775" y="266700"/>
                  </a:cubicBezTo>
                  <a:cubicBezTo>
                    <a:pt x="475269" y="266700"/>
                    <a:pt x="466725" y="258156"/>
                    <a:pt x="466725" y="247650"/>
                  </a:cubicBezTo>
                  <a:cubicBezTo>
                    <a:pt x="466725" y="237144"/>
                    <a:pt x="475269" y="228600"/>
                    <a:pt x="485775" y="228600"/>
                  </a:cubicBezTo>
                  <a:lnTo>
                    <a:pt x="485775" y="228600"/>
                  </a:lnTo>
                  <a:close/>
                  <a:moveTo>
                    <a:pt x="390525" y="257175"/>
                  </a:moveTo>
                  <a:lnTo>
                    <a:pt x="449037" y="257175"/>
                  </a:lnTo>
                  <a:cubicBezTo>
                    <a:pt x="453285" y="273558"/>
                    <a:pt x="468078" y="285750"/>
                    <a:pt x="485775" y="285750"/>
                  </a:cubicBezTo>
                  <a:cubicBezTo>
                    <a:pt x="506787" y="285750"/>
                    <a:pt x="523875" y="268662"/>
                    <a:pt x="523875" y="247650"/>
                  </a:cubicBezTo>
                  <a:cubicBezTo>
                    <a:pt x="523875" y="226638"/>
                    <a:pt x="506787" y="209550"/>
                    <a:pt x="485775" y="209550"/>
                  </a:cubicBezTo>
                  <a:cubicBezTo>
                    <a:pt x="468078" y="209550"/>
                    <a:pt x="453285" y="221742"/>
                    <a:pt x="449037" y="238125"/>
                  </a:cubicBezTo>
                  <a:lnTo>
                    <a:pt x="390525" y="238125"/>
                  </a:lnTo>
                  <a:lnTo>
                    <a:pt x="390525" y="114300"/>
                  </a:lnTo>
                  <a:lnTo>
                    <a:pt x="429987" y="114300"/>
                  </a:lnTo>
                  <a:cubicBezTo>
                    <a:pt x="434235" y="130683"/>
                    <a:pt x="449028" y="142875"/>
                    <a:pt x="466725" y="142875"/>
                  </a:cubicBezTo>
                  <a:cubicBezTo>
                    <a:pt x="487737" y="142875"/>
                    <a:pt x="504825" y="125787"/>
                    <a:pt x="504825" y="104775"/>
                  </a:cubicBezTo>
                  <a:cubicBezTo>
                    <a:pt x="504825" y="83763"/>
                    <a:pt x="487737" y="66675"/>
                    <a:pt x="466725" y="66675"/>
                  </a:cubicBezTo>
                  <a:cubicBezTo>
                    <a:pt x="449028" y="66675"/>
                    <a:pt x="434235" y="78867"/>
                    <a:pt x="429987" y="95250"/>
                  </a:cubicBezTo>
                  <a:lnTo>
                    <a:pt x="381000" y="95250"/>
                  </a:lnTo>
                  <a:cubicBezTo>
                    <a:pt x="375733" y="95250"/>
                    <a:pt x="371475" y="99517"/>
                    <a:pt x="371475" y="104775"/>
                  </a:cubicBezTo>
                  <a:lnTo>
                    <a:pt x="371475" y="238125"/>
                  </a:lnTo>
                  <a:lnTo>
                    <a:pt x="304800" y="238125"/>
                  </a:lnTo>
                  <a:lnTo>
                    <a:pt x="304800" y="257175"/>
                  </a:lnTo>
                  <a:lnTo>
                    <a:pt x="371475" y="257175"/>
                  </a:lnTo>
                  <a:lnTo>
                    <a:pt x="371475" y="390525"/>
                  </a:lnTo>
                  <a:cubicBezTo>
                    <a:pt x="371475" y="395783"/>
                    <a:pt x="375733" y="400050"/>
                    <a:pt x="381000" y="400050"/>
                  </a:cubicBezTo>
                  <a:lnTo>
                    <a:pt x="429987" y="400050"/>
                  </a:lnTo>
                  <a:cubicBezTo>
                    <a:pt x="434235" y="416433"/>
                    <a:pt x="449028" y="428625"/>
                    <a:pt x="466725" y="428625"/>
                  </a:cubicBezTo>
                  <a:cubicBezTo>
                    <a:pt x="487737" y="428625"/>
                    <a:pt x="504825" y="411537"/>
                    <a:pt x="504825" y="390525"/>
                  </a:cubicBezTo>
                  <a:cubicBezTo>
                    <a:pt x="504825" y="369513"/>
                    <a:pt x="487737" y="352425"/>
                    <a:pt x="466725" y="352425"/>
                  </a:cubicBezTo>
                  <a:cubicBezTo>
                    <a:pt x="449028" y="352425"/>
                    <a:pt x="434235" y="364617"/>
                    <a:pt x="429987" y="381000"/>
                  </a:cubicBezTo>
                  <a:lnTo>
                    <a:pt x="390525" y="381000"/>
                  </a:lnTo>
                  <a:lnTo>
                    <a:pt x="390525" y="257175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7" name="Graphic 23" descr="Amazon DynamoDB service icon.">
            <a:extLst>
              <a:ext uri="{FF2B5EF4-FFF2-40B4-BE49-F238E27FC236}">
                <a16:creationId xmlns:a16="http://schemas.microsoft.com/office/drawing/2014/main" id="{C4704D19-9C92-DA0B-C629-CBD6D5D86157}"/>
              </a:ext>
            </a:extLst>
          </p:cNvPr>
          <p:cNvGrpSpPr/>
          <p:nvPr/>
        </p:nvGrpSpPr>
        <p:grpSpPr>
          <a:xfrm>
            <a:off x="7494838" y="1035875"/>
            <a:ext cx="762000" cy="762000"/>
            <a:chOff x="7568602" y="1644984"/>
            <a:chExt cx="762000" cy="762000"/>
          </a:xfrm>
        </p:grpSpPr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BAEEA8F1-41FD-6408-201A-B636493EED70}"/>
                </a:ext>
              </a:extLst>
            </p:cNvPr>
            <p:cNvSpPr/>
            <p:nvPr/>
          </p:nvSpPr>
          <p:spPr>
            <a:xfrm>
              <a:off x="7568602" y="1644984"/>
              <a:ext cx="762000" cy="762000"/>
            </a:xfrm>
            <a:custGeom>
              <a:avLst/>
              <a:gdLst>
                <a:gd name="connsiteX0" fmla="*/ 0 w 762000"/>
                <a:gd name="connsiteY0" fmla="*/ 0 h 762000"/>
                <a:gd name="connsiteX1" fmla="*/ 762000 w 762000"/>
                <a:gd name="connsiteY1" fmla="*/ 0 h 762000"/>
                <a:gd name="connsiteX2" fmla="*/ 762000 w 762000"/>
                <a:gd name="connsiteY2" fmla="*/ 762000 h 762000"/>
                <a:gd name="connsiteX3" fmla="*/ 0 w 76200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762000">
                  <a:moveTo>
                    <a:pt x="0" y="0"/>
                  </a:moveTo>
                  <a:lnTo>
                    <a:pt x="762000" y="0"/>
                  </a:lnTo>
                  <a:lnTo>
                    <a:pt x="762000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C925D1"/>
            </a:solidFill>
            <a:ln w="9525" cap="flat">
              <a:noFill/>
              <a:prstDash val="solid"/>
              <a:miter/>
            </a:ln>
          </p:spPr>
          <p:txBody>
            <a:bodyPr wrap="none" tIns="1554480" rtlCol="0" anchor="b" anchorCtr="1"/>
            <a:lstStyle/>
            <a:p>
              <a:r>
                <a:rPr lang="en-US" dirty="0"/>
                <a:t>DynamoDB</a:t>
              </a:r>
            </a:p>
          </p:txBody>
        </p:sp>
        <p:sp>
          <p:nvSpPr>
            <p:cNvPr id="19" name="Freeform 18">
              <a:extLst>
                <a:ext uri="{FF2B5EF4-FFF2-40B4-BE49-F238E27FC236}">
                  <a16:creationId xmlns:a16="http://schemas.microsoft.com/office/drawing/2014/main" id="{69767F82-8620-1BFC-6B4C-E45DA6265A1F}"/>
                </a:ext>
              </a:extLst>
            </p:cNvPr>
            <p:cNvSpPr/>
            <p:nvPr/>
          </p:nvSpPr>
          <p:spPr>
            <a:xfrm>
              <a:off x="7721002" y="1759284"/>
              <a:ext cx="457199" cy="533400"/>
            </a:xfrm>
            <a:custGeom>
              <a:avLst/>
              <a:gdLst>
                <a:gd name="connsiteX0" fmla="*/ 343719 w 457199"/>
                <a:gd name="connsiteY0" fmla="*/ 408149 h 533400"/>
                <a:gd name="connsiteX1" fmla="*/ 181394 w 457199"/>
                <a:gd name="connsiteY1" fmla="*/ 447440 h 533400"/>
                <a:gd name="connsiteX2" fmla="*/ 19050 w 457199"/>
                <a:gd name="connsiteY2" fmla="*/ 408140 h 533400"/>
                <a:gd name="connsiteX3" fmla="*/ 19050 w 457199"/>
                <a:gd name="connsiteY3" fmla="*/ 459910 h 533400"/>
                <a:gd name="connsiteX4" fmla="*/ 19060 w 457199"/>
                <a:gd name="connsiteY4" fmla="*/ 459910 h 533400"/>
                <a:gd name="connsiteX5" fmla="*/ 181394 w 457199"/>
                <a:gd name="connsiteY5" fmla="*/ 514505 h 533400"/>
                <a:gd name="connsiteX6" fmla="*/ 343719 w 457199"/>
                <a:gd name="connsiteY6" fmla="*/ 459967 h 533400"/>
                <a:gd name="connsiteX7" fmla="*/ 343719 w 457199"/>
                <a:gd name="connsiteY7" fmla="*/ 408149 h 533400"/>
                <a:gd name="connsiteX8" fmla="*/ 343729 w 457199"/>
                <a:gd name="connsiteY8" fmla="*/ 309775 h 533400"/>
                <a:gd name="connsiteX9" fmla="*/ 362778 w 457199"/>
                <a:gd name="connsiteY9" fmla="*/ 309671 h 533400"/>
                <a:gd name="connsiteX10" fmla="*/ 362778 w 457199"/>
                <a:gd name="connsiteY10" fmla="*/ 309775 h 533400"/>
                <a:gd name="connsiteX11" fmla="*/ 345796 w 457199"/>
                <a:gd name="connsiteY11" fmla="*/ 341857 h 533400"/>
                <a:gd name="connsiteX12" fmla="*/ 362778 w 457199"/>
                <a:gd name="connsiteY12" fmla="*/ 373931 h 533400"/>
                <a:gd name="connsiteX13" fmla="*/ 362768 w 457199"/>
                <a:gd name="connsiteY13" fmla="*/ 374092 h 533400"/>
                <a:gd name="connsiteX14" fmla="*/ 362768 w 457199"/>
                <a:gd name="connsiteY14" fmla="*/ 459910 h 533400"/>
                <a:gd name="connsiteX15" fmla="*/ 362778 w 457199"/>
                <a:gd name="connsiteY15" fmla="*/ 459910 h 533400"/>
                <a:gd name="connsiteX16" fmla="*/ 181394 w 457199"/>
                <a:gd name="connsiteY16" fmla="*/ 533400 h 533400"/>
                <a:gd name="connsiteX17" fmla="*/ 29 w 457199"/>
                <a:gd name="connsiteY17" fmla="*/ 460240 h 533400"/>
                <a:gd name="connsiteX18" fmla="*/ 0 w 457199"/>
                <a:gd name="connsiteY18" fmla="*/ 460099 h 533400"/>
                <a:gd name="connsiteX19" fmla="*/ 0 w 457199"/>
                <a:gd name="connsiteY19" fmla="*/ 373902 h 533400"/>
                <a:gd name="connsiteX20" fmla="*/ 19 w 457199"/>
                <a:gd name="connsiteY20" fmla="*/ 373827 h 533400"/>
                <a:gd name="connsiteX21" fmla="*/ 17021 w 457199"/>
                <a:gd name="connsiteY21" fmla="*/ 341829 h 533400"/>
                <a:gd name="connsiteX22" fmla="*/ 10 w 457199"/>
                <a:gd name="connsiteY22" fmla="*/ 309983 h 533400"/>
                <a:gd name="connsiteX23" fmla="*/ 19 w 457199"/>
                <a:gd name="connsiteY23" fmla="*/ 309983 h 533400"/>
                <a:gd name="connsiteX24" fmla="*/ 0 w 457199"/>
                <a:gd name="connsiteY24" fmla="*/ 309879 h 533400"/>
                <a:gd name="connsiteX25" fmla="*/ 0 w 457199"/>
                <a:gd name="connsiteY25" fmla="*/ 223682 h 533400"/>
                <a:gd name="connsiteX26" fmla="*/ 19 w 457199"/>
                <a:gd name="connsiteY26" fmla="*/ 223597 h 533400"/>
                <a:gd name="connsiteX27" fmla="*/ 17031 w 457199"/>
                <a:gd name="connsiteY27" fmla="*/ 191618 h 533400"/>
                <a:gd name="connsiteX28" fmla="*/ 10 w 457199"/>
                <a:gd name="connsiteY28" fmla="*/ 159762 h 533400"/>
                <a:gd name="connsiteX29" fmla="*/ 19 w 457199"/>
                <a:gd name="connsiteY29" fmla="*/ 159762 h 533400"/>
                <a:gd name="connsiteX30" fmla="*/ 0 w 457199"/>
                <a:gd name="connsiteY30" fmla="*/ 159649 h 533400"/>
                <a:gd name="connsiteX31" fmla="*/ 0 w 457199"/>
                <a:gd name="connsiteY31" fmla="*/ 73462 h 533400"/>
                <a:gd name="connsiteX32" fmla="*/ 19 w 457199"/>
                <a:gd name="connsiteY32" fmla="*/ 73377 h 533400"/>
                <a:gd name="connsiteX33" fmla="*/ 181394 w 457199"/>
                <a:gd name="connsiteY33" fmla="*/ 0 h 533400"/>
                <a:gd name="connsiteX34" fmla="*/ 312210 w 457199"/>
                <a:gd name="connsiteY34" fmla="*/ 21644 h 533400"/>
                <a:gd name="connsiteX35" fmla="*/ 304924 w 457199"/>
                <a:gd name="connsiteY35" fmla="*/ 39102 h 533400"/>
                <a:gd name="connsiteX36" fmla="*/ 181394 w 457199"/>
                <a:gd name="connsiteY36" fmla="*/ 18895 h 533400"/>
                <a:gd name="connsiteX37" fmla="*/ 19060 w 457199"/>
                <a:gd name="connsiteY37" fmla="*/ 73509 h 533400"/>
                <a:gd name="connsiteX38" fmla="*/ 181394 w 457199"/>
                <a:gd name="connsiteY38" fmla="*/ 128114 h 533400"/>
                <a:gd name="connsiteX39" fmla="*/ 189052 w 457199"/>
                <a:gd name="connsiteY39" fmla="*/ 128020 h 533400"/>
                <a:gd name="connsiteX40" fmla="*/ 189852 w 457199"/>
                <a:gd name="connsiteY40" fmla="*/ 146895 h 533400"/>
                <a:gd name="connsiteX41" fmla="*/ 181394 w 457199"/>
                <a:gd name="connsiteY41" fmla="*/ 147008 h 533400"/>
                <a:gd name="connsiteX42" fmla="*/ 19050 w 457199"/>
                <a:gd name="connsiteY42" fmla="*/ 107708 h 533400"/>
                <a:gd name="connsiteX43" fmla="*/ 19050 w 457199"/>
                <a:gd name="connsiteY43" fmla="*/ 159450 h 533400"/>
                <a:gd name="connsiteX44" fmla="*/ 19060 w 457199"/>
                <a:gd name="connsiteY44" fmla="*/ 159450 h 533400"/>
                <a:gd name="connsiteX45" fmla="*/ 19060 w 457199"/>
                <a:gd name="connsiteY45" fmla="*/ 159668 h 533400"/>
                <a:gd name="connsiteX46" fmla="*/ 37833 w 457199"/>
                <a:gd name="connsiteY46" fmla="*/ 183730 h 533400"/>
                <a:gd name="connsiteX47" fmla="*/ 160563 w 457199"/>
                <a:gd name="connsiteY47" fmla="*/ 213535 h 533400"/>
                <a:gd name="connsiteX48" fmla="*/ 159696 w 457199"/>
                <a:gd name="connsiteY48" fmla="*/ 232411 h 533400"/>
                <a:gd name="connsiteX49" fmla="*/ 33185 w 457199"/>
                <a:gd name="connsiteY49" fmla="*/ 202803 h 533400"/>
                <a:gd name="connsiteX50" fmla="*/ 19060 w 457199"/>
                <a:gd name="connsiteY50" fmla="*/ 223729 h 533400"/>
                <a:gd name="connsiteX51" fmla="*/ 181394 w 457199"/>
                <a:gd name="connsiteY51" fmla="*/ 278334 h 533400"/>
                <a:gd name="connsiteX52" fmla="*/ 209093 w 457199"/>
                <a:gd name="connsiteY52" fmla="*/ 277399 h 533400"/>
                <a:gd name="connsiteX53" fmla="*/ 210417 w 457199"/>
                <a:gd name="connsiteY53" fmla="*/ 296247 h 533400"/>
                <a:gd name="connsiteX54" fmla="*/ 181394 w 457199"/>
                <a:gd name="connsiteY54" fmla="*/ 297229 h 533400"/>
                <a:gd name="connsiteX55" fmla="*/ 19050 w 457199"/>
                <a:gd name="connsiteY55" fmla="*/ 257928 h 533400"/>
                <a:gd name="connsiteX56" fmla="*/ 19050 w 457199"/>
                <a:gd name="connsiteY56" fmla="*/ 309671 h 533400"/>
                <a:gd name="connsiteX57" fmla="*/ 19060 w 457199"/>
                <a:gd name="connsiteY57" fmla="*/ 309671 h 533400"/>
                <a:gd name="connsiteX58" fmla="*/ 37833 w 457199"/>
                <a:gd name="connsiteY58" fmla="*/ 333950 h 533400"/>
                <a:gd name="connsiteX59" fmla="*/ 181394 w 457199"/>
                <a:gd name="connsiteY59" fmla="*/ 364286 h 533400"/>
                <a:gd name="connsiteX60" fmla="*/ 185585 w 457199"/>
                <a:gd name="connsiteY60" fmla="*/ 364286 h 533400"/>
                <a:gd name="connsiteX61" fmla="*/ 185585 w 457199"/>
                <a:gd name="connsiteY61" fmla="*/ 383179 h 533400"/>
                <a:gd name="connsiteX62" fmla="*/ 181394 w 457199"/>
                <a:gd name="connsiteY62" fmla="*/ 383179 h 533400"/>
                <a:gd name="connsiteX63" fmla="*/ 33052 w 457199"/>
                <a:gd name="connsiteY63" fmla="*/ 353118 h 533400"/>
                <a:gd name="connsiteX64" fmla="*/ 19060 w 457199"/>
                <a:gd name="connsiteY64" fmla="*/ 373931 h 533400"/>
                <a:gd name="connsiteX65" fmla="*/ 181394 w 457199"/>
                <a:gd name="connsiteY65" fmla="*/ 428545 h 533400"/>
                <a:gd name="connsiteX66" fmla="*/ 343719 w 457199"/>
                <a:gd name="connsiteY66" fmla="*/ 373997 h 533400"/>
                <a:gd name="connsiteX67" fmla="*/ 343719 w 457199"/>
                <a:gd name="connsiteY67" fmla="*/ 373902 h 533400"/>
                <a:gd name="connsiteX68" fmla="*/ 343719 w 457199"/>
                <a:gd name="connsiteY68" fmla="*/ 373893 h 533400"/>
                <a:gd name="connsiteX69" fmla="*/ 329660 w 457199"/>
                <a:gd name="connsiteY69" fmla="*/ 353062 h 533400"/>
                <a:gd name="connsiteX70" fmla="*/ 314363 w 457199"/>
                <a:gd name="connsiteY70" fmla="*/ 360573 h 533400"/>
                <a:gd name="connsiteX71" fmla="*/ 307067 w 457199"/>
                <a:gd name="connsiteY71" fmla="*/ 343114 h 533400"/>
                <a:gd name="connsiteX72" fmla="*/ 324907 w 457199"/>
                <a:gd name="connsiteY72" fmla="*/ 333969 h 533400"/>
                <a:gd name="connsiteX73" fmla="*/ 343729 w 457199"/>
                <a:gd name="connsiteY73" fmla="*/ 309775 h 533400"/>
                <a:gd name="connsiteX74" fmla="*/ 343729 w 457199"/>
                <a:gd name="connsiteY74" fmla="*/ 309775 h 533400"/>
                <a:gd name="connsiteX75" fmla="*/ 425319 w 457199"/>
                <a:gd name="connsiteY75" fmla="*/ 171609 h 533400"/>
                <a:gd name="connsiteX76" fmla="*/ 371942 w 457199"/>
                <a:gd name="connsiteY76" fmla="*/ 171609 h 533400"/>
                <a:gd name="connsiteX77" fmla="*/ 364065 w 457199"/>
                <a:gd name="connsiteY77" fmla="*/ 167471 h 533400"/>
                <a:gd name="connsiteX78" fmla="*/ 363083 w 457199"/>
                <a:gd name="connsiteY78" fmla="*/ 158686 h 533400"/>
                <a:gd name="connsiteX79" fmla="*/ 395553 w 457199"/>
                <a:gd name="connsiteY79" fmla="*/ 77514 h 533400"/>
                <a:gd name="connsiteX80" fmla="*/ 272596 w 457199"/>
                <a:gd name="connsiteY80" fmla="*/ 77514 h 533400"/>
                <a:gd name="connsiteX81" fmla="*/ 215446 w 457199"/>
                <a:gd name="connsiteY81" fmla="*/ 190881 h 533400"/>
                <a:gd name="connsiteX82" fmla="*/ 276235 w 457199"/>
                <a:gd name="connsiteY82" fmla="*/ 190881 h 533400"/>
                <a:gd name="connsiteX83" fmla="*/ 283931 w 457199"/>
                <a:gd name="connsiteY83" fmla="*/ 194755 h 533400"/>
                <a:gd name="connsiteX84" fmla="*/ 285312 w 457199"/>
                <a:gd name="connsiteY84" fmla="*/ 203201 h 533400"/>
                <a:gd name="connsiteX85" fmla="*/ 231057 w 457199"/>
                <a:gd name="connsiteY85" fmla="*/ 372325 h 533400"/>
                <a:gd name="connsiteX86" fmla="*/ 425319 w 457199"/>
                <a:gd name="connsiteY86" fmla="*/ 171609 h 533400"/>
                <a:gd name="connsiteX87" fmla="*/ 454551 w 457199"/>
                <a:gd name="connsiteY87" fmla="*/ 168709 h 533400"/>
                <a:gd name="connsiteX88" fmla="*/ 216437 w 457199"/>
                <a:gd name="connsiteY88" fmla="*/ 414715 h 533400"/>
                <a:gd name="connsiteX89" fmla="*/ 209560 w 457199"/>
                <a:gd name="connsiteY89" fmla="*/ 417615 h 533400"/>
                <a:gd name="connsiteX90" fmla="*/ 204692 w 457199"/>
                <a:gd name="connsiteY90" fmla="*/ 416292 h 533400"/>
                <a:gd name="connsiteX91" fmla="*/ 200482 w 457199"/>
                <a:gd name="connsiteY91" fmla="*/ 405305 h 533400"/>
                <a:gd name="connsiteX92" fmla="*/ 263214 w 457199"/>
                <a:gd name="connsiteY92" fmla="*/ 209776 h 533400"/>
                <a:gd name="connsiteX93" fmla="*/ 200035 w 457199"/>
                <a:gd name="connsiteY93" fmla="*/ 209776 h 533400"/>
                <a:gd name="connsiteX94" fmla="*/ 191929 w 457199"/>
                <a:gd name="connsiteY94" fmla="*/ 205298 h 533400"/>
                <a:gd name="connsiteX95" fmla="*/ 191519 w 457199"/>
                <a:gd name="connsiteY95" fmla="*/ 196105 h 533400"/>
                <a:gd name="connsiteX96" fmla="*/ 258194 w 457199"/>
                <a:gd name="connsiteY96" fmla="*/ 63844 h 533400"/>
                <a:gd name="connsiteX97" fmla="*/ 266710 w 457199"/>
                <a:gd name="connsiteY97" fmla="*/ 58620 h 533400"/>
                <a:gd name="connsiteX98" fmla="*/ 409584 w 457199"/>
                <a:gd name="connsiteY98" fmla="*/ 58620 h 533400"/>
                <a:gd name="connsiteX99" fmla="*/ 417461 w 457199"/>
                <a:gd name="connsiteY99" fmla="*/ 62758 h 533400"/>
                <a:gd name="connsiteX100" fmla="*/ 418442 w 457199"/>
                <a:gd name="connsiteY100" fmla="*/ 71554 h 533400"/>
                <a:gd name="connsiteX101" fmla="*/ 385971 w 457199"/>
                <a:gd name="connsiteY101" fmla="*/ 152714 h 533400"/>
                <a:gd name="connsiteX102" fmla="*/ 447674 w 457199"/>
                <a:gd name="connsiteY102" fmla="*/ 152714 h 533400"/>
                <a:gd name="connsiteX103" fmla="*/ 456437 w 457199"/>
                <a:gd name="connsiteY103" fmla="*/ 158458 h 533400"/>
                <a:gd name="connsiteX104" fmla="*/ 454551 w 457199"/>
                <a:gd name="connsiteY104" fmla="*/ 168709 h 533400"/>
                <a:gd name="connsiteX105" fmla="*/ 454551 w 457199"/>
                <a:gd name="connsiteY105" fmla="*/ 168709 h 533400"/>
                <a:gd name="connsiteX106" fmla="*/ 32909 w 457199"/>
                <a:gd name="connsiteY106" fmla="*/ 463623 h 533400"/>
                <a:gd name="connsiteX107" fmla="*/ 83410 w 457199"/>
                <a:gd name="connsiteY107" fmla="*/ 482612 h 533400"/>
                <a:gd name="connsiteX108" fmla="*/ 88059 w 457199"/>
                <a:gd name="connsiteY108" fmla="*/ 464284 h 533400"/>
                <a:gd name="connsiteX109" fmla="*/ 42320 w 457199"/>
                <a:gd name="connsiteY109" fmla="*/ 447194 h 533400"/>
                <a:gd name="connsiteX110" fmla="*/ 32909 w 457199"/>
                <a:gd name="connsiteY110" fmla="*/ 463623 h 533400"/>
                <a:gd name="connsiteX111" fmla="*/ 83410 w 457199"/>
                <a:gd name="connsiteY111" fmla="*/ 331456 h 533400"/>
                <a:gd name="connsiteX112" fmla="*/ 88059 w 457199"/>
                <a:gd name="connsiteY112" fmla="*/ 313138 h 533400"/>
                <a:gd name="connsiteX113" fmla="*/ 42320 w 457199"/>
                <a:gd name="connsiteY113" fmla="*/ 296038 h 533400"/>
                <a:gd name="connsiteX114" fmla="*/ 32909 w 457199"/>
                <a:gd name="connsiteY114" fmla="*/ 312467 h 533400"/>
                <a:gd name="connsiteX115" fmla="*/ 83410 w 457199"/>
                <a:gd name="connsiteY115" fmla="*/ 331456 h 533400"/>
                <a:gd name="connsiteX116" fmla="*/ 83410 w 457199"/>
                <a:gd name="connsiteY116" fmla="*/ 331456 h 533400"/>
                <a:gd name="connsiteX117" fmla="*/ 32909 w 457199"/>
                <a:gd name="connsiteY117" fmla="*/ 161312 h 533400"/>
                <a:gd name="connsiteX118" fmla="*/ 42320 w 457199"/>
                <a:gd name="connsiteY118" fmla="*/ 144883 h 533400"/>
                <a:gd name="connsiteX119" fmla="*/ 88059 w 457199"/>
                <a:gd name="connsiteY119" fmla="*/ 161982 h 533400"/>
                <a:gd name="connsiteX120" fmla="*/ 83410 w 457199"/>
                <a:gd name="connsiteY120" fmla="*/ 180301 h 533400"/>
                <a:gd name="connsiteX121" fmla="*/ 32909 w 457199"/>
                <a:gd name="connsiteY121" fmla="*/ 161312 h 533400"/>
                <a:gd name="connsiteX122" fmla="*/ 32909 w 457199"/>
                <a:gd name="connsiteY122" fmla="*/ 161312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457199" h="533400">
                  <a:moveTo>
                    <a:pt x="343719" y="408149"/>
                  </a:moveTo>
                  <a:cubicBezTo>
                    <a:pt x="311925" y="433854"/>
                    <a:pt x="245221" y="447440"/>
                    <a:pt x="181394" y="447440"/>
                  </a:cubicBezTo>
                  <a:cubicBezTo>
                    <a:pt x="117558" y="447440"/>
                    <a:pt x="50835" y="433845"/>
                    <a:pt x="19050" y="408140"/>
                  </a:cubicBezTo>
                  <a:lnTo>
                    <a:pt x="19050" y="459910"/>
                  </a:lnTo>
                  <a:lnTo>
                    <a:pt x="19060" y="459910"/>
                  </a:lnTo>
                  <a:cubicBezTo>
                    <a:pt x="19060" y="485729"/>
                    <a:pt x="85725" y="514505"/>
                    <a:pt x="181394" y="514505"/>
                  </a:cubicBezTo>
                  <a:cubicBezTo>
                    <a:pt x="276987" y="514505"/>
                    <a:pt x="343614" y="485767"/>
                    <a:pt x="343719" y="459967"/>
                  </a:cubicBezTo>
                  <a:lnTo>
                    <a:pt x="343719" y="408149"/>
                  </a:lnTo>
                  <a:close/>
                  <a:moveTo>
                    <a:pt x="343729" y="309775"/>
                  </a:moveTo>
                  <a:lnTo>
                    <a:pt x="362778" y="309671"/>
                  </a:lnTo>
                  <a:lnTo>
                    <a:pt x="362778" y="309775"/>
                  </a:lnTo>
                  <a:cubicBezTo>
                    <a:pt x="362778" y="321281"/>
                    <a:pt x="357015" y="332022"/>
                    <a:pt x="345796" y="341857"/>
                  </a:cubicBezTo>
                  <a:cubicBezTo>
                    <a:pt x="359396" y="353827"/>
                    <a:pt x="362778" y="365570"/>
                    <a:pt x="362778" y="373931"/>
                  </a:cubicBezTo>
                  <a:cubicBezTo>
                    <a:pt x="362778" y="373988"/>
                    <a:pt x="362768" y="374034"/>
                    <a:pt x="362768" y="374092"/>
                  </a:cubicBezTo>
                  <a:lnTo>
                    <a:pt x="362768" y="459910"/>
                  </a:lnTo>
                  <a:lnTo>
                    <a:pt x="362778" y="459910"/>
                  </a:lnTo>
                  <a:cubicBezTo>
                    <a:pt x="362778" y="507638"/>
                    <a:pt x="269319" y="533400"/>
                    <a:pt x="181394" y="533400"/>
                  </a:cubicBezTo>
                  <a:cubicBezTo>
                    <a:pt x="93678" y="533400"/>
                    <a:pt x="476" y="507751"/>
                    <a:pt x="29" y="460240"/>
                  </a:cubicBezTo>
                  <a:cubicBezTo>
                    <a:pt x="29" y="460194"/>
                    <a:pt x="0" y="460146"/>
                    <a:pt x="0" y="460099"/>
                  </a:cubicBezTo>
                  <a:lnTo>
                    <a:pt x="0" y="373902"/>
                  </a:lnTo>
                  <a:cubicBezTo>
                    <a:pt x="0" y="373884"/>
                    <a:pt x="19" y="373855"/>
                    <a:pt x="19" y="373827"/>
                  </a:cubicBezTo>
                  <a:cubicBezTo>
                    <a:pt x="48" y="365466"/>
                    <a:pt x="3439" y="353770"/>
                    <a:pt x="17021" y="341829"/>
                  </a:cubicBezTo>
                  <a:cubicBezTo>
                    <a:pt x="3524" y="329907"/>
                    <a:pt x="95" y="318277"/>
                    <a:pt x="10" y="309983"/>
                  </a:cubicBezTo>
                  <a:lnTo>
                    <a:pt x="19" y="309983"/>
                  </a:lnTo>
                  <a:cubicBezTo>
                    <a:pt x="19" y="309944"/>
                    <a:pt x="0" y="309917"/>
                    <a:pt x="0" y="309879"/>
                  </a:cubicBezTo>
                  <a:lnTo>
                    <a:pt x="0" y="223682"/>
                  </a:lnTo>
                  <a:cubicBezTo>
                    <a:pt x="0" y="223654"/>
                    <a:pt x="19" y="223625"/>
                    <a:pt x="19" y="223597"/>
                  </a:cubicBezTo>
                  <a:cubicBezTo>
                    <a:pt x="48" y="215236"/>
                    <a:pt x="3448" y="203541"/>
                    <a:pt x="17031" y="191618"/>
                  </a:cubicBezTo>
                  <a:cubicBezTo>
                    <a:pt x="3524" y="179686"/>
                    <a:pt x="95" y="168048"/>
                    <a:pt x="10" y="159762"/>
                  </a:cubicBezTo>
                  <a:lnTo>
                    <a:pt x="19" y="159762"/>
                  </a:lnTo>
                  <a:cubicBezTo>
                    <a:pt x="19" y="159725"/>
                    <a:pt x="0" y="159687"/>
                    <a:pt x="0" y="159649"/>
                  </a:cubicBezTo>
                  <a:lnTo>
                    <a:pt x="0" y="73462"/>
                  </a:lnTo>
                  <a:cubicBezTo>
                    <a:pt x="0" y="73433"/>
                    <a:pt x="19" y="73405"/>
                    <a:pt x="19" y="73377"/>
                  </a:cubicBezTo>
                  <a:cubicBezTo>
                    <a:pt x="181" y="25716"/>
                    <a:pt x="93536" y="0"/>
                    <a:pt x="181394" y="0"/>
                  </a:cubicBezTo>
                  <a:cubicBezTo>
                    <a:pt x="231029" y="0"/>
                    <a:pt x="278711" y="7889"/>
                    <a:pt x="312210" y="21644"/>
                  </a:cubicBezTo>
                  <a:lnTo>
                    <a:pt x="304924" y="39102"/>
                  </a:lnTo>
                  <a:cubicBezTo>
                    <a:pt x="273653" y="26263"/>
                    <a:pt x="228629" y="18895"/>
                    <a:pt x="181394" y="18895"/>
                  </a:cubicBezTo>
                  <a:cubicBezTo>
                    <a:pt x="85725" y="18895"/>
                    <a:pt x="19060" y="47671"/>
                    <a:pt x="19060" y="73509"/>
                  </a:cubicBezTo>
                  <a:cubicBezTo>
                    <a:pt x="19060" y="99337"/>
                    <a:pt x="85725" y="128114"/>
                    <a:pt x="181394" y="128114"/>
                  </a:cubicBezTo>
                  <a:cubicBezTo>
                    <a:pt x="183975" y="128143"/>
                    <a:pt x="186500" y="128114"/>
                    <a:pt x="189052" y="128020"/>
                  </a:cubicBezTo>
                  <a:lnTo>
                    <a:pt x="189852" y="146895"/>
                  </a:lnTo>
                  <a:cubicBezTo>
                    <a:pt x="187033" y="147008"/>
                    <a:pt x="184214" y="147008"/>
                    <a:pt x="181394" y="147008"/>
                  </a:cubicBezTo>
                  <a:cubicBezTo>
                    <a:pt x="117558" y="147008"/>
                    <a:pt x="50835" y="133414"/>
                    <a:pt x="19050" y="107708"/>
                  </a:cubicBezTo>
                  <a:lnTo>
                    <a:pt x="19050" y="159450"/>
                  </a:lnTo>
                  <a:lnTo>
                    <a:pt x="19060" y="159450"/>
                  </a:lnTo>
                  <a:lnTo>
                    <a:pt x="19060" y="159668"/>
                  </a:lnTo>
                  <a:cubicBezTo>
                    <a:pt x="19155" y="169577"/>
                    <a:pt x="29318" y="178232"/>
                    <a:pt x="37833" y="183730"/>
                  </a:cubicBezTo>
                  <a:cubicBezTo>
                    <a:pt x="63456" y="200064"/>
                    <a:pt x="109366" y="211221"/>
                    <a:pt x="160563" y="213535"/>
                  </a:cubicBezTo>
                  <a:lnTo>
                    <a:pt x="159696" y="232411"/>
                  </a:lnTo>
                  <a:cubicBezTo>
                    <a:pt x="107833" y="230059"/>
                    <a:pt x="62417" y="219299"/>
                    <a:pt x="33185" y="202803"/>
                  </a:cubicBezTo>
                  <a:cubicBezTo>
                    <a:pt x="25984" y="208189"/>
                    <a:pt x="19060" y="215473"/>
                    <a:pt x="19060" y="223729"/>
                  </a:cubicBezTo>
                  <a:cubicBezTo>
                    <a:pt x="19060" y="249558"/>
                    <a:pt x="85725" y="278334"/>
                    <a:pt x="181394" y="278334"/>
                  </a:cubicBezTo>
                  <a:cubicBezTo>
                    <a:pt x="190776" y="278334"/>
                    <a:pt x="200092" y="278022"/>
                    <a:pt x="209093" y="277399"/>
                  </a:cubicBezTo>
                  <a:lnTo>
                    <a:pt x="210417" y="296247"/>
                  </a:lnTo>
                  <a:cubicBezTo>
                    <a:pt x="200987" y="296898"/>
                    <a:pt x="191214" y="297229"/>
                    <a:pt x="181394" y="297229"/>
                  </a:cubicBezTo>
                  <a:cubicBezTo>
                    <a:pt x="117558" y="297229"/>
                    <a:pt x="50835" y="283635"/>
                    <a:pt x="19050" y="257928"/>
                  </a:cubicBezTo>
                  <a:lnTo>
                    <a:pt x="19050" y="309671"/>
                  </a:lnTo>
                  <a:lnTo>
                    <a:pt x="19060" y="309671"/>
                  </a:lnTo>
                  <a:cubicBezTo>
                    <a:pt x="19155" y="319798"/>
                    <a:pt x="29318" y="328442"/>
                    <a:pt x="37833" y="333950"/>
                  </a:cubicBezTo>
                  <a:cubicBezTo>
                    <a:pt x="67132" y="352646"/>
                    <a:pt x="122149" y="364286"/>
                    <a:pt x="181394" y="364286"/>
                  </a:cubicBezTo>
                  <a:lnTo>
                    <a:pt x="185585" y="364286"/>
                  </a:lnTo>
                  <a:lnTo>
                    <a:pt x="185585" y="383179"/>
                  </a:lnTo>
                  <a:lnTo>
                    <a:pt x="181394" y="383179"/>
                  </a:lnTo>
                  <a:cubicBezTo>
                    <a:pt x="121206" y="383179"/>
                    <a:pt x="66504" y="372004"/>
                    <a:pt x="33052" y="353118"/>
                  </a:cubicBezTo>
                  <a:cubicBezTo>
                    <a:pt x="25889" y="358494"/>
                    <a:pt x="19060" y="365740"/>
                    <a:pt x="19060" y="373931"/>
                  </a:cubicBezTo>
                  <a:cubicBezTo>
                    <a:pt x="19060" y="399760"/>
                    <a:pt x="85725" y="428545"/>
                    <a:pt x="181394" y="428545"/>
                  </a:cubicBezTo>
                  <a:cubicBezTo>
                    <a:pt x="276987" y="428545"/>
                    <a:pt x="343614" y="399807"/>
                    <a:pt x="343719" y="373997"/>
                  </a:cubicBezTo>
                  <a:lnTo>
                    <a:pt x="343719" y="373902"/>
                  </a:lnTo>
                  <a:lnTo>
                    <a:pt x="343719" y="373893"/>
                  </a:lnTo>
                  <a:cubicBezTo>
                    <a:pt x="343700" y="365684"/>
                    <a:pt x="336842" y="358437"/>
                    <a:pt x="329660" y="353062"/>
                  </a:cubicBezTo>
                  <a:cubicBezTo>
                    <a:pt x="325012" y="355698"/>
                    <a:pt x="320030" y="358239"/>
                    <a:pt x="314363" y="360573"/>
                  </a:cubicBezTo>
                  <a:lnTo>
                    <a:pt x="307067" y="343114"/>
                  </a:lnTo>
                  <a:cubicBezTo>
                    <a:pt x="313982" y="340270"/>
                    <a:pt x="319983" y="337200"/>
                    <a:pt x="324907" y="333969"/>
                  </a:cubicBezTo>
                  <a:cubicBezTo>
                    <a:pt x="333499" y="328367"/>
                    <a:pt x="343729" y="319609"/>
                    <a:pt x="343729" y="309775"/>
                  </a:cubicBezTo>
                  <a:lnTo>
                    <a:pt x="343729" y="309775"/>
                  </a:lnTo>
                  <a:close/>
                  <a:moveTo>
                    <a:pt x="425319" y="171609"/>
                  </a:moveTo>
                  <a:lnTo>
                    <a:pt x="371942" y="171609"/>
                  </a:lnTo>
                  <a:cubicBezTo>
                    <a:pt x="368788" y="171609"/>
                    <a:pt x="365826" y="170059"/>
                    <a:pt x="364065" y="167471"/>
                  </a:cubicBezTo>
                  <a:cubicBezTo>
                    <a:pt x="362283" y="164883"/>
                    <a:pt x="361920" y="161585"/>
                    <a:pt x="363083" y="158686"/>
                  </a:cubicBezTo>
                  <a:lnTo>
                    <a:pt x="395553" y="77514"/>
                  </a:lnTo>
                  <a:lnTo>
                    <a:pt x="272596" y="77514"/>
                  </a:lnTo>
                  <a:lnTo>
                    <a:pt x="215446" y="190881"/>
                  </a:lnTo>
                  <a:lnTo>
                    <a:pt x="276235" y="190881"/>
                  </a:lnTo>
                  <a:cubicBezTo>
                    <a:pt x="279273" y="190881"/>
                    <a:pt x="282131" y="192327"/>
                    <a:pt x="283931" y="194755"/>
                  </a:cubicBezTo>
                  <a:cubicBezTo>
                    <a:pt x="285712" y="197192"/>
                    <a:pt x="286236" y="200319"/>
                    <a:pt x="285312" y="203201"/>
                  </a:cubicBezTo>
                  <a:lnTo>
                    <a:pt x="231057" y="372325"/>
                  </a:lnTo>
                  <a:lnTo>
                    <a:pt x="425319" y="171609"/>
                  </a:lnTo>
                  <a:close/>
                  <a:moveTo>
                    <a:pt x="454551" y="168709"/>
                  </a:moveTo>
                  <a:lnTo>
                    <a:pt x="216437" y="414715"/>
                  </a:lnTo>
                  <a:cubicBezTo>
                    <a:pt x="214579" y="416623"/>
                    <a:pt x="212084" y="417615"/>
                    <a:pt x="209560" y="417615"/>
                  </a:cubicBezTo>
                  <a:cubicBezTo>
                    <a:pt x="207883" y="417615"/>
                    <a:pt x="206197" y="417189"/>
                    <a:pt x="204692" y="416292"/>
                  </a:cubicBezTo>
                  <a:cubicBezTo>
                    <a:pt x="200882" y="414044"/>
                    <a:pt x="199139" y="409500"/>
                    <a:pt x="200482" y="405305"/>
                  </a:cubicBezTo>
                  <a:lnTo>
                    <a:pt x="263214" y="209776"/>
                  </a:lnTo>
                  <a:lnTo>
                    <a:pt x="200035" y="209776"/>
                  </a:lnTo>
                  <a:cubicBezTo>
                    <a:pt x="196729" y="209776"/>
                    <a:pt x="193672" y="208085"/>
                    <a:pt x="191929" y="205298"/>
                  </a:cubicBezTo>
                  <a:cubicBezTo>
                    <a:pt x="190195" y="202511"/>
                    <a:pt x="190033" y="199034"/>
                    <a:pt x="191519" y="196105"/>
                  </a:cubicBezTo>
                  <a:lnTo>
                    <a:pt x="258194" y="63844"/>
                  </a:lnTo>
                  <a:cubicBezTo>
                    <a:pt x="259804" y="60642"/>
                    <a:pt x="263100" y="58620"/>
                    <a:pt x="266710" y="58620"/>
                  </a:cubicBezTo>
                  <a:lnTo>
                    <a:pt x="409584" y="58620"/>
                  </a:lnTo>
                  <a:cubicBezTo>
                    <a:pt x="412736" y="58620"/>
                    <a:pt x="415699" y="60179"/>
                    <a:pt x="417461" y="62758"/>
                  </a:cubicBezTo>
                  <a:cubicBezTo>
                    <a:pt x="419242" y="65356"/>
                    <a:pt x="419604" y="68644"/>
                    <a:pt x="418442" y="71554"/>
                  </a:cubicBezTo>
                  <a:lnTo>
                    <a:pt x="385971" y="152714"/>
                  </a:lnTo>
                  <a:lnTo>
                    <a:pt x="447674" y="152714"/>
                  </a:lnTo>
                  <a:cubicBezTo>
                    <a:pt x="451484" y="152714"/>
                    <a:pt x="454942" y="154982"/>
                    <a:pt x="456437" y="158458"/>
                  </a:cubicBezTo>
                  <a:cubicBezTo>
                    <a:pt x="457932" y="161944"/>
                    <a:pt x="457190" y="165979"/>
                    <a:pt x="454551" y="168709"/>
                  </a:cubicBezTo>
                  <a:lnTo>
                    <a:pt x="454551" y="168709"/>
                  </a:lnTo>
                  <a:close/>
                  <a:moveTo>
                    <a:pt x="32909" y="463623"/>
                  </a:moveTo>
                  <a:cubicBezTo>
                    <a:pt x="46406" y="471227"/>
                    <a:pt x="63398" y="477624"/>
                    <a:pt x="83410" y="482612"/>
                  </a:cubicBezTo>
                  <a:lnTo>
                    <a:pt x="88059" y="464284"/>
                  </a:lnTo>
                  <a:cubicBezTo>
                    <a:pt x="69971" y="459777"/>
                    <a:pt x="54159" y="453863"/>
                    <a:pt x="42320" y="447194"/>
                  </a:cubicBezTo>
                  <a:lnTo>
                    <a:pt x="32909" y="463623"/>
                  </a:lnTo>
                  <a:close/>
                  <a:moveTo>
                    <a:pt x="83410" y="331456"/>
                  </a:moveTo>
                  <a:lnTo>
                    <a:pt x="88059" y="313138"/>
                  </a:lnTo>
                  <a:cubicBezTo>
                    <a:pt x="69971" y="308622"/>
                    <a:pt x="54159" y="302708"/>
                    <a:pt x="42320" y="296038"/>
                  </a:cubicBezTo>
                  <a:lnTo>
                    <a:pt x="32909" y="312467"/>
                  </a:lnTo>
                  <a:cubicBezTo>
                    <a:pt x="46406" y="320072"/>
                    <a:pt x="63389" y="326467"/>
                    <a:pt x="83410" y="331456"/>
                  </a:cubicBezTo>
                  <a:lnTo>
                    <a:pt x="83410" y="331456"/>
                  </a:lnTo>
                  <a:close/>
                  <a:moveTo>
                    <a:pt x="32909" y="161312"/>
                  </a:moveTo>
                  <a:lnTo>
                    <a:pt x="42320" y="144883"/>
                  </a:lnTo>
                  <a:cubicBezTo>
                    <a:pt x="54140" y="151552"/>
                    <a:pt x="69961" y="157457"/>
                    <a:pt x="88059" y="161982"/>
                  </a:cubicBezTo>
                  <a:lnTo>
                    <a:pt x="83410" y="180301"/>
                  </a:lnTo>
                  <a:cubicBezTo>
                    <a:pt x="63370" y="175303"/>
                    <a:pt x="46387" y="168907"/>
                    <a:pt x="32909" y="161312"/>
                  </a:cubicBezTo>
                  <a:lnTo>
                    <a:pt x="32909" y="161312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3" name="Graphic 26" descr="Amazon Simple Queue Service (Amazon SQS) service icon.">
            <a:extLst>
              <a:ext uri="{FF2B5EF4-FFF2-40B4-BE49-F238E27FC236}">
                <a16:creationId xmlns:a16="http://schemas.microsoft.com/office/drawing/2014/main" id="{299A7B06-A746-DB81-C55E-8978A487DCB0}"/>
              </a:ext>
            </a:extLst>
          </p:cNvPr>
          <p:cNvGrpSpPr/>
          <p:nvPr/>
        </p:nvGrpSpPr>
        <p:grpSpPr>
          <a:xfrm>
            <a:off x="8512676" y="1035875"/>
            <a:ext cx="762000" cy="762000"/>
            <a:chOff x="8526666" y="1644984"/>
            <a:chExt cx="762000" cy="762000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50075DE9-4665-D24B-E637-01A723AC05E3}"/>
                </a:ext>
              </a:extLst>
            </p:cNvPr>
            <p:cNvSpPr/>
            <p:nvPr/>
          </p:nvSpPr>
          <p:spPr>
            <a:xfrm>
              <a:off x="8526666" y="1644984"/>
              <a:ext cx="762000" cy="762000"/>
            </a:xfrm>
            <a:custGeom>
              <a:avLst/>
              <a:gdLst>
                <a:gd name="connsiteX0" fmla="*/ 0 w 762000"/>
                <a:gd name="connsiteY0" fmla="*/ 0 h 762000"/>
                <a:gd name="connsiteX1" fmla="*/ 762000 w 762000"/>
                <a:gd name="connsiteY1" fmla="*/ 0 h 762000"/>
                <a:gd name="connsiteX2" fmla="*/ 762000 w 762000"/>
                <a:gd name="connsiteY2" fmla="*/ 762000 h 762000"/>
                <a:gd name="connsiteX3" fmla="*/ 0 w 76200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762000">
                  <a:moveTo>
                    <a:pt x="0" y="0"/>
                  </a:moveTo>
                  <a:lnTo>
                    <a:pt x="762000" y="0"/>
                  </a:lnTo>
                  <a:lnTo>
                    <a:pt x="762000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E7157B"/>
            </a:solidFill>
            <a:ln w="9525" cap="flat">
              <a:noFill/>
              <a:prstDash val="solid"/>
              <a:miter/>
            </a:ln>
          </p:spPr>
          <p:txBody>
            <a:bodyPr wrap="none" tIns="1554480" rtlCol="0" anchor="b" anchorCtr="1"/>
            <a:lstStyle/>
            <a:p>
              <a:endParaRPr lang="en-US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B297530E-93C9-FFAC-F85A-37EC5EB598F7}"/>
                </a:ext>
              </a:extLst>
            </p:cNvPr>
            <p:cNvSpPr/>
            <p:nvPr/>
          </p:nvSpPr>
          <p:spPr>
            <a:xfrm>
              <a:off x="8640966" y="1806909"/>
              <a:ext cx="533400" cy="438150"/>
            </a:xfrm>
            <a:custGeom>
              <a:avLst/>
              <a:gdLst>
                <a:gd name="connsiteX0" fmla="*/ 159229 w 533400"/>
                <a:gd name="connsiteY0" fmla="*/ 254200 h 438150"/>
                <a:gd name="connsiteX1" fmla="*/ 187823 w 533400"/>
                <a:gd name="connsiteY1" fmla="*/ 225950 h 438150"/>
                <a:gd name="connsiteX2" fmla="*/ 190634 w 533400"/>
                <a:gd name="connsiteY2" fmla="*/ 219265 h 438150"/>
                <a:gd name="connsiteX3" fmla="*/ 187861 w 533400"/>
                <a:gd name="connsiteY3" fmla="*/ 212560 h 438150"/>
                <a:gd name="connsiteX4" fmla="*/ 159268 w 533400"/>
                <a:gd name="connsiteY4" fmla="*/ 183988 h 438150"/>
                <a:gd name="connsiteX5" fmla="*/ 145753 w 533400"/>
                <a:gd name="connsiteY5" fmla="*/ 197341 h 438150"/>
                <a:gd name="connsiteX6" fmla="*/ 158019 w 533400"/>
                <a:gd name="connsiteY6" fmla="*/ 209604 h 438150"/>
                <a:gd name="connsiteX7" fmla="*/ 114386 w 533400"/>
                <a:gd name="connsiteY7" fmla="*/ 209604 h 438150"/>
                <a:gd name="connsiteX8" fmla="*/ 114386 w 533400"/>
                <a:gd name="connsiteY8" fmla="*/ 228546 h 438150"/>
                <a:gd name="connsiteX9" fmla="*/ 158171 w 533400"/>
                <a:gd name="connsiteY9" fmla="*/ 228546 h 438150"/>
                <a:gd name="connsiteX10" fmla="*/ 145791 w 533400"/>
                <a:gd name="connsiteY10" fmla="*/ 240771 h 438150"/>
                <a:gd name="connsiteX11" fmla="*/ 159229 w 533400"/>
                <a:gd name="connsiteY11" fmla="*/ 254200 h 438150"/>
                <a:gd name="connsiteX12" fmla="*/ 377454 w 533400"/>
                <a:gd name="connsiteY12" fmla="*/ 255062 h 438150"/>
                <a:gd name="connsiteX13" fmla="*/ 415579 w 533400"/>
                <a:gd name="connsiteY13" fmla="*/ 226632 h 438150"/>
                <a:gd name="connsiteX14" fmla="*/ 419382 w 533400"/>
                <a:gd name="connsiteY14" fmla="*/ 219065 h 438150"/>
                <a:gd name="connsiteX15" fmla="*/ 415569 w 533400"/>
                <a:gd name="connsiteY15" fmla="*/ 211480 h 438150"/>
                <a:gd name="connsiteX16" fmla="*/ 377444 w 533400"/>
                <a:gd name="connsiteY16" fmla="*/ 183088 h 438150"/>
                <a:gd name="connsiteX17" fmla="*/ 366008 w 533400"/>
                <a:gd name="connsiteY17" fmla="*/ 198240 h 438150"/>
                <a:gd name="connsiteX18" fmla="*/ 381257 w 533400"/>
                <a:gd name="connsiteY18" fmla="*/ 209604 h 438150"/>
                <a:gd name="connsiteX19" fmla="*/ 343132 w 533400"/>
                <a:gd name="connsiteY19" fmla="*/ 209604 h 438150"/>
                <a:gd name="connsiteX20" fmla="*/ 343132 w 533400"/>
                <a:gd name="connsiteY20" fmla="*/ 228546 h 438150"/>
                <a:gd name="connsiteX21" fmla="*/ 381248 w 533400"/>
                <a:gd name="connsiteY21" fmla="*/ 228546 h 438150"/>
                <a:gd name="connsiteX22" fmla="*/ 365998 w 533400"/>
                <a:gd name="connsiteY22" fmla="*/ 239910 h 438150"/>
                <a:gd name="connsiteX23" fmla="*/ 377454 w 533400"/>
                <a:gd name="connsiteY23" fmla="*/ 255062 h 438150"/>
                <a:gd name="connsiteX24" fmla="*/ 221058 w 533400"/>
                <a:gd name="connsiteY24" fmla="*/ 219075 h 438150"/>
                <a:gd name="connsiteX25" fmla="*/ 211079 w 533400"/>
                <a:gd name="connsiteY25" fmla="*/ 274637 h 438150"/>
                <a:gd name="connsiteX26" fmla="*/ 266884 w 533400"/>
                <a:gd name="connsiteY26" fmla="*/ 264750 h 438150"/>
                <a:gd name="connsiteX27" fmla="*/ 322678 w 533400"/>
                <a:gd name="connsiteY27" fmla="*/ 274637 h 438150"/>
                <a:gd name="connsiteX28" fmla="*/ 312710 w 533400"/>
                <a:gd name="connsiteY28" fmla="*/ 219075 h 438150"/>
                <a:gd name="connsiteX29" fmla="*/ 322678 w 533400"/>
                <a:gd name="connsiteY29" fmla="*/ 163513 h 438150"/>
                <a:gd name="connsiteX30" fmla="*/ 211079 w 533400"/>
                <a:gd name="connsiteY30" fmla="*/ 163513 h 438150"/>
                <a:gd name="connsiteX31" fmla="*/ 221058 w 533400"/>
                <a:gd name="connsiteY31" fmla="*/ 219075 h 438150"/>
                <a:gd name="connsiteX32" fmla="*/ 221058 w 533400"/>
                <a:gd name="connsiteY32" fmla="*/ 219075 h 438150"/>
                <a:gd name="connsiteX33" fmla="*/ 174365 w 533400"/>
                <a:gd name="connsiteY33" fmla="*/ 311003 h 438150"/>
                <a:gd name="connsiteX34" fmla="*/ 171572 w 533400"/>
                <a:gd name="connsiteY34" fmla="*/ 304308 h 438150"/>
                <a:gd name="connsiteX35" fmla="*/ 174365 w 533400"/>
                <a:gd name="connsiteY35" fmla="*/ 297612 h 438150"/>
                <a:gd name="connsiteX36" fmla="*/ 201996 w 533400"/>
                <a:gd name="connsiteY36" fmla="*/ 219075 h 438150"/>
                <a:gd name="connsiteX37" fmla="*/ 174365 w 533400"/>
                <a:gd name="connsiteY37" fmla="*/ 140539 h 438150"/>
                <a:gd name="connsiteX38" fmla="*/ 171572 w 533400"/>
                <a:gd name="connsiteY38" fmla="*/ 133842 h 438150"/>
                <a:gd name="connsiteX39" fmla="*/ 174365 w 533400"/>
                <a:gd name="connsiteY39" fmla="*/ 127147 h 438150"/>
                <a:gd name="connsiteX40" fmla="*/ 187842 w 533400"/>
                <a:gd name="connsiteY40" fmla="*/ 127147 h 438150"/>
                <a:gd name="connsiteX41" fmla="*/ 345925 w 533400"/>
                <a:gd name="connsiteY41" fmla="*/ 127147 h 438150"/>
                <a:gd name="connsiteX42" fmla="*/ 359402 w 533400"/>
                <a:gd name="connsiteY42" fmla="*/ 127147 h 438150"/>
                <a:gd name="connsiteX43" fmla="*/ 362195 w 533400"/>
                <a:gd name="connsiteY43" fmla="*/ 133842 h 438150"/>
                <a:gd name="connsiteX44" fmla="*/ 359402 w 533400"/>
                <a:gd name="connsiteY44" fmla="*/ 140539 h 438150"/>
                <a:gd name="connsiteX45" fmla="*/ 331771 w 533400"/>
                <a:gd name="connsiteY45" fmla="*/ 219075 h 438150"/>
                <a:gd name="connsiteX46" fmla="*/ 359402 w 533400"/>
                <a:gd name="connsiteY46" fmla="*/ 297612 h 438150"/>
                <a:gd name="connsiteX47" fmla="*/ 362195 w 533400"/>
                <a:gd name="connsiteY47" fmla="*/ 304308 h 438150"/>
                <a:gd name="connsiteX48" fmla="*/ 359402 w 533400"/>
                <a:gd name="connsiteY48" fmla="*/ 311003 h 438150"/>
                <a:gd name="connsiteX49" fmla="*/ 352664 w 533400"/>
                <a:gd name="connsiteY49" fmla="*/ 313777 h 438150"/>
                <a:gd name="connsiteX50" fmla="*/ 345925 w 533400"/>
                <a:gd name="connsiteY50" fmla="*/ 311003 h 438150"/>
                <a:gd name="connsiteX51" fmla="*/ 187842 w 533400"/>
                <a:gd name="connsiteY51" fmla="*/ 311003 h 438150"/>
                <a:gd name="connsiteX52" fmla="*/ 174365 w 533400"/>
                <a:gd name="connsiteY52" fmla="*/ 311003 h 438150"/>
                <a:gd name="connsiteX53" fmla="*/ 174365 w 533400"/>
                <a:gd name="connsiteY53" fmla="*/ 311003 h 438150"/>
                <a:gd name="connsiteX54" fmla="*/ 514360 w 533400"/>
                <a:gd name="connsiteY54" fmla="*/ 219123 h 438150"/>
                <a:gd name="connsiteX55" fmla="*/ 504618 w 533400"/>
                <a:gd name="connsiteY55" fmla="*/ 195760 h 438150"/>
                <a:gd name="connsiteX56" fmla="*/ 481105 w 533400"/>
                <a:gd name="connsiteY56" fmla="*/ 186099 h 438150"/>
                <a:gd name="connsiteX57" fmla="*/ 457591 w 533400"/>
                <a:gd name="connsiteY57" fmla="*/ 195760 h 438150"/>
                <a:gd name="connsiteX58" fmla="*/ 457591 w 533400"/>
                <a:gd name="connsiteY58" fmla="*/ 242486 h 438150"/>
                <a:gd name="connsiteX59" fmla="*/ 504618 w 533400"/>
                <a:gd name="connsiteY59" fmla="*/ 242486 h 438150"/>
                <a:gd name="connsiteX60" fmla="*/ 514360 w 533400"/>
                <a:gd name="connsiteY60" fmla="*/ 219123 h 438150"/>
                <a:gd name="connsiteX61" fmla="*/ 514360 w 533400"/>
                <a:gd name="connsiteY61" fmla="*/ 219123 h 438150"/>
                <a:gd name="connsiteX62" fmla="*/ 518095 w 533400"/>
                <a:gd name="connsiteY62" fmla="*/ 255877 h 438150"/>
                <a:gd name="connsiteX63" fmla="*/ 481105 w 533400"/>
                <a:gd name="connsiteY63" fmla="*/ 271076 h 438150"/>
                <a:gd name="connsiteX64" fmla="*/ 444115 w 533400"/>
                <a:gd name="connsiteY64" fmla="*/ 255877 h 438150"/>
                <a:gd name="connsiteX65" fmla="*/ 444115 w 533400"/>
                <a:gd name="connsiteY65" fmla="*/ 182369 h 438150"/>
                <a:gd name="connsiteX66" fmla="*/ 518095 w 533400"/>
                <a:gd name="connsiteY66" fmla="*/ 182369 h 438150"/>
                <a:gd name="connsiteX67" fmla="*/ 518095 w 533400"/>
                <a:gd name="connsiteY67" fmla="*/ 255877 h 438150"/>
                <a:gd name="connsiteX68" fmla="*/ 518095 w 533400"/>
                <a:gd name="connsiteY68" fmla="*/ 255877 h 438150"/>
                <a:gd name="connsiteX69" fmla="*/ 85534 w 533400"/>
                <a:gd name="connsiteY69" fmla="*/ 219340 h 438150"/>
                <a:gd name="connsiteX70" fmla="*/ 75794 w 533400"/>
                <a:gd name="connsiteY70" fmla="*/ 195977 h 438150"/>
                <a:gd name="connsiteX71" fmla="*/ 52281 w 533400"/>
                <a:gd name="connsiteY71" fmla="*/ 186299 h 438150"/>
                <a:gd name="connsiteX72" fmla="*/ 28767 w 533400"/>
                <a:gd name="connsiteY72" fmla="*/ 195977 h 438150"/>
                <a:gd name="connsiteX73" fmla="*/ 19036 w 533400"/>
                <a:gd name="connsiteY73" fmla="*/ 219340 h 438150"/>
                <a:gd name="connsiteX74" fmla="*/ 28767 w 533400"/>
                <a:gd name="connsiteY74" fmla="*/ 242704 h 438150"/>
                <a:gd name="connsiteX75" fmla="*/ 75794 w 533400"/>
                <a:gd name="connsiteY75" fmla="*/ 242704 h 438150"/>
                <a:gd name="connsiteX76" fmla="*/ 85534 w 533400"/>
                <a:gd name="connsiteY76" fmla="*/ 219340 h 438150"/>
                <a:gd name="connsiteX77" fmla="*/ 85534 w 533400"/>
                <a:gd name="connsiteY77" fmla="*/ 219340 h 438150"/>
                <a:gd name="connsiteX78" fmla="*/ 89271 w 533400"/>
                <a:gd name="connsiteY78" fmla="*/ 256094 h 438150"/>
                <a:gd name="connsiteX79" fmla="*/ 52281 w 533400"/>
                <a:gd name="connsiteY79" fmla="*/ 271294 h 438150"/>
                <a:gd name="connsiteX80" fmla="*/ 15290 w 533400"/>
                <a:gd name="connsiteY80" fmla="*/ 256094 h 438150"/>
                <a:gd name="connsiteX81" fmla="*/ 15290 w 533400"/>
                <a:gd name="connsiteY81" fmla="*/ 182587 h 438150"/>
                <a:gd name="connsiteX82" fmla="*/ 89271 w 533400"/>
                <a:gd name="connsiteY82" fmla="*/ 182587 h 438150"/>
                <a:gd name="connsiteX83" fmla="*/ 89271 w 533400"/>
                <a:gd name="connsiteY83" fmla="*/ 256094 h 438150"/>
                <a:gd name="connsiteX84" fmla="*/ 89271 w 533400"/>
                <a:gd name="connsiteY84" fmla="*/ 256094 h 438150"/>
                <a:gd name="connsiteX85" fmla="*/ 408583 w 533400"/>
                <a:gd name="connsiteY85" fmla="*/ 360579 h 438150"/>
                <a:gd name="connsiteX86" fmla="*/ 266121 w 533400"/>
                <a:gd name="connsiteY86" fmla="*/ 419210 h 438150"/>
                <a:gd name="connsiteX87" fmla="*/ 123650 w 533400"/>
                <a:gd name="connsiteY87" fmla="*/ 360579 h 438150"/>
                <a:gd name="connsiteX88" fmla="*/ 75737 w 533400"/>
                <a:gd name="connsiteY88" fmla="*/ 282270 h 438150"/>
                <a:gd name="connsiteX89" fmla="*/ 57722 w 533400"/>
                <a:gd name="connsiteY89" fmla="*/ 288464 h 438150"/>
                <a:gd name="connsiteX90" fmla="*/ 110173 w 533400"/>
                <a:gd name="connsiteY90" fmla="*/ 373971 h 438150"/>
                <a:gd name="connsiteX91" fmla="*/ 266121 w 533400"/>
                <a:gd name="connsiteY91" fmla="*/ 438150 h 438150"/>
                <a:gd name="connsiteX92" fmla="*/ 422059 w 533400"/>
                <a:gd name="connsiteY92" fmla="*/ 373971 h 438150"/>
                <a:gd name="connsiteX93" fmla="*/ 476054 w 533400"/>
                <a:gd name="connsiteY93" fmla="*/ 288435 h 438150"/>
                <a:gd name="connsiteX94" fmla="*/ 458021 w 533400"/>
                <a:gd name="connsiteY94" fmla="*/ 282298 h 438150"/>
                <a:gd name="connsiteX95" fmla="*/ 408583 w 533400"/>
                <a:gd name="connsiteY95" fmla="*/ 360579 h 438150"/>
                <a:gd name="connsiteX96" fmla="*/ 408583 w 533400"/>
                <a:gd name="connsiteY96" fmla="*/ 360579 h 438150"/>
                <a:gd name="connsiteX97" fmla="*/ 75728 w 533400"/>
                <a:gd name="connsiteY97" fmla="*/ 155890 h 438150"/>
                <a:gd name="connsiteX98" fmla="*/ 57732 w 533400"/>
                <a:gd name="connsiteY98" fmla="*/ 149677 h 438150"/>
                <a:gd name="connsiteX99" fmla="*/ 110230 w 533400"/>
                <a:gd name="connsiteY99" fmla="*/ 64133 h 438150"/>
                <a:gd name="connsiteX100" fmla="*/ 266121 w 533400"/>
                <a:gd name="connsiteY100" fmla="*/ 0 h 438150"/>
                <a:gd name="connsiteX101" fmla="*/ 422002 w 533400"/>
                <a:gd name="connsiteY101" fmla="*/ 64133 h 438150"/>
                <a:gd name="connsiteX102" fmla="*/ 476035 w 533400"/>
                <a:gd name="connsiteY102" fmla="*/ 149677 h 438150"/>
                <a:gd name="connsiteX103" fmla="*/ 458040 w 533400"/>
                <a:gd name="connsiteY103" fmla="*/ 155890 h 438150"/>
                <a:gd name="connsiteX104" fmla="*/ 408525 w 533400"/>
                <a:gd name="connsiteY104" fmla="*/ 77523 h 438150"/>
                <a:gd name="connsiteX105" fmla="*/ 266121 w 533400"/>
                <a:gd name="connsiteY105" fmla="*/ 18940 h 438150"/>
                <a:gd name="connsiteX106" fmla="*/ 123707 w 533400"/>
                <a:gd name="connsiteY106" fmla="*/ 77523 h 438150"/>
                <a:gd name="connsiteX107" fmla="*/ 75728 w 533400"/>
                <a:gd name="connsiteY107" fmla="*/ 155890 h 438150"/>
                <a:gd name="connsiteX108" fmla="*/ 75728 w 533400"/>
                <a:gd name="connsiteY108" fmla="*/ 155890 h 438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</a:cxnLst>
              <a:rect l="l" t="t" r="r" b="b"/>
              <a:pathLst>
                <a:path w="533400" h="438150">
                  <a:moveTo>
                    <a:pt x="159229" y="254200"/>
                  </a:moveTo>
                  <a:lnTo>
                    <a:pt x="187823" y="225950"/>
                  </a:lnTo>
                  <a:cubicBezTo>
                    <a:pt x="189614" y="224179"/>
                    <a:pt x="190625" y="221774"/>
                    <a:pt x="190634" y="219265"/>
                  </a:cubicBezTo>
                  <a:cubicBezTo>
                    <a:pt x="190644" y="216755"/>
                    <a:pt x="189643" y="214340"/>
                    <a:pt x="187861" y="212560"/>
                  </a:cubicBezTo>
                  <a:lnTo>
                    <a:pt x="159268" y="183988"/>
                  </a:lnTo>
                  <a:lnTo>
                    <a:pt x="145753" y="197341"/>
                  </a:lnTo>
                  <a:lnTo>
                    <a:pt x="158019" y="209604"/>
                  </a:lnTo>
                  <a:lnTo>
                    <a:pt x="114386" y="209604"/>
                  </a:lnTo>
                  <a:lnTo>
                    <a:pt x="114386" y="228546"/>
                  </a:lnTo>
                  <a:lnTo>
                    <a:pt x="158171" y="228546"/>
                  </a:lnTo>
                  <a:lnTo>
                    <a:pt x="145791" y="240771"/>
                  </a:lnTo>
                  <a:lnTo>
                    <a:pt x="159229" y="254200"/>
                  </a:lnTo>
                  <a:close/>
                  <a:moveTo>
                    <a:pt x="377454" y="255062"/>
                  </a:moveTo>
                  <a:lnTo>
                    <a:pt x="415579" y="226632"/>
                  </a:lnTo>
                  <a:cubicBezTo>
                    <a:pt x="417962" y="224842"/>
                    <a:pt x="419382" y="222039"/>
                    <a:pt x="419382" y="219065"/>
                  </a:cubicBezTo>
                  <a:cubicBezTo>
                    <a:pt x="419382" y="216082"/>
                    <a:pt x="417962" y="213270"/>
                    <a:pt x="415569" y="211480"/>
                  </a:cubicBezTo>
                  <a:lnTo>
                    <a:pt x="377444" y="183088"/>
                  </a:lnTo>
                  <a:lnTo>
                    <a:pt x="366008" y="198240"/>
                  </a:lnTo>
                  <a:lnTo>
                    <a:pt x="381257" y="209604"/>
                  </a:lnTo>
                  <a:lnTo>
                    <a:pt x="343132" y="209604"/>
                  </a:lnTo>
                  <a:lnTo>
                    <a:pt x="343132" y="228546"/>
                  </a:lnTo>
                  <a:lnTo>
                    <a:pt x="381248" y="228546"/>
                  </a:lnTo>
                  <a:lnTo>
                    <a:pt x="365998" y="239910"/>
                  </a:lnTo>
                  <a:lnTo>
                    <a:pt x="377454" y="255062"/>
                  </a:lnTo>
                  <a:close/>
                  <a:moveTo>
                    <a:pt x="221058" y="219075"/>
                  </a:moveTo>
                  <a:cubicBezTo>
                    <a:pt x="221058" y="239180"/>
                    <a:pt x="217579" y="258140"/>
                    <a:pt x="211079" y="274637"/>
                  </a:cubicBezTo>
                  <a:cubicBezTo>
                    <a:pt x="228226" y="268046"/>
                    <a:pt x="247564" y="264750"/>
                    <a:pt x="266884" y="264750"/>
                  </a:cubicBezTo>
                  <a:cubicBezTo>
                    <a:pt x="286203" y="264750"/>
                    <a:pt x="305542" y="268046"/>
                    <a:pt x="322678" y="274637"/>
                  </a:cubicBezTo>
                  <a:cubicBezTo>
                    <a:pt x="316188" y="258140"/>
                    <a:pt x="312710" y="239180"/>
                    <a:pt x="312710" y="219075"/>
                  </a:cubicBezTo>
                  <a:cubicBezTo>
                    <a:pt x="312710" y="198970"/>
                    <a:pt x="316188" y="180020"/>
                    <a:pt x="322678" y="163513"/>
                  </a:cubicBezTo>
                  <a:cubicBezTo>
                    <a:pt x="288395" y="176686"/>
                    <a:pt x="245372" y="176686"/>
                    <a:pt x="211079" y="163513"/>
                  </a:cubicBezTo>
                  <a:cubicBezTo>
                    <a:pt x="217579" y="180020"/>
                    <a:pt x="221058" y="198970"/>
                    <a:pt x="221058" y="219075"/>
                  </a:cubicBezTo>
                  <a:lnTo>
                    <a:pt x="221058" y="219075"/>
                  </a:lnTo>
                  <a:close/>
                  <a:moveTo>
                    <a:pt x="174365" y="311003"/>
                  </a:moveTo>
                  <a:cubicBezTo>
                    <a:pt x="172506" y="309156"/>
                    <a:pt x="171572" y="306732"/>
                    <a:pt x="171572" y="304308"/>
                  </a:cubicBezTo>
                  <a:cubicBezTo>
                    <a:pt x="171572" y="301882"/>
                    <a:pt x="172506" y="299458"/>
                    <a:pt x="174365" y="297612"/>
                  </a:cubicBezTo>
                  <a:cubicBezTo>
                    <a:pt x="191664" y="280424"/>
                    <a:pt x="201996" y="251056"/>
                    <a:pt x="201996" y="219075"/>
                  </a:cubicBezTo>
                  <a:cubicBezTo>
                    <a:pt x="201996" y="187094"/>
                    <a:pt x="191664" y="157726"/>
                    <a:pt x="174365" y="140539"/>
                  </a:cubicBezTo>
                  <a:cubicBezTo>
                    <a:pt x="172506" y="138692"/>
                    <a:pt x="171572" y="136268"/>
                    <a:pt x="171572" y="133842"/>
                  </a:cubicBezTo>
                  <a:cubicBezTo>
                    <a:pt x="171572" y="131418"/>
                    <a:pt x="172506" y="128994"/>
                    <a:pt x="174365" y="127147"/>
                  </a:cubicBezTo>
                  <a:cubicBezTo>
                    <a:pt x="178092" y="123445"/>
                    <a:pt x="184115" y="123445"/>
                    <a:pt x="187842" y="127147"/>
                  </a:cubicBezTo>
                  <a:cubicBezTo>
                    <a:pt x="224775" y="163844"/>
                    <a:pt x="308992" y="163844"/>
                    <a:pt x="345925" y="127147"/>
                  </a:cubicBezTo>
                  <a:cubicBezTo>
                    <a:pt x="349651" y="123445"/>
                    <a:pt x="355676" y="123445"/>
                    <a:pt x="359402" y="127147"/>
                  </a:cubicBezTo>
                  <a:cubicBezTo>
                    <a:pt x="361260" y="128994"/>
                    <a:pt x="362195" y="131418"/>
                    <a:pt x="362195" y="133842"/>
                  </a:cubicBezTo>
                  <a:cubicBezTo>
                    <a:pt x="362195" y="136268"/>
                    <a:pt x="361260" y="138692"/>
                    <a:pt x="359402" y="140539"/>
                  </a:cubicBezTo>
                  <a:cubicBezTo>
                    <a:pt x="342103" y="157726"/>
                    <a:pt x="331771" y="187094"/>
                    <a:pt x="331771" y="219075"/>
                  </a:cubicBezTo>
                  <a:cubicBezTo>
                    <a:pt x="331771" y="251056"/>
                    <a:pt x="342103" y="280424"/>
                    <a:pt x="359402" y="297612"/>
                  </a:cubicBezTo>
                  <a:cubicBezTo>
                    <a:pt x="361260" y="299458"/>
                    <a:pt x="362195" y="301882"/>
                    <a:pt x="362195" y="304308"/>
                  </a:cubicBezTo>
                  <a:cubicBezTo>
                    <a:pt x="362195" y="306732"/>
                    <a:pt x="361260" y="309156"/>
                    <a:pt x="359402" y="311003"/>
                  </a:cubicBezTo>
                  <a:cubicBezTo>
                    <a:pt x="357544" y="312850"/>
                    <a:pt x="355103" y="313777"/>
                    <a:pt x="352664" y="313777"/>
                  </a:cubicBezTo>
                  <a:cubicBezTo>
                    <a:pt x="350224" y="313777"/>
                    <a:pt x="347783" y="312850"/>
                    <a:pt x="345925" y="311003"/>
                  </a:cubicBezTo>
                  <a:cubicBezTo>
                    <a:pt x="308992" y="274306"/>
                    <a:pt x="224775" y="274306"/>
                    <a:pt x="187842" y="311003"/>
                  </a:cubicBezTo>
                  <a:cubicBezTo>
                    <a:pt x="184115" y="314705"/>
                    <a:pt x="178092" y="314705"/>
                    <a:pt x="174365" y="311003"/>
                  </a:cubicBezTo>
                  <a:lnTo>
                    <a:pt x="174365" y="311003"/>
                  </a:lnTo>
                  <a:close/>
                  <a:moveTo>
                    <a:pt x="514360" y="219123"/>
                  </a:moveTo>
                  <a:cubicBezTo>
                    <a:pt x="514360" y="210296"/>
                    <a:pt x="510899" y="202001"/>
                    <a:pt x="504618" y="195760"/>
                  </a:cubicBezTo>
                  <a:cubicBezTo>
                    <a:pt x="498137" y="189310"/>
                    <a:pt x="489616" y="186099"/>
                    <a:pt x="481105" y="186099"/>
                  </a:cubicBezTo>
                  <a:cubicBezTo>
                    <a:pt x="472593" y="186099"/>
                    <a:pt x="464073" y="189310"/>
                    <a:pt x="457591" y="195760"/>
                  </a:cubicBezTo>
                  <a:cubicBezTo>
                    <a:pt x="444620" y="208638"/>
                    <a:pt x="444620" y="229596"/>
                    <a:pt x="457591" y="242486"/>
                  </a:cubicBezTo>
                  <a:cubicBezTo>
                    <a:pt x="470554" y="255365"/>
                    <a:pt x="491637" y="255375"/>
                    <a:pt x="504618" y="242486"/>
                  </a:cubicBezTo>
                  <a:cubicBezTo>
                    <a:pt x="510899" y="236245"/>
                    <a:pt x="514360" y="227948"/>
                    <a:pt x="514360" y="219123"/>
                  </a:cubicBezTo>
                  <a:lnTo>
                    <a:pt x="514360" y="219123"/>
                  </a:lnTo>
                  <a:close/>
                  <a:moveTo>
                    <a:pt x="518095" y="255877"/>
                  </a:moveTo>
                  <a:cubicBezTo>
                    <a:pt x="507897" y="266009"/>
                    <a:pt x="494506" y="271076"/>
                    <a:pt x="481105" y="271076"/>
                  </a:cubicBezTo>
                  <a:cubicBezTo>
                    <a:pt x="467704" y="271076"/>
                    <a:pt x="454313" y="266009"/>
                    <a:pt x="444115" y="255877"/>
                  </a:cubicBezTo>
                  <a:cubicBezTo>
                    <a:pt x="423708" y="235610"/>
                    <a:pt x="423708" y="202635"/>
                    <a:pt x="444115" y="182369"/>
                  </a:cubicBezTo>
                  <a:cubicBezTo>
                    <a:pt x="464521" y="162083"/>
                    <a:pt x="497708" y="162102"/>
                    <a:pt x="518095" y="182369"/>
                  </a:cubicBezTo>
                  <a:cubicBezTo>
                    <a:pt x="538502" y="202635"/>
                    <a:pt x="538502" y="235610"/>
                    <a:pt x="518095" y="255877"/>
                  </a:cubicBezTo>
                  <a:lnTo>
                    <a:pt x="518095" y="255877"/>
                  </a:lnTo>
                  <a:close/>
                  <a:moveTo>
                    <a:pt x="85534" y="219340"/>
                  </a:moveTo>
                  <a:cubicBezTo>
                    <a:pt x="85534" y="210514"/>
                    <a:pt x="82075" y="202218"/>
                    <a:pt x="75794" y="195977"/>
                  </a:cubicBezTo>
                  <a:cubicBezTo>
                    <a:pt x="69512" y="189736"/>
                    <a:pt x="61164" y="186299"/>
                    <a:pt x="52281" y="186299"/>
                  </a:cubicBezTo>
                  <a:cubicBezTo>
                    <a:pt x="43407" y="186299"/>
                    <a:pt x="35058" y="189736"/>
                    <a:pt x="28767" y="195977"/>
                  </a:cubicBezTo>
                  <a:cubicBezTo>
                    <a:pt x="22487" y="202218"/>
                    <a:pt x="19036" y="210514"/>
                    <a:pt x="19036" y="219340"/>
                  </a:cubicBezTo>
                  <a:cubicBezTo>
                    <a:pt x="19036" y="228157"/>
                    <a:pt x="22487" y="236453"/>
                    <a:pt x="28767" y="242704"/>
                  </a:cubicBezTo>
                  <a:cubicBezTo>
                    <a:pt x="41339" y="255176"/>
                    <a:pt x="63232" y="255176"/>
                    <a:pt x="75794" y="242704"/>
                  </a:cubicBezTo>
                  <a:cubicBezTo>
                    <a:pt x="82075" y="236453"/>
                    <a:pt x="85534" y="228157"/>
                    <a:pt x="85534" y="219340"/>
                  </a:cubicBezTo>
                  <a:lnTo>
                    <a:pt x="85534" y="219340"/>
                  </a:lnTo>
                  <a:close/>
                  <a:moveTo>
                    <a:pt x="89271" y="256094"/>
                  </a:moveTo>
                  <a:cubicBezTo>
                    <a:pt x="79073" y="266228"/>
                    <a:pt x="65682" y="271294"/>
                    <a:pt x="52281" y="271294"/>
                  </a:cubicBezTo>
                  <a:cubicBezTo>
                    <a:pt x="38890" y="271294"/>
                    <a:pt x="25498" y="266228"/>
                    <a:pt x="15290" y="256094"/>
                  </a:cubicBezTo>
                  <a:cubicBezTo>
                    <a:pt x="-5097" y="235828"/>
                    <a:pt x="-5097" y="202852"/>
                    <a:pt x="15290" y="182587"/>
                  </a:cubicBezTo>
                  <a:cubicBezTo>
                    <a:pt x="35697" y="162320"/>
                    <a:pt x="68874" y="162320"/>
                    <a:pt x="89271" y="182587"/>
                  </a:cubicBezTo>
                  <a:cubicBezTo>
                    <a:pt x="109668" y="202852"/>
                    <a:pt x="109668" y="235828"/>
                    <a:pt x="89271" y="256094"/>
                  </a:cubicBezTo>
                  <a:lnTo>
                    <a:pt x="89271" y="256094"/>
                  </a:lnTo>
                  <a:close/>
                  <a:moveTo>
                    <a:pt x="408583" y="360579"/>
                  </a:moveTo>
                  <a:cubicBezTo>
                    <a:pt x="370535" y="398394"/>
                    <a:pt x="319933" y="419210"/>
                    <a:pt x="266121" y="419210"/>
                  </a:cubicBezTo>
                  <a:cubicBezTo>
                    <a:pt x="212289" y="419210"/>
                    <a:pt x="161698" y="398394"/>
                    <a:pt x="123650" y="360579"/>
                  </a:cubicBezTo>
                  <a:cubicBezTo>
                    <a:pt x="97553" y="334659"/>
                    <a:pt x="83190" y="303682"/>
                    <a:pt x="75737" y="282270"/>
                  </a:cubicBezTo>
                  <a:lnTo>
                    <a:pt x="57722" y="288464"/>
                  </a:lnTo>
                  <a:cubicBezTo>
                    <a:pt x="65834" y="311760"/>
                    <a:pt x="81513" y="345502"/>
                    <a:pt x="110173" y="373971"/>
                  </a:cubicBezTo>
                  <a:cubicBezTo>
                    <a:pt x="151824" y="415364"/>
                    <a:pt x="207199" y="438150"/>
                    <a:pt x="266121" y="438150"/>
                  </a:cubicBezTo>
                  <a:cubicBezTo>
                    <a:pt x="325033" y="438150"/>
                    <a:pt x="380409" y="415364"/>
                    <a:pt x="422059" y="373971"/>
                  </a:cubicBezTo>
                  <a:cubicBezTo>
                    <a:pt x="446126" y="350077"/>
                    <a:pt x="465293" y="319696"/>
                    <a:pt x="476054" y="288435"/>
                  </a:cubicBezTo>
                  <a:lnTo>
                    <a:pt x="458021" y="282298"/>
                  </a:lnTo>
                  <a:cubicBezTo>
                    <a:pt x="448185" y="310880"/>
                    <a:pt x="430628" y="338684"/>
                    <a:pt x="408583" y="360579"/>
                  </a:cubicBezTo>
                  <a:lnTo>
                    <a:pt x="408583" y="360579"/>
                  </a:lnTo>
                  <a:close/>
                  <a:moveTo>
                    <a:pt x="75728" y="155890"/>
                  </a:moveTo>
                  <a:lnTo>
                    <a:pt x="57732" y="149677"/>
                  </a:lnTo>
                  <a:cubicBezTo>
                    <a:pt x="69265" y="116683"/>
                    <a:pt x="87908" y="86302"/>
                    <a:pt x="110230" y="64133"/>
                  </a:cubicBezTo>
                  <a:cubicBezTo>
                    <a:pt x="151862" y="22776"/>
                    <a:pt x="207218" y="0"/>
                    <a:pt x="266121" y="0"/>
                  </a:cubicBezTo>
                  <a:cubicBezTo>
                    <a:pt x="325023" y="0"/>
                    <a:pt x="380380" y="22776"/>
                    <a:pt x="422002" y="64133"/>
                  </a:cubicBezTo>
                  <a:cubicBezTo>
                    <a:pt x="445497" y="87477"/>
                    <a:pt x="465197" y="118653"/>
                    <a:pt x="476035" y="149677"/>
                  </a:cubicBezTo>
                  <a:lnTo>
                    <a:pt x="458040" y="155890"/>
                  </a:lnTo>
                  <a:cubicBezTo>
                    <a:pt x="448099" y="127479"/>
                    <a:pt x="430057" y="98916"/>
                    <a:pt x="408525" y="77523"/>
                  </a:cubicBezTo>
                  <a:cubicBezTo>
                    <a:pt x="370506" y="39737"/>
                    <a:pt x="319924" y="18940"/>
                    <a:pt x="266121" y="18940"/>
                  </a:cubicBezTo>
                  <a:cubicBezTo>
                    <a:pt x="212308" y="18940"/>
                    <a:pt x="161736" y="39737"/>
                    <a:pt x="123707" y="77523"/>
                  </a:cubicBezTo>
                  <a:cubicBezTo>
                    <a:pt x="103386" y="97724"/>
                    <a:pt x="86345" y="125557"/>
                    <a:pt x="75728" y="155890"/>
                  </a:cubicBezTo>
                  <a:lnTo>
                    <a:pt x="75728" y="155890"/>
                  </a:lnTo>
                  <a:close/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wrap="none" tIns="1554480" rtlCol="0" anchor="b" anchorCtr="1"/>
            <a:lstStyle/>
            <a:p>
              <a:r>
                <a:rPr lang="en-US" dirty="0"/>
                <a:t>SQS</a:t>
              </a:r>
            </a:p>
          </p:txBody>
        </p:sp>
      </p:grpSp>
      <p:grpSp>
        <p:nvGrpSpPr>
          <p:cNvPr id="26" name="Graphic 24" descr="Amazon Kinesis service icon.">
            <a:extLst>
              <a:ext uri="{FF2B5EF4-FFF2-40B4-BE49-F238E27FC236}">
                <a16:creationId xmlns:a16="http://schemas.microsoft.com/office/drawing/2014/main" id="{9CE8DF39-316B-D46E-F78F-6AC8AE055764}"/>
              </a:ext>
            </a:extLst>
          </p:cNvPr>
          <p:cNvGrpSpPr/>
          <p:nvPr/>
        </p:nvGrpSpPr>
        <p:grpSpPr>
          <a:xfrm>
            <a:off x="9530515" y="1035875"/>
            <a:ext cx="762000" cy="762000"/>
            <a:chOff x="9484730" y="1644984"/>
            <a:chExt cx="762000" cy="762000"/>
          </a:xfrm>
        </p:grpSpPr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CB1E0DB0-05D8-6D4F-17FB-521D218FB704}"/>
                </a:ext>
              </a:extLst>
            </p:cNvPr>
            <p:cNvSpPr/>
            <p:nvPr/>
          </p:nvSpPr>
          <p:spPr>
            <a:xfrm>
              <a:off x="9484730" y="1644984"/>
              <a:ext cx="762000" cy="762000"/>
            </a:xfrm>
            <a:custGeom>
              <a:avLst/>
              <a:gdLst>
                <a:gd name="connsiteX0" fmla="*/ 0 w 762000"/>
                <a:gd name="connsiteY0" fmla="*/ 0 h 762000"/>
                <a:gd name="connsiteX1" fmla="*/ 762000 w 762000"/>
                <a:gd name="connsiteY1" fmla="*/ 0 h 762000"/>
                <a:gd name="connsiteX2" fmla="*/ 762000 w 762000"/>
                <a:gd name="connsiteY2" fmla="*/ 762000 h 762000"/>
                <a:gd name="connsiteX3" fmla="*/ 0 w 762000"/>
                <a:gd name="connsiteY3" fmla="*/ 762000 h 76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2000" h="762000">
                  <a:moveTo>
                    <a:pt x="0" y="0"/>
                  </a:moveTo>
                  <a:lnTo>
                    <a:pt x="762000" y="0"/>
                  </a:lnTo>
                  <a:lnTo>
                    <a:pt x="762000" y="762000"/>
                  </a:lnTo>
                  <a:lnTo>
                    <a:pt x="0" y="762000"/>
                  </a:lnTo>
                  <a:close/>
                </a:path>
              </a:pathLst>
            </a:custGeom>
            <a:solidFill>
              <a:srgbClr val="8C4FFF"/>
            </a:solidFill>
            <a:ln w="9525" cap="flat">
              <a:noFill/>
              <a:prstDash val="solid"/>
              <a:miter/>
            </a:ln>
          </p:spPr>
          <p:txBody>
            <a:bodyPr wrap="none" tIns="1554480" rtlCol="0" anchor="b" anchorCtr="1"/>
            <a:lstStyle/>
            <a:p>
              <a:r>
                <a:rPr lang="en-US" dirty="0"/>
                <a:t>Kinesis</a:t>
              </a:r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F1F04356-7941-1B3C-C418-798F4AC47D78}"/>
                </a:ext>
              </a:extLst>
            </p:cNvPr>
            <p:cNvSpPr/>
            <p:nvPr/>
          </p:nvSpPr>
          <p:spPr>
            <a:xfrm>
              <a:off x="9608555" y="1759284"/>
              <a:ext cx="514350" cy="533400"/>
            </a:xfrm>
            <a:custGeom>
              <a:avLst/>
              <a:gdLst>
                <a:gd name="connsiteX0" fmla="*/ 57150 w 514350"/>
                <a:gd name="connsiteY0" fmla="*/ 476250 h 533400"/>
                <a:gd name="connsiteX1" fmla="*/ 76200 w 514350"/>
                <a:gd name="connsiteY1" fmla="*/ 476250 h 533400"/>
                <a:gd name="connsiteX2" fmla="*/ 514350 w 514350"/>
                <a:gd name="connsiteY2" fmla="*/ 314325 h 533400"/>
                <a:gd name="connsiteX3" fmla="*/ 514350 w 514350"/>
                <a:gd name="connsiteY3" fmla="*/ 295275 h 533400"/>
                <a:gd name="connsiteX4" fmla="*/ 57150 w 514350"/>
                <a:gd name="connsiteY4" fmla="*/ 476250 h 533400"/>
                <a:gd name="connsiteX5" fmla="*/ 114300 w 514350"/>
                <a:gd name="connsiteY5" fmla="*/ 533400 h 533400"/>
                <a:gd name="connsiteX6" fmla="*/ 133350 w 514350"/>
                <a:gd name="connsiteY6" fmla="*/ 533400 h 533400"/>
                <a:gd name="connsiteX7" fmla="*/ 514350 w 514350"/>
                <a:gd name="connsiteY7" fmla="*/ 352425 h 533400"/>
                <a:gd name="connsiteX8" fmla="*/ 514350 w 514350"/>
                <a:gd name="connsiteY8" fmla="*/ 333375 h 533400"/>
                <a:gd name="connsiteX9" fmla="*/ 166783 w 514350"/>
                <a:gd name="connsiteY9" fmla="*/ 402069 h 533400"/>
                <a:gd name="connsiteX10" fmla="*/ 114300 w 514350"/>
                <a:gd name="connsiteY10" fmla="*/ 533400 h 533400"/>
                <a:gd name="connsiteX11" fmla="*/ 19050 w 514350"/>
                <a:gd name="connsiteY11" fmla="*/ 133350 h 533400"/>
                <a:gd name="connsiteX12" fmla="*/ 0 w 514350"/>
                <a:gd name="connsiteY12" fmla="*/ 133350 h 533400"/>
                <a:gd name="connsiteX13" fmla="*/ 284731 w 514350"/>
                <a:gd name="connsiteY13" fmla="*/ 266700 h 533400"/>
                <a:gd name="connsiteX14" fmla="*/ 0 w 514350"/>
                <a:gd name="connsiteY14" fmla="*/ 400050 h 533400"/>
                <a:gd name="connsiteX15" fmla="*/ 19050 w 514350"/>
                <a:gd name="connsiteY15" fmla="*/ 400050 h 533400"/>
                <a:gd name="connsiteX16" fmla="*/ 514350 w 514350"/>
                <a:gd name="connsiteY16" fmla="*/ 276225 h 533400"/>
                <a:gd name="connsiteX17" fmla="*/ 514350 w 514350"/>
                <a:gd name="connsiteY17" fmla="*/ 257175 h 533400"/>
                <a:gd name="connsiteX18" fmla="*/ 19050 w 514350"/>
                <a:gd name="connsiteY18" fmla="*/ 133350 h 533400"/>
                <a:gd name="connsiteX19" fmla="*/ 76200 w 514350"/>
                <a:gd name="connsiteY19" fmla="*/ 57150 h 533400"/>
                <a:gd name="connsiteX20" fmla="*/ 57150 w 514350"/>
                <a:gd name="connsiteY20" fmla="*/ 57150 h 533400"/>
                <a:gd name="connsiteX21" fmla="*/ 514350 w 514350"/>
                <a:gd name="connsiteY21" fmla="*/ 238125 h 533400"/>
                <a:gd name="connsiteX22" fmla="*/ 514350 w 514350"/>
                <a:gd name="connsiteY22" fmla="*/ 219075 h 533400"/>
                <a:gd name="connsiteX23" fmla="*/ 76200 w 514350"/>
                <a:gd name="connsiteY23" fmla="*/ 57150 h 533400"/>
                <a:gd name="connsiteX24" fmla="*/ 514350 w 514350"/>
                <a:gd name="connsiteY24" fmla="*/ 180975 h 533400"/>
                <a:gd name="connsiteX25" fmla="*/ 514350 w 514350"/>
                <a:gd name="connsiteY25" fmla="*/ 200025 h 533400"/>
                <a:gd name="connsiteX26" fmla="*/ 166783 w 514350"/>
                <a:gd name="connsiteY26" fmla="*/ 131331 h 533400"/>
                <a:gd name="connsiteX27" fmla="*/ 114300 w 514350"/>
                <a:gd name="connsiteY27" fmla="*/ 0 h 533400"/>
                <a:gd name="connsiteX28" fmla="*/ 133350 w 514350"/>
                <a:gd name="connsiteY28" fmla="*/ 0 h 533400"/>
                <a:gd name="connsiteX29" fmla="*/ 514350 w 514350"/>
                <a:gd name="connsiteY29" fmla="*/ 180975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14350" h="533400">
                  <a:moveTo>
                    <a:pt x="57150" y="476250"/>
                  </a:moveTo>
                  <a:lnTo>
                    <a:pt x="76200" y="476250"/>
                  </a:lnTo>
                  <a:cubicBezTo>
                    <a:pt x="76200" y="396183"/>
                    <a:pt x="128254" y="314325"/>
                    <a:pt x="514350" y="314325"/>
                  </a:cubicBezTo>
                  <a:lnTo>
                    <a:pt x="514350" y="295275"/>
                  </a:lnTo>
                  <a:cubicBezTo>
                    <a:pt x="111471" y="295275"/>
                    <a:pt x="57150" y="386753"/>
                    <a:pt x="57150" y="476250"/>
                  </a:cubicBezTo>
                  <a:moveTo>
                    <a:pt x="114300" y="533400"/>
                  </a:moveTo>
                  <a:lnTo>
                    <a:pt x="133350" y="533400"/>
                  </a:lnTo>
                  <a:cubicBezTo>
                    <a:pt x="133350" y="461334"/>
                    <a:pt x="133350" y="352425"/>
                    <a:pt x="514350" y="352425"/>
                  </a:cubicBezTo>
                  <a:lnTo>
                    <a:pt x="514350" y="333375"/>
                  </a:lnTo>
                  <a:cubicBezTo>
                    <a:pt x="339690" y="333375"/>
                    <a:pt x="226009" y="355845"/>
                    <a:pt x="166783" y="402069"/>
                  </a:cubicBezTo>
                  <a:cubicBezTo>
                    <a:pt x="114300" y="443027"/>
                    <a:pt x="114300" y="495262"/>
                    <a:pt x="114300" y="533400"/>
                  </a:cubicBezTo>
                  <a:moveTo>
                    <a:pt x="19050" y="133350"/>
                  </a:moveTo>
                  <a:lnTo>
                    <a:pt x="0" y="133350"/>
                  </a:lnTo>
                  <a:cubicBezTo>
                    <a:pt x="0" y="203797"/>
                    <a:pt x="95621" y="248412"/>
                    <a:pt x="284731" y="266700"/>
                  </a:cubicBezTo>
                  <a:cubicBezTo>
                    <a:pt x="95621" y="284988"/>
                    <a:pt x="0" y="329603"/>
                    <a:pt x="0" y="400050"/>
                  </a:cubicBezTo>
                  <a:lnTo>
                    <a:pt x="19050" y="400050"/>
                  </a:lnTo>
                  <a:cubicBezTo>
                    <a:pt x="19050" y="353806"/>
                    <a:pt x="83401" y="276225"/>
                    <a:pt x="514350" y="276225"/>
                  </a:cubicBezTo>
                  <a:lnTo>
                    <a:pt x="514350" y="257175"/>
                  </a:lnTo>
                  <a:cubicBezTo>
                    <a:pt x="83401" y="257175"/>
                    <a:pt x="19050" y="179594"/>
                    <a:pt x="19050" y="133350"/>
                  </a:cubicBezTo>
                  <a:moveTo>
                    <a:pt x="76200" y="57150"/>
                  </a:moveTo>
                  <a:lnTo>
                    <a:pt x="57150" y="57150"/>
                  </a:lnTo>
                  <a:cubicBezTo>
                    <a:pt x="57150" y="146647"/>
                    <a:pt x="111471" y="238125"/>
                    <a:pt x="514350" y="238125"/>
                  </a:cubicBezTo>
                  <a:lnTo>
                    <a:pt x="514350" y="219075"/>
                  </a:lnTo>
                  <a:cubicBezTo>
                    <a:pt x="128254" y="219075"/>
                    <a:pt x="76200" y="137217"/>
                    <a:pt x="76200" y="57150"/>
                  </a:cubicBezTo>
                  <a:moveTo>
                    <a:pt x="514350" y="180975"/>
                  </a:moveTo>
                  <a:lnTo>
                    <a:pt x="514350" y="200025"/>
                  </a:lnTo>
                  <a:cubicBezTo>
                    <a:pt x="339690" y="200025"/>
                    <a:pt x="226009" y="177556"/>
                    <a:pt x="166783" y="131331"/>
                  </a:cubicBezTo>
                  <a:cubicBezTo>
                    <a:pt x="114300" y="90373"/>
                    <a:pt x="114300" y="38138"/>
                    <a:pt x="114300" y="0"/>
                  </a:cubicBezTo>
                  <a:lnTo>
                    <a:pt x="133350" y="0"/>
                  </a:lnTo>
                  <a:cubicBezTo>
                    <a:pt x="133350" y="72066"/>
                    <a:pt x="133350" y="180975"/>
                    <a:pt x="514350" y="180975"/>
                  </a:cubicBezTo>
                </a:path>
              </a:pathLst>
            </a:custGeom>
            <a:solidFill>
              <a:srgbClr val="FFFFFF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9" name="Group 28" descr="Virtual private cloud (VPC) group.">
            <a:extLst>
              <a:ext uri="{FF2B5EF4-FFF2-40B4-BE49-F238E27FC236}">
                <a16:creationId xmlns:a16="http://schemas.microsoft.com/office/drawing/2014/main" id="{737E1677-C43D-2715-FB67-0AF30A3B848D}"/>
              </a:ext>
            </a:extLst>
          </p:cNvPr>
          <p:cNvGrpSpPr/>
          <p:nvPr/>
        </p:nvGrpSpPr>
        <p:grpSpPr>
          <a:xfrm>
            <a:off x="4040150" y="2986058"/>
            <a:ext cx="2436850" cy="2189795"/>
            <a:chOff x="2283292" y="2618864"/>
            <a:chExt cx="2436850" cy="218979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EFB7C3-72DC-BC11-AA84-D0217A45FC27}"/>
                </a:ext>
              </a:extLst>
            </p:cNvPr>
            <p:cNvSpPr/>
            <p:nvPr/>
          </p:nvSpPr>
          <p:spPr>
            <a:xfrm>
              <a:off x="2283292" y="2618864"/>
              <a:ext cx="2436850" cy="2189795"/>
            </a:xfrm>
            <a:prstGeom prst="rect">
              <a:avLst/>
            </a:prstGeom>
            <a:noFill/>
            <a:ln w="15875">
              <a:solidFill>
                <a:schemeClr val="accent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457200" tIns="91440" r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Lambda Service VPC</a:t>
              </a:r>
            </a:p>
          </p:txBody>
        </p:sp>
        <p:grpSp>
          <p:nvGrpSpPr>
            <p:cNvPr id="101" name="Graphic 30" descr="VPC group icon. ">
              <a:extLst>
                <a:ext uri="{FF2B5EF4-FFF2-40B4-BE49-F238E27FC236}">
                  <a16:creationId xmlns:a16="http://schemas.microsoft.com/office/drawing/2014/main" id="{7B2A7969-D226-C7D3-B712-2292B19AF003}"/>
                </a:ext>
              </a:extLst>
            </p:cNvPr>
            <p:cNvGrpSpPr/>
            <p:nvPr/>
          </p:nvGrpSpPr>
          <p:grpSpPr>
            <a:xfrm>
              <a:off x="2283292" y="2618865"/>
              <a:ext cx="381000" cy="381000"/>
              <a:chOff x="2283292" y="2618865"/>
              <a:chExt cx="381000" cy="381000"/>
            </a:xfrm>
          </p:grpSpPr>
          <p:sp>
            <p:nvSpPr>
              <p:cNvPr id="102" name="Freeform 101">
                <a:extLst>
                  <a:ext uri="{FF2B5EF4-FFF2-40B4-BE49-F238E27FC236}">
                    <a16:creationId xmlns:a16="http://schemas.microsoft.com/office/drawing/2014/main" id="{CC9C90AE-104D-438B-FF04-C4B69C96DC27}"/>
                  </a:ext>
                </a:extLst>
              </p:cNvPr>
              <p:cNvSpPr/>
              <p:nvPr/>
            </p:nvSpPr>
            <p:spPr>
              <a:xfrm>
                <a:off x="2283292" y="2618865"/>
                <a:ext cx="381000" cy="381000"/>
              </a:xfrm>
              <a:custGeom>
                <a:avLst/>
                <a:gdLst>
                  <a:gd name="connsiteX0" fmla="*/ 0 w 381000"/>
                  <a:gd name="connsiteY0" fmla="*/ 0 h 381000"/>
                  <a:gd name="connsiteX1" fmla="*/ 381000 w 381000"/>
                  <a:gd name="connsiteY1" fmla="*/ 0 h 381000"/>
                  <a:gd name="connsiteX2" fmla="*/ 381000 w 381000"/>
                  <a:gd name="connsiteY2" fmla="*/ 381000 h 381000"/>
                  <a:gd name="connsiteX3" fmla="*/ 0 w 381000"/>
                  <a:gd name="connsiteY3" fmla="*/ 381000 h 381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1000" h="381000">
                    <a:moveTo>
                      <a:pt x="0" y="0"/>
                    </a:moveTo>
                    <a:lnTo>
                      <a:pt x="381000" y="0"/>
                    </a:lnTo>
                    <a:lnTo>
                      <a:pt x="381000" y="381000"/>
                    </a:lnTo>
                    <a:lnTo>
                      <a:pt x="0" y="381000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 102">
                <a:extLst>
                  <a:ext uri="{FF2B5EF4-FFF2-40B4-BE49-F238E27FC236}">
                    <a16:creationId xmlns:a16="http://schemas.microsoft.com/office/drawing/2014/main" id="{B3816919-E304-B7B1-0E77-04E928A2685C}"/>
                  </a:ext>
                </a:extLst>
              </p:cNvPr>
              <p:cNvSpPr/>
              <p:nvPr/>
            </p:nvSpPr>
            <p:spPr>
              <a:xfrm>
                <a:off x="2340439" y="2685540"/>
                <a:ext cx="266540" cy="250273"/>
              </a:xfrm>
              <a:custGeom>
                <a:avLst/>
                <a:gdLst>
                  <a:gd name="connsiteX0" fmla="*/ 237849 w 266540"/>
                  <a:gd name="connsiteY0" fmla="*/ 133630 h 250273"/>
                  <a:gd name="connsiteX1" fmla="*/ 209807 w 266540"/>
                  <a:gd name="connsiteY1" fmla="*/ 121600 h 250273"/>
                  <a:gd name="connsiteX2" fmla="*/ 209807 w 266540"/>
                  <a:gd name="connsiteY2" fmla="*/ 221508 h 250273"/>
                  <a:gd name="connsiteX3" fmla="*/ 237887 w 266540"/>
                  <a:gd name="connsiteY3" fmla="*/ 192104 h 250273"/>
                  <a:gd name="connsiteX4" fmla="*/ 237849 w 266540"/>
                  <a:gd name="connsiteY4" fmla="*/ 133630 h 250273"/>
                  <a:gd name="connsiteX5" fmla="*/ 200282 w 266540"/>
                  <a:gd name="connsiteY5" fmla="*/ 221641 h 250273"/>
                  <a:gd name="connsiteX6" fmla="*/ 200282 w 266540"/>
                  <a:gd name="connsiteY6" fmla="*/ 121533 h 250273"/>
                  <a:gd name="connsiteX7" fmla="*/ 171374 w 266540"/>
                  <a:gd name="connsiteY7" fmla="*/ 133659 h 250273"/>
                  <a:gd name="connsiteX8" fmla="*/ 171374 w 266540"/>
                  <a:gd name="connsiteY8" fmla="*/ 192723 h 250273"/>
                  <a:gd name="connsiteX9" fmla="*/ 200282 w 266540"/>
                  <a:gd name="connsiteY9" fmla="*/ 221641 h 250273"/>
                  <a:gd name="connsiteX10" fmla="*/ 200282 w 266540"/>
                  <a:gd name="connsiteY10" fmla="*/ 221641 h 250273"/>
                  <a:gd name="connsiteX11" fmla="*/ 203197 w 266540"/>
                  <a:gd name="connsiteY11" fmla="*/ 109989 h 250273"/>
                  <a:gd name="connsiteX12" fmla="*/ 206921 w 266540"/>
                  <a:gd name="connsiteY12" fmla="*/ 109999 h 250273"/>
                  <a:gd name="connsiteX13" fmla="*/ 244488 w 266540"/>
                  <a:gd name="connsiteY13" fmla="*/ 126115 h 250273"/>
                  <a:gd name="connsiteX14" fmla="*/ 247374 w 266540"/>
                  <a:gd name="connsiteY14" fmla="*/ 130487 h 250273"/>
                  <a:gd name="connsiteX15" fmla="*/ 247374 w 266540"/>
                  <a:gd name="connsiteY15" fmla="*/ 192723 h 250273"/>
                  <a:gd name="connsiteX16" fmla="*/ 204254 w 266540"/>
                  <a:gd name="connsiteY16" fmla="*/ 231423 h 250273"/>
                  <a:gd name="connsiteX17" fmla="*/ 161887 w 266540"/>
                  <a:gd name="connsiteY17" fmla="*/ 193380 h 250273"/>
                  <a:gd name="connsiteX18" fmla="*/ 161849 w 266540"/>
                  <a:gd name="connsiteY18" fmla="*/ 130487 h 250273"/>
                  <a:gd name="connsiteX19" fmla="*/ 164763 w 266540"/>
                  <a:gd name="connsiteY19" fmla="*/ 126096 h 250273"/>
                  <a:gd name="connsiteX20" fmla="*/ 203197 w 266540"/>
                  <a:gd name="connsiteY20" fmla="*/ 109989 h 250273"/>
                  <a:gd name="connsiteX21" fmla="*/ 257013 w 266540"/>
                  <a:gd name="connsiteY21" fmla="*/ 116056 h 250273"/>
                  <a:gd name="connsiteX22" fmla="*/ 204997 w 266540"/>
                  <a:gd name="connsiteY22" fmla="*/ 93139 h 250273"/>
                  <a:gd name="connsiteX23" fmla="*/ 152324 w 266540"/>
                  <a:gd name="connsiteY23" fmla="*/ 115304 h 250273"/>
                  <a:gd name="connsiteX24" fmla="*/ 152324 w 266540"/>
                  <a:gd name="connsiteY24" fmla="*/ 183198 h 250273"/>
                  <a:gd name="connsiteX25" fmla="*/ 168107 w 266540"/>
                  <a:gd name="connsiteY25" fmla="*/ 227232 h 250273"/>
                  <a:gd name="connsiteX26" fmla="*/ 204254 w 266540"/>
                  <a:gd name="connsiteY26" fmla="*/ 240748 h 250273"/>
                  <a:gd name="connsiteX27" fmla="*/ 240630 w 266540"/>
                  <a:gd name="connsiteY27" fmla="*/ 227204 h 250273"/>
                  <a:gd name="connsiteX28" fmla="*/ 257013 w 266540"/>
                  <a:gd name="connsiteY28" fmla="*/ 183265 h 250273"/>
                  <a:gd name="connsiteX29" fmla="*/ 257013 w 266540"/>
                  <a:gd name="connsiteY29" fmla="*/ 116056 h 250273"/>
                  <a:gd name="connsiteX30" fmla="*/ 247460 w 266540"/>
                  <a:gd name="connsiteY30" fmla="*/ 233843 h 250273"/>
                  <a:gd name="connsiteX31" fmla="*/ 204254 w 266540"/>
                  <a:gd name="connsiteY31" fmla="*/ 250273 h 250273"/>
                  <a:gd name="connsiteX32" fmla="*/ 161230 w 266540"/>
                  <a:gd name="connsiteY32" fmla="*/ 233824 h 250273"/>
                  <a:gd name="connsiteX33" fmla="*/ 142799 w 266540"/>
                  <a:gd name="connsiteY33" fmla="*/ 183065 h 250273"/>
                  <a:gd name="connsiteX34" fmla="*/ 142799 w 266540"/>
                  <a:gd name="connsiteY34" fmla="*/ 112142 h 250273"/>
                  <a:gd name="connsiteX35" fmla="*/ 145704 w 266540"/>
                  <a:gd name="connsiteY35" fmla="*/ 107751 h 250273"/>
                  <a:gd name="connsiteX36" fmla="*/ 203187 w 266540"/>
                  <a:gd name="connsiteY36" fmla="*/ 83557 h 250273"/>
                  <a:gd name="connsiteX37" fmla="*/ 206959 w 266540"/>
                  <a:gd name="connsiteY37" fmla="*/ 83595 h 250273"/>
                  <a:gd name="connsiteX38" fmla="*/ 263690 w 266540"/>
                  <a:gd name="connsiteY38" fmla="*/ 108598 h 250273"/>
                  <a:gd name="connsiteX39" fmla="*/ 266538 w 266540"/>
                  <a:gd name="connsiteY39" fmla="*/ 112951 h 250273"/>
                  <a:gd name="connsiteX40" fmla="*/ 266538 w 266540"/>
                  <a:gd name="connsiteY40" fmla="*/ 183198 h 250273"/>
                  <a:gd name="connsiteX41" fmla="*/ 247460 w 266540"/>
                  <a:gd name="connsiteY41" fmla="*/ 233843 h 250273"/>
                  <a:gd name="connsiteX42" fmla="*/ 247460 w 266540"/>
                  <a:gd name="connsiteY42" fmla="*/ 233843 h 250273"/>
                  <a:gd name="connsiteX43" fmla="*/ 47549 w 266540"/>
                  <a:gd name="connsiteY43" fmla="*/ 164177 h 250273"/>
                  <a:gd name="connsiteX44" fmla="*/ 123749 w 266540"/>
                  <a:gd name="connsiteY44" fmla="*/ 164177 h 250273"/>
                  <a:gd name="connsiteX45" fmla="*/ 123749 w 266540"/>
                  <a:gd name="connsiteY45" fmla="*/ 173702 h 250273"/>
                  <a:gd name="connsiteX46" fmla="*/ 47549 w 266540"/>
                  <a:gd name="connsiteY46" fmla="*/ 173702 h 250273"/>
                  <a:gd name="connsiteX47" fmla="*/ 124 w 266540"/>
                  <a:gd name="connsiteY47" fmla="*/ 125924 h 250273"/>
                  <a:gd name="connsiteX48" fmla="*/ 0 w 266540"/>
                  <a:gd name="connsiteY48" fmla="*/ 122314 h 250273"/>
                  <a:gd name="connsiteX49" fmla="*/ 36357 w 266540"/>
                  <a:gd name="connsiteY49" fmla="*/ 74889 h 250273"/>
                  <a:gd name="connsiteX50" fmla="*/ 36052 w 266540"/>
                  <a:gd name="connsiteY50" fmla="*/ 68727 h 250273"/>
                  <a:gd name="connsiteX51" fmla="*/ 74314 w 266540"/>
                  <a:gd name="connsiteY51" fmla="*/ 7338 h 250273"/>
                  <a:gd name="connsiteX52" fmla="*/ 161049 w 266540"/>
                  <a:gd name="connsiteY52" fmla="*/ 17853 h 250273"/>
                  <a:gd name="connsiteX53" fmla="*/ 177813 w 266540"/>
                  <a:gd name="connsiteY53" fmla="*/ 41523 h 250273"/>
                  <a:gd name="connsiteX54" fmla="*/ 200187 w 266540"/>
                  <a:gd name="connsiteY54" fmla="*/ 35675 h 250273"/>
                  <a:gd name="connsiteX55" fmla="*/ 232886 w 266540"/>
                  <a:gd name="connsiteY55" fmla="*/ 73842 h 250273"/>
                  <a:gd name="connsiteX56" fmla="*/ 261557 w 266540"/>
                  <a:gd name="connsiteY56" fmla="*/ 95825 h 250273"/>
                  <a:gd name="connsiteX57" fmla="*/ 252632 w 266540"/>
                  <a:gd name="connsiteY57" fmla="*/ 99121 h 250273"/>
                  <a:gd name="connsiteX58" fmla="*/ 228524 w 266540"/>
                  <a:gd name="connsiteY58" fmla="*/ 83186 h 250273"/>
                  <a:gd name="connsiteX59" fmla="*/ 223761 w 266540"/>
                  <a:gd name="connsiteY59" fmla="*/ 78709 h 250273"/>
                  <a:gd name="connsiteX60" fmla="*/ 199701 w 266540"/>
                  <a:gd name="connsiteY60" fmla="*/ 45190 h 250273"/>
                  <a:gd name="connsiteX61" fmla="*/ 179899 w 266540"/>
                  <a:gd name="connsiteY61" fmla="*/ 52725 h 250273"/>
                  <a:gd name="connsiteX62" fmla="*/ 175393 w 266540"/>
                  <a:gd name="connsiteY62" fmla="*/ 54563 h 250273"/>
                  <a:gd name="connsiteX63" fmla="*/ 171631 w 266540"/>
                  <a:gd name="connsiteY63" fmla="*/ 51486 h 250273"/>
                  <a:gd name="connsiteX64" fmla="*/ 154419 w 266540"/>
                  <a:gd name="connsiteY64" fmla="*/ 24683 h 250273"/>
                  <a:gd name="connsiteX65" fmla="*/ 77924 w 266540"/>
                  <a:gd name="connsiteY65" fmla="*/ 16158 h 250273"/>
                  <a:gd name="connsiteX66" fmla="*/ 45577 w 266540"/>
                  <a:gd name="connsiteY66" fmla="*/ 68727 h 250273"/>
                  <a:gd name="connsiteX67" fmla="*/ 46206 w 266540"/>
                  <a:gd name="connsiteY67" fmla="*/ 77861 h 250273"/>
                  <a:gd name="connsiteX68" fmla="*/ 42624 w 266540"/>
                  <a:gd name="connsiteY68" fmla="*/ 83043 h 250273"/>
                  <a:gd name="connsiteX69" fmla="*/ 9525 w 266540"/>
                  <a:gd name="connsiteY69" fmla="*/ 122314 h 250273"/>
                  <a:gd name="connsiteX70" fmla="*/ 9611 w 266540"/>
                  <a:gd name="connsiteY70" fmla="*/ 125191 h 250273"/>
                  <a:gd name="connsiteX71" fmla="*/ 47549 w 266540"/>
                  <a:gd name="connsiteY71" fmla="*/ 164177 h 250273"/>
                  <a:gd name="connsiteX72" fmla="*/ 47549 w 266540"/>
                  <a:gd name="connsiteY72" fmla="*/ 164177 h 2502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</a:cxnLst>
                <a:rect l="l" t="t" r="r" b="b"/>
                <a:pathLst>
                  <a:path w="266540" h="250273">
                    <a:moveTo>
                      <a:pt x="237849" y="133630"/>
                    </a:moveTo>
                    <a:lnTo>
                      <a:pt x="209807" y="121600"/>
                    </a:lnTo>
                    <a:lnTo>
                      <a:pt x="209807" y="221508"/>
                    </a:lnTo>
                    <a:cubicBezTo>
                      <a:pt x="234048" y="218155"/>
                      <a:pt x="237734" y="193237"/>
                      <a:pt x="237887" y="192104"/>
                    </a:cubicBezTo>
                    <a:lnTo>
                      <a:pt x="237849" y="133630"/>
                    </a:lnTo>
                    <a:close/>
                    <a:moveTo>
                      <a:pt x="200282" y="221641"/>
                    </a:moveTo>
                    <a:lnTo>
                      <a:pt x="200282" y="121533"/>
                    </a:lnTo>
                    <a:lnTo>
                      <a:pt x="171374" y="133659"/>
                    </a:lnTo>
                    <a:lnTo>
                      <a:pt x="171374" y="192723"/>
                    </a:lnTo>
                    <a:cubicBezTo>
                      <a:pt x="171498" y="193237"/>
                      <a:pt x="175612" y="219079"/>
                      <a:pt x="200282" y="221641"/>
                    </a:cubicBezTo>
                    <a:lnTo>
                      <a:pt x="200282" y="221641"/>
                    </a:lnTo>
                    <a:close/>
                    <a:moveTo>
                      <a:pt x="203197" y="109989"/>
                    </a:moveTo>
                    <a:cubicBezTo>
                      <a:pt x="204378" y="109484"/>
                      <a:pt x="205730" y="109494"/>
                      <a:pt x="206921" y="109999"/>
                    </a:cubicBezTo>
                    <a:lnTo>
                      <a:pt x="244488" y="126115"/>
                    </a:lnTo>
                    <a:cubicBezTo>
                      <a:pt x="246240" y="126867"/>
                      <a:pt x="247374" y="128582"/>
                      <a:pt x="247374" y="130487"/>
                    </a:cubicBezTo>
                    <a:lnTo>
                      <a:pt x="247374" y="192723"/>
                    </a:lnTo>
                    <a:cubicBezTo>
                      <a:pt x="245631" y="206506"/>
                      <a:pt x="234448" y="231423"/>
                      <a:pt x="204254" y="231423"/>
                    </a:cubicBezTo>
                    <a:cubicBezTo>
                      <a:pt x="174965" y="231423"/>
                      <a:pt x="163735" y="206544"/>
                      <a:pt x="161887" y="193380"/>
                    </a:cubicBezTo>
                    <a:lnTo>
                      <a:pt x="161849" y="130487"/>
                    </a:lnTo>
                    <a:cubicBezTo>
                      <a:pt x="161849" y="128572"/>
                      <a:pt x="163001" y="126839"/>
                      <a:pt x="164763" y="126096"/>
                    </a:cubicBezTo>
                    <a:lnTo>
                      <a:pt x="203197" y="109989"/>
                    </a:lnTo>
                    <a:close/>
                    <a:moveTo>
                      <a:pt x="257013" y="116056"/>
                    </a:moveTo>
                    <a:lnTo>
                      <a:pt x="204997" y="93139"/>
                    </a:lnTo>
                    <a:lnTo>
                      <a:pt x="152324" y="115304"/>
                    </a:lnTo>
                    <a:lnTo>
                      <a:pt x="152324" y="183198"/>
                    </a:lnTo>
                    <a:cubicBezTo>
                      <a:pt x="152314" y="183598"/>
                      <a:pt x="151809" y="210516"/>
                      <a:pt x="168107" y="227232"/>
                    </a:cubicBezTo>
                    <a:cubicBezTo>
                      <a:pt x="176841" y="236195"/>
                      <a:pt x="189005" y="240748"/>
                      <a:pt x="204254" y="240748"/>
                    </a:cubicBezTo>
                    <a:cubicBezTo>
                      <a:pt x="219513" y="240748"/>
                      <a:pt x="231753" y="236186"/>
                      <a:pt x="240630" y="227204"/>
                    </a:cubicBezTo>
                    <a:cubicBezTo>
                      <a:pt x="257156" y="210459"/>
                      <a:pt x="257013" y="183532"/>
                      <a:pt x="257013" y="183265"/>
                    </a:cubicBezTo>
                    <a:lnTo>
                      <a:pt x="257013" y="116056"/>
                    </a:lnTo>
                    <a:close/>
                    <a:moveTo>
                      <a:pt x="247460" y="233843"/>
                    </a:moveTo>
                    <a:cubicBezTo>
                      <a:pt x="236725" y="244739"/>
                      <a:pt x="222180" y="250273"/>
                      <a:pt x="204254" y="250273"/>
                    </a:cubicBezTo>
                    <a:cubicBezTo>
                      <a:pt x="186309" y="250273"/>
                      <a:pt x="171831" y="244739"/>
                      <a:pt x="161230" y="233824"/>
                    </a:cubicBezTo>
                    <a:cubicBezTo>
                      <a:pt x="142132" y="214173"/>
                      <a:pt x="142761" y="184322"/>
                      <a:pt x="142799" y="183065"/>
                    </a:cubicBezTo>
                    <a:lnTo>
                      <a:pt x="142799" y="112142"/>
                    </a:lnTo>
                    <a:cubicBezTo>
                      <a:pt x="142799" y="110227"/>
                      <a:pt x="143942" y="108494"/>
                      <a:pt x="145704" y="107751"/>
                    </a:cubicBezTo>
                    <a:lnTo>
                      <a:pt x="203187" y="83557"/>
                    </a:lnTo>
                    <a:cubicBezTo>
                      <a:pt x="204397" y="83062"/>
                      <a:pt x="205769" y="83052"/>
                      <a:pt x="206959" y="83595"/>
                    </a:cubicBezTo>
                    <a:lnTo>
                      <a:pt x="263690" y="108598"/>
                    </a:lnTo>
                    <a:cubicBezTo>
                      <a:pt x="265424" y="109360"/>
                      <a:pt x="266538" y="111065"/>
                      <a:pt x="266538" y="112951"/>
                    </a:cubicBezTo>
                    <a:lnTo>
                      <a:pt x="266538" y="183198"/>
                    </a:lnTo>
                    <a:cubicBezTo>
                      <a:pt x="266557" y="184389"/>
                      <a:pt x="266795" y="214202"/>
                      <a:pt x="247460" y="233843"/>
                    </a:cubicBezTo>
                    <a:lnTo>
                      <a:pt x="247460" y="233843"/>
                    </a:lnTo>
                    <a:close/>
                    <a:moveTo>
                      <a:pt x="47549" y="164177"/>
                    </a:moveTo>
                    <a:lnTo>
                      <a:pt x="123749" y="164177"/>
                    </a:lnTo>
                    <a:lnTo>
                      <a:pt x="123749" y="173702"/>
                    </a:lnTo>
                    <a:lnTo>
                      <a:pt x="47549" y="173702"/>
                    </a:lnTo>
                    <a:cubicBezTo>
                      <a:pt x="20774" y="173702"/>
                      <a:pt x="1724" y="154499"/>
                      <a:pt x="124" y="125924"/>
                    </a:cubicBezTo>
                    <a:cubicBezTo>
                      <a:pt x="10" y="124867"/>
                      <a:pt x="0" y="123591"/>
                      <a:pt x="0" y="122314"/>
                    </a:cubicBezTo>
                    <a:cubicBezTo>
                      <a:pt x="0" y="98416"/>
                      <a:pt x="12554" y="82090"/>
                      <a:pt x="36357" y="74889"/>
                    </a:cubicBezTo>
                    <a:cubicBezTo>
                      <a:pt x="36176" y="72727"/>
                      <a:pt x="36052" y="70451"/>
                      <a:pt x="36052" y="68727"/>
                    </a:cubicBezTo>
                    <a:cubicBezTo>
                      <a:pt x="36052" y="40952"/>
                      <a:pt x="51073" y="16863"/>
                      <a:pt x="74314" y="7338"/>
                    </a:cubicBezTo>
                    <a:cubicBezTo>
                      <a:pt x="105728" y="-5502"/>
                      <a:pt x="141389" y="-1178"/>
                      <a:pt x="161049" y="17853"/>
                    </a:cubicBezTo>
                    <a:cubicBezTo>
                      <a:pt x="168145" y="24749"/>
                      <a:pt x="173660" y="32541"/>
                      <a:pt x="177813" y="41523"/>
                    </a:cubicBezTo>
                    <a:cubicBezTo>
                      <a:pt x="183613" y="37237"/>
                      <a:pt x="191148" y="35227"/>
                      <a:pt x="200187" y="35675"/>
                    </a:cubicBezTo>
                    <a:cubicBezTo>
                      <a:pt x="217141" y="36532"/>
                      <a:pt x="230181" y="51991"/>
                      <a:pt x="232886" y="73842"/>
                    </a:cubicBezTo>
                    <a:cubicBezTo>
                      <a:pt x="247155" y="75023"/>
                      <a:pt x="256556" y="82252"/>
                      <a:pt x="261557" y="95825"/>
                    </a:cubicBezTo>
                    <a:lnTo>
                      <a:pt x="252632" y="99121"/>
                    </a:lnTo>
                    <a:cubicBezTo>
                      <a:pt x="248555" y="88101"/>
                      <a:pt x="241125" y="83186"/>
                      <a:pt x="228524" y="83186"/>
                    </a:cubicBezTo>
                    <a:cubicBezTo>
                      <a:pt x="226000" y="83186"/>
                      <a:pt x="223914" y="81223"/>
                      <a:pt x="223761" y="78709"/>
                    </a:cubicBezTo>
                    <a:cubicBezTo>
                      <a:pt x="222447" y="56439"/>
                      <a:pt x="210369" y="45724"/>
                      <a:pt x="199701" y="45190"/>
                    </a:cubicBezTo>
                    <a:cubicBezTo>
                      <a:pt x="190700" y="44686"/>
                      <a:pt x="184033" y="47276"/>
                      <a:pt x="179899" y="52725"/>
                    </a:cubicBezTo>
                    <a:cubicBezTo>
                      <a:pt x="178841" y="54106"/>
                      <a:pt x="177184" y="54792"/>
                      <a:pt x="175393" y="54563"/>
                    </a:cubicBezTo>
                    <a:cubicBezTo>
                      <a:pt x="173679" y="54296"/>
                      <a:pt x="172231" y="53125"/>
                      <a:pt x="171631" y="51486"/>
                    </a:cubicBezTo>
                    <a:cubicBezTo>
                      <a:pt x="167783" y="40980"/>
                      <a:pt x="162154" y="32217"/>
                      <a:pt x="154419" y="24683"/>
                    </a:cubicBezTo>
                    <a:cubicBezTo>
                      <a:pt x="137389" y="8204"/>
                      <a:pt x="105937" y="4690"/>
                      <a:pt x="77924" y="16158"/>
                    </a:cubicBezTo>
                    <a:cubicBezTo>
                      <a:pt x="58274" y="24206"/>
                      <a:pt x="45577" y="44838"/>
                      <a:pt x="45577" y="68727"/>
                    </a:cubicBezTo>
                    <a:cubicBezTo>
                      <a:pt x="45577" y="71327"/>
                      <a:pt x="45911" y="75356"/>
                      <a:pt x="46206" y="77861"/>
                    </a:cubicBezTo>
                    <a:cubicBezTo>
                      <a:pt x="46492" y="80252"/>
                      <a:pt x="44958" y="82471"/>
                      <a:pt x="42624" y="83043"/>
                    </a:cubicBezTo>
                    <a:cubicBezTo>
                      <a:pt x="20660" y="88491"/>
                      <a:pt x="9525" y="101702"/>
                      <a:pt x="9525" y="122314"/>
                    </a:cubicBezTo>
                    <a:cubicBezTo>
                      <a:pt x="9525" y="123276"/>
                      <a:pt x="9515" y="124229"/>
                      <a:pt x="9611" y="125191"/>
                    </a:cubicBezTo>
                    <a:cubicBezTo>
                      <a:pt x="10954" y="148956"/>
                      <a:pt x="25832" y="164177"/>
                      <a:pt x="47549" y="164177"/>
                    </a:cubicBezTo>
                    <a:lnTo>
                      <a:pt x="47549" y="164177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sp>
        <p:nvSpPr>
          <p:cNvPr id="34" name="Graphic 32" descr="Internet gateway resource icon for the Amazon VPC service.&#10;">
            <a:extLst>
              <a:ext uri="{FF2B5EF4-FFF2-40B4-BE49-F238E27FC236}">
                <a16:creationId xmlns:a16="http://schemas.microsoft.com/office/drawing/2014/main" id="{431E3D34-89D8-60F8-C1F8-B6A41471319D}"/>
              </a:ext>
            </a:extLst>
          </p:cNvPr>
          <p:cNvSpPr/>
          <p:nvPr/>
        </p:nvSpPr>
        <p:spPr>
          <a:xfrm>
            <a:off x="5975413" y="2776940"/>
            <a:ext cx="418242" cy="418233"/>
          </a:xfrm>
          <a:custGeom>
            <a:avLst/>
            <a:gdLst>
              <a:gd name="connsiteX0" fmla="*/ 299390 w 418242"/>
              <a:gd name="connsiteY0" fmla="*/ 316020 h 418233"/>
              <a:gd name="connsiteX1" fmla="*/ 285121 w 418242"/>
              <a:gd name="connsiteY1" fmla="*/ 316020 h 418233"/>
              <a:gd name="connsiteX2" fmla="*/ 285121 w 418242"/>
              <a:gd name="connsiteY2" fmla="*/ 147657 h 418233"/>
              <a:gd name="connsiteX3" fmla="*/ 279511 w 418242"/>
              <a:gd name="connsiteY3" fmla="*/ 138979 h 418233"/>
              <a:gd name="connsiteX4" fmla="*/ 278635 w 418242"/>
              <a:gd name="connsiteY4" fmla="*/ 138579 h 418233"/>
              <a:gd name="connsiteX5" fmla="*/ 211236 w 418242"/>
              <a:gd name="connsiteY5" fmla="*/ 120996 h 418233"/>
              <a:gd name="connsiteX6" fmla="*/ 138074 w 418242"/>
              <a:gd name="connsiteY6" fmla="*/ 141322 h 418233"/>
              <a:gd name="connsiteX7" fmla="*/ 132788 w 418242"/>
              <a:gd name="connsiteY7" fmla="*/ 149857 h 418233"/>
              <a:gd name="connsiteX8" fmla="*/ 132788 w 418242"/>
              <a:gd name="connsiteY8" fmla="*/ 316020 h 418233"/>
              <a:gd name="connsiteX9" fmla="*/ 118853 w 418242"/>
              <a:gd name="connsiteY9" fmla="*/ 316020 h 418233"/>
              <a:gd name="connsiteX10" fmla="*/ 118853 w 418242"/>
              <a:gd name="connsiteY10" fmla="*/ 136322 h 418233"/>
              <a:gd name="connsiteX11" fmla="*/ 211331 w 418242"/>
              <a:gd name="connsiteY11" fmla="*/ 106728 h 418233"/>
              <a:gd name="connsiteX12" fmla="*/ 299390 w 418242"/>
              <a:gd name="connsiteY12" fmla="*/ 132902 h 418233"/>
              <a:gd name="connsiteX13" fmla="*/ 299390 w 418242"/>
              <a:gd name="connsiteY13" fmla="*/ 316020 h 418233"/>
              <a:gd name="connsiteX14" fmla="*/ 211331 w 418242"/>
              <a:gd name="connsiteY14" fmla="*/ 87678 h 418233"/>
              <a:gd name="connsiteX15" fmla="*/ 103022 w 418242"/>
              <a:gd name="connsiteY15" fmla="*/ 124778 h 418233"/>
              <a:gd name="connsiteX16" fmla="*/ 99803 w 418242"/>
              <a:gd name="connsiteY16" fmla="*/ 131912 h 418233"/>
              <a:gd name="connsiteX17" fmla="*/ 99803 w 418242"/>
              <a:gd name="connsiteY17" fmla="*/ 325545 h 418233"/>
              <a:gd name="connsiteX18" fmla="*/ 109328 w 418242"/>
              <a:gd name="connsiteY18" fmla="*/ 335070 h 418233"/>
              <a:gd name="connsiteX19" fmla="*/ 142313 w 418242"/>
              <a:gd name="connsiteY19" fmla="*/ 335070 h 418233"/>
              <a:gd name="connsiteX20" fmla="*/ 151838 w 418242"/>
              <a:gd name="connsiteY20" fmla="*/ 325545 h 418233"/>
              <a:gd name="connsiteX21" fmla="*/ 151838 w 418242"/>
              <a:gd name="connsiteY21" fmla="*/ 155791 h 418233"/>
              <a:gd name="connsiteX22" fmla="*/ 211236 w 418242"/>
              <a:gd name="connsiteY22" fmla="*/ 140046 h 418233"/>
              <a:gd name="connsiteX23" fmla="*/ 266071 w 418242"/>
              <a:gd name="connsiteY23" fmla="*/ 153819 h 418233"/>
              <a:gd name="connsiteX24" fmla="*/ 266071 w 418242"/>
              <a:gd name="connsiteY24" fmla="*/ 325545 h 418233"/>
              <a:gd name="connsiteX25" fmla="*/ 275596 w 418242"/>
              <a:gd name="connsiteY25" fmla="*/ 335070 h 418233"/>
              <a:gd name="connsiteX26" fmla="*/ 308915 w 418242"/>
              <a:gd name="connsiteY26" fmla="*/ 335070 h 418233"/>
              <a:gd name="connsiteX27" fmla="*/ 318440 w 418242"/>
              <a:gd name="connsiteY27" fmla="*/ 325545 h 418233"/>
              <a:gd name="connsiteX28" fmla="*/ 318440 w 418242"/>
              <a:gd name="connsiteY28" fmla="*/ 128187 h 418233"/>
              <a:gd name="connsiteX29" fmla="*/ 314839 w 418242"/>
              <a:gd name="connsiteY29" fmla="*/ 120729 h 418233"/>
              <a:gd name="connsiteX30" fmla="*/ 211331 w 418242"/>
              <a:gd name="connsiteY30" fmla="*/ 87678 h 418233"/>
              <a:gd name="connsiteX31" fmla="*/ 211331 w 418242"/>
              <a:gd name="connsiteY31" fmla="*/ 87678 h 418233"/>
              <a:gd name="connsiteX32" fmla="*/ 209121 w 418242"/>
              <a:gd name="connsiteY32" fmla="*/ 399183 h 418233"/>
              <a:gd name="connsiteX33" fmla="*/ 19050 w 418242"/>
              <a:gd name="connsiteY33" fmla="*/ 209112 h 418233"/>
              <a:gd name="connsiteX34" fmla="*/ 209121 w 418242"/>
              <a:gd name="connsiteY34" fmla="*/ 19050 h 418233"/>
              <a:gd name="connsiteX35" fmla="*/ 399193 w 418242"/>
              <a:gd name="connsiteY35" fmla="*/ 209112 h 418233"/>
              <a:gd name="connsiteX36" fmla="*/ 209121 w 418242"/>
              <a:gd name="connsiteY36" fmla="*/ 399183 h 418233"/>
              <a:gd name="connsiteX37" fmla="*/ 209121 w 418242"/>
              <a:gd name="connsiteY37" fmla="*/ 399183 h 418233"/>
              <a:gd name="connsiteX38" fmla="*/ 209121 w 418242"/>
              <a:gd name="connsiteY38" fmla="*/ 0 h 418233"/>
              <a:gd name="connsiteX39" fmla="*/ 0 w 418242"/>
              <a:gd name="connsiteY39" fmla="*/ 209112 h 418233"/>
              <a:gd name="connsiteX40" fmla="*/ 209121 w 418242"/>
              <a:gd name="connsiteY40" fmla="*/ 418233 h 418233"/>
              <a:gd name="connsiteX41" fmla="*/ 418243 w 418242"/>
              <a:gd name="connsiteY41" fmla="*/ 209112 h 418233"/>
              <a:gd name="connsiteX42" fmla="*/ 209121 w 418242"/>
              <a:gd name="connsiteY42" fmla="*/ 0 h 418233"/>
              <a:gd name="connsiteX43" fmla="*/ 209121 w 418242"/>
              <a:gd name="connsiteY43" fmla="*/ 0 h 4182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18242" h="418233">
                <a:moveTo>
                  <a:pt x="299390" y="316020"/>
                </a:moveTo>
                <a:lnTo>
                  <a:pt x="285121" y="316020"/>
                </a:lnTo>
                <a:lnTo>
                  <a:pt x="285121" y="147657"/>
                </a:lnTo>
                <a:cubicBezTo>
                  <a:pt x="285121" y="143913"/>
                  <a:pt x="282921" y="140513"/>
                  <a:pt x="279511" y="138979"/>
                </a:cubicBezTo>
                <a:lnTo>
                  <a:pt x="278635" y="138579"/>
                </a:lnTo>
                <a:cubicBezTo>
                  <a:pt x="259499" y="129940"/>
                  <a:pt x="239697" y="120996"/>
                  <a:pt x="211236" y="120996"/>
                </a:cubicBezTo>
                <a:cubicBezTo>
                  <a:pt x="181489" y="120996"/>
                  <a:pt x="159658" y="130607"/>
                  <a:pt x="138074" y="141322"/>
                </a:cubicBezTo>
                <a:cubicBezTo>
                  <a:pt x="134836" y="142932"/>
                  <a:pt x="132788" y="146237"/>
                  <a:pt x="132788" y="149857"/>
                </a:cubicBezTo>
                <a:lnTo>
                  <a:pt x="132788" y="316020"/>
                </a:lnTo>
                <a:lnTo>
                  <a:pt x="118853" y="316020"/>
                </a:lnTo>
                <a:lnTo>
                  <a:pt x="118853" y="136322"/>
                </a:lnTo>
                <a:cubicBezTo>
                  <a:pt x="142037" y="117472"/>
                  <a:pt x="175460" y="106728"/>
                  <a:pt x="211331" y="106728"/>
                </a:cubicBezTo>
                <a:cubicBezTo>
                  <a:pt x="244678" y="106728"/>
                  <a:pt x="276473" y="116224"/>
                  <a:pt x="299390" y="132902"/>
                </a:cubicBezTo>
                <a:lnTo>
                  <a:pt x="299390" y="316020"/>
                </a:lnTo>
                <a:close/>
                <a:moveTo>
                  <a:pt x="211331" y="87678"/>
                </a:moveTo>
                <a:cubicBezTo>
                  <a:pt x="169183" y="87678"/>
                  <a:pt x="129711" y="101194"/>
                  <a:pt x="103022" y="124778"/>
                </a:cubicBezTo>
                <a:cubicBezTo>
                  <a:pt x="100975" y="126578"/>
                  <a:pt x="99803" y="129178"/>
                  <a:pt x="99803" y="131912"/>
                </a:cubicBezTo>
                <a:lnTo>
                  <a:pt x="99803" y="325545"/>
                </a:lnTo>
                <a:cubicBezTo>
                  <a:pt x="99803" y="330813"/>
                  <a:pt x="104061" y="335070"/>
                  <a:pt x="109328" y="335070"/>
                </a:cubicBezTo>
                <a:lnTo>
                  <a:pt x="142313" y="335070"/>
                </a:lnTo>
                <a:cubicBezTo>
                  <a:pt x="147580" y="335070"/>
                  <a:pt x="151838" y="330813"/>
                  <a:pt x="151838" y="325545"/>
                </a:cubicBezTo>
                <a:lnTo>
                  <a:pt x="151838" y="155791"/>
                </a:lnTo>
                <a:cubicBezTo>
                  <a:pt x="170117" y="146961"/>
                  <a:pt x="187833" y="140046"/>
                  <a:pt x="211236" y="140046"/>
                </a:cubicBezTo>
                <a:cubicBezTo>
                  <a:pt x="233477" y="140046"/>
                  <a:pt x="249650" y="146475"/>
                  <a:pt x="266071" y="153819"/>
                </a:cubicBezTo>
                <a:lnTo>
                  <a:pt x="266071" y="325545"/>
                </a:lnTo>
                <a:cubicBezTo>
                  <a:pt x="266071" y="330813"/>
                  <a:pt x="270329" y="335070"/>
                  <a:pt x="275596" y="335070"/>
                </a:cubicBezTo>
                <a:lnTo>
                  <a:pt x="308915" y="335070"/>
                </a:lnTo>
                <a:cubicBezTo>
                  <a:pt x="314182" y="335070"/>
                  <a:pt x="318440" y="330813"/>
                  <a:pt x="318440" y="325545"/>
                </a:cubicBezTo>
                <a:lnTo>
                  <a:pt x="318440" y="128187"/>
                </a:lnTo>
                <a:cubicBezTo>
                  <a:pt x="318440" y="125292"/>
                  <a:pt x="317116" y="122549"/>
                  <a:pt x="314839" y="120729"/>
                </a:cubicBezTo>
                <a:cubicBezTo>
                  <a:pt x="288417" y="99727"/>
                  <a:pt x="250688" y="87678"/>
                  <a:pt x="211331" y="87678"/>
                </a:cubicBezTo>
                <a:lnTo>
                  <a:pt x="211331" y="87678"/>
                </a:lnTo>
                <a:close/>
                <a:moveTo>
                  <a:pt x="209121" y="399183"/>
                </a:moveTo>
                <a:cubicBezTo>
                  <a:pt x="104327" y="399183"/>
                  <a:pt x="19050" y="313915"/>
                  <a:pt x="19050" y="209112"/>
                </a:cubicBezTo>
                <a:cubicBezTo>
                  <a:pt x="19050" y="104308"/>
                  <a:pt x="104327" y="19050"/>
                  <a:pt x="209121" y="19050"/>
                </a:cubicBezTo>
                <a:cubicBezTo>
                  <a:pt x="313925" y="19050"/>
                  <a:pt x="399193" y="104308"/>
                  <a:pt x="399193" y="209112"/>
                </a:cubicBezTo>
                <a:cubicBezTo>
                  <a:pt x="399193" y="313915"/>
                  <a:pt x="313925" y="399183"/>
                  <a:pt x="209121" y="399183"/>
                </a:cubicBezTo>
                <a:lnTo>
                  <a:pt x="209121" y="399183"/>
                </a:lnTo>
                <a:close/>
                <a:moveTo>
                  <a:pt x="209121" y="0"/>
                </a:moveTo>
                <a:cubicBezTo>
                  <a:pt x="93812" y="0"/>
                  <a:pt x="0" y="93812"/>
                  <a:pt x="0" y="209112"/>
                </a:cubicBezTo>
                <a:cubicBezTo>
                  <a:pt x="0" y="324431"/>
                  <a:pt x="93812" y="418233"/>
                  <a:pt x="209121" y="418233"/>
                </a:cubicBezTo>
                <a:cubicBezTo>
                  <a:pt x="324431" y="418233"/>
                  <a:pt x="418243" y="324431"/>
                  <a:pt x="418243" y="209112"/>
                </a:cubicBezTo>
                <a:cubicBezTo>
                  <a:pt x="418243" y="93812"/>
                  <a:pt x="324431" y="0"/>
                  <a:pt x="209121" y="0"/>
                </a:cubicBezTo>
                <a:lnTo>
                  <a:pt x="209121" y="0"/>
                </a:lnTo>
                <a:close/>
              </a:path>
            </a:pathLst>
          </a:custGeom>
          <a:solidFill>
            <a:schemeClr val="accent2"/>
          </a:solidFill>
          <a:ln w="9525" cap="flat">
            <a:noFill/>
            <a:prstDash val="solid"/>
            <a:miter/>
          </a:ln>
        </p:spPr>
        <p:txBody>
          <a:bodyPr wrap="none" lIns="640080" tIns="822960" bIns="0" rtlCol="0" anchor="b" anchorCtr="0"/>
          <a:lstStyle/>
          <a:p>
            <a:r>
              <a:rPr lang="en-US" sz="1600" dirty="0"/>
              <a:t>Internet</a:t>
            </a:r>
            <a:br>
              <a:rPr lang="en-US" dirty="0"/>
            </a:br>
            <a:r>
              <a:rPr lang="en-US" sz="1600" dirty="0"/>
              <a:t>Gateway</a:t>
            </a:r>
            <a:endParaRPr lang="en-US" dirty="0"/>
          </a:p>
        </p:txBody>
      </p:sp>
      <p:pic>
        <p:nvPicPr>
          <p:cNvPr id="35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B97DF7A0-B9A3-40FE-71F9-887CA6CA8A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234743" y="35917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493CB65E-C646-DCE1-4943-500C65CF7C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447448" y="35917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43D85850-01C2-E750-EFCE-697B37AE8F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841095" y="3591744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09385A3E-55C0-6DCD-0E8C-E4AE2FF5C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230384" y="40695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F0D460BC-B671-5CDC-B593-FB00E088B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443089" y="40695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A79DBB9E-F284-E1DA-FBE9-AF1A0D19F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836736" y="406953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8DC5434B-0E1B-FCC2-3C0B-9D6E7D3C3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230384" y="45938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18A40709-97EC-9646-1672-9F47B7005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5443089" y="45938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Graphic 13" descr="Lambda function resource icon for the AWS Lambda service icon.">
            <a:extLst>
              <a:ext uri="{FF2B5EF4-FFF2-40B4-BE49-F238E27FC236}">
                <a16:creationId xmlns:a16="http://schemas.microsoft.com/office/drawing/2014/main" id="{5E21161E-D4FB-AB35-098E-B677BDAC7B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 bwMode="auto">
          <a:xfrm>
            <a:off x="4836736" y="4593862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E5EF3F7-59A3-04D9-2BE0-B2B256656308}"/>
              </a:ext>
            </a:extLst>
          </p:cNvPr>
          <p:cNvSpPr txBox="1"/>
          <p:nvPr/>
        </p:nvSpPr>
        <p:spPr>
          <a:xfrm>
            <a:off x="3898752" y="5303329"/>
            <a:ext cx="26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Lambda Service VPC</a:t>
            </a:r>
            <a:br>
              <a:rPr lang="en-US" dirty="0"/>
            </a:br>
            <a:r>
              <a:rPr lang="en-US" dirty="0"/>
              <a:t>(not visible to customers)</a:t>
            </a:r>
          </a:p>
        </p:txBody>
      </p:sp>
      <p:cxnSp>
        <p:nvCxnSpPr>
          <p:cNvPr id="45" name="Straight Arrow Connector 44" descr="Left arrow.">
            <a:extLst>
              <a:ext uri="{FF2B5EF4-FFF2-40B4-BE49-F238E27FC236}">
                <a16:creationId xmlns:a16="http://schemas.microsoft.com/office/drawing/2014/main" id="{920E2754-74F8-4F51-383C-68B2421EECA1}"/>
              </a:ext>
            </a:extLst>
          </p:cNvPr>
          <p:cNvCxnSpPr>
            <a:cxnSpLocks/>
            <a:endCxn id="34" idx="38"/>
          </p:cNvCxnSpPr>
          <p:nvPr/>
        </p:nvCxnSpPr>
        <p:spPr>
          <a:xfrm>
            <a:off x="2322711" y="2486026"/>
            <a:ext cx="3861823" cy="290914"/>
          </a:xfrm>
          <a:prstGeom prst="bentConnector3">
            <a:avLst>
              <a:gd name="adj1" fmla="val 100317"/>
            </a:avLst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 descr="Virtual private cloud (VPC) group.">
            <a:extLst>
              <a:ext uri="{FF2B5EF4-FFF2-40B4-BE49-F238E27FC236}">
                <a16:creationId xmlns:a16="http://schemas.microsoft.com/office/drawing/2014/main" id="{D55E064F-4F59-0F28-DEBC-709309E733C8}"/>
              </a:ext>
            </a:extLst>
          </p:cNvPr>
          <p:cNvGrpSpPr/>
          <p:nvPr/>
        </p:nvGrpSpPr>
        <p:grpSpPr>
          <a:xfrm>
            <a:off x="7454551" y="2986055"/>
            <a:ext cx="3814259" cy="2817214"/>
            <a:chOff x="2283292" y="2618863"/>
            <a:chExt cx="2557234" cy="2087328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3B686FC-224F-3317-D3AE-D9CD71EF1A0A}"/>
                </a:ext>
              </a:extLst>
            </p:cNvPr>
            <p:cNvSpPr/>
            <p:nvPr/>
          </p:nvSpPr>
          <p:spPr>
            <a:xfrm>
              <a:off x="2283292" y="2618863"/>
              <a:ext cx="2557234" cy="2087328"/>
            </a:xfrm>
            <a:prstGeom prst="rect">
              <a:avLst/>
            </a:prstGeom>
            <a:noFill/>
            <a:ln w="15875">
              <a:solidFill>
                <a:srgbClr val="0070C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40080" tIns="91440" rIns="9144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ln w="0"/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Customer VPC</a:t>
              </a:r>
            </a:p>
          </p:txBody>
        </p:sp>
        <p:pic>
          <p:nvPicPr>
            <p:cNvPr id="63" name="Graphic 62" descr="VPC group icon. ">
              <a:extLst>
                <a:ext uri="{FF2B5EF4-FFF2-40B4-BE49-F238E27FC236}">
                  <a16:creationId xmlns:a16="http://schemas.microsoft.com/office/drawing/2014/main" id="{503FA8CA-B586-E076-52EA-34C8F18A340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2283292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66" name="Group 65" descr="Public subnet group.">
            <a:extLst>
              <a:ext uri="{FF2B5EF4-FFF2-40B4-BE49-F238E27FC236}">
                <a16:creationId xmlns:a16="http://schemas.microsoft.com/office/drawing/2014/main" id="{9C015C95-8B1F-E35B-B733-E2A2D3987AF8}"/>
              </a:ext>
            </a:extLst>
          </p:cNvPr>
          <p:cNvGrpSpPr/>
          <p:nvPr/>
        </p:nvGrpSpPr>
        <p:grpSpPr>
          <a:xfrm>
            <a:off x="7541334" y="3859208"/>
            <a:ext cx="1765300" cy="889002"/>
            <a:chOff x="6147454" y="2618865"/>
            <a:chExt cx="1765300" cy="889002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D38D14F-2AAF-840A-F516-94DC3678C195}"/>
                </a:ext>
              </a:extLst>
            </p:cNvPr>
            <p:cNvSpPr/>
            <p:nvPr/>
          </p:nvSpPr>
          <p:spPr>
            <a:xfrm>
              <a:off x="6147454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68" name="Graphic 67" descr="Public subnet group icon. ">
              <a:extLst>
                <a:ext uri="{FF2B5EF4-FFF2-40B4-BE49-F238E27FC236}">
                  <a16:creationId xmlns:a16="http://schemas.microsoft.com/office/drawing/2014/main" id="{136F60F2-0313-82FC-D01F-569C5ED4E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147454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71" name="Group 70" descr="Private subnet group.">
            <a:extLst>
              <a:ext uri="{FF2B5EF4-FFF2-40B4-BE49-F238E27FC236}">
                <a16:creationId xmlns:a16="http://schemas.microsoft.com/office/drawing/2014/main" id="{5D2B4669-4DF1-519D-8692-82D03A27CE66}"/>
              </a:ext>
            </a:extLst>
          </p:cNvPr>
          <p:cNvGrpSpPr/>
          <p:nvPr/>
        </p:nvGrpSpPr>
        <p:grpSpPr>
          <a:xfrm>
            <a:off x="7543886" y="4790835"/>
            <a:ext cx="1765300" cy="889002"/>
            <a:chOff x="4213881" y="2614847"/>
            <a:chExt cx="1765300" cy="889002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280943FE-B155-8B51-C07E-A86C893B45CE}"/>
                </a:ext>
              </a:extLst>
            </p:cNvPr>
            <p:cNvSpPr/>
            <p:nvPr/>
          </p:nvSpPr>
          <p:spPr>
            <a:xfrm>
              <a:off x="4213881" y="2614847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73" name="Graphic 72" descr="Private subnet group icon. ">
              <a:extLst>
                <a:ext uri="{FF2B5EF4-FFF2-40B4-BE49-F238E27FC236}">
                  <a16:creationId xmlns:a16="http://schemas.microsoft.com/office/drawing/2014/main" id="{C33E34DD-BEA1-C99E-9C9E-D041DD870F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4215623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74" name="Group 73" descr="Public subnet group.">
            <a:extLst>
              <a:ext uri="{FF2B5EF4-FFF2-40B4-BE49-F238E27FC236}">
                <a16:creationId xmlns:a16="http://schemas.microsoft.com/office/drawing/2014/main" id="{292C2574-7D53-31AE-8C19-64C8757F45A9}"/>
              </a:ext>
            </a:extLst>
          </p:cNvPr>
          <p:cNvGrpSpPr/>
          <p:nvPr/>
        </p:nvGrpSpPr>
        <p:grpSpPr>
          <a:xfrm>
            <a:off x="9342400" y="3859208"/>
            <a:ext cx="1765300" cy="889002"/>
            <a:chOff x="6147454" y="2618865"/>
            <a:chExt cx="1765300" cy="889002"/>
          </a:xfrm>
        </p:grpSpPr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2D893CD4-975E-E96C-DD50-9E4379CBB288}"/>
                </a:ext>
              </a:extLst>
            </p:cNvPr>
            <p:cNvSpPr/>
            <p:nvPr/>
          </p:nvSpPr>
          <p:spPr>
            <a:xfrm>
              <a:off x="6147454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7AA11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 subnet</a:t>
              </a:r>
            </a:p>
          </p:txBody>
        </p:sp>
        <p:pic>
          <p:nvPicPr>
            <p:cNvPr id="76" name="Graphic 75" descr="Public subnet group icon. ">
              <a:extLst>
                <a:ext uri="{FF2B5EF4-FFF2-40B4-BE49-F238E27FC236}">
                  <a16:creationId xmlns:a16="http://schemas.microsoft.com/office/drawing/2014/main" id="{239725B3-8172-63B3-9ED0-07CF06EC1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147454" y="2618865"/>
              <a:ext cx="381000" cy="381000"/>
            </a:xfrm>
            <a:prstGeom prst="rect">
              <a:avLst/>
            </a:prstGeom>
          </p:spPr>
        </p:pic>
      </p:grpSp>
      <p:grpSp>
        <p:nvGrpSpPr>
          <p:cNvPr id="77" name="Group 76" descr="Private subnet group.">
            <a:extLst>
              <a:ext uri="{FF2B5EF4-FFF2-40B4-BE49-F238E27FC236}">
                <a16:creationId xmlns:a16="http://schemas.microsoft.com/office/drawing/2014/main" id="{ACC1F552-FDCF-7234-B453-B047D59F5063}"/>
              </a:ext>
            </a:extLst>
          </p:cNvPr>
          <p:cNvGrpSpPr/>
          <p:nvPr/>
        </p:nvGrpSpPr>
        <p:grpSpPr>
          <a:xfrm>
            <a:off x="9359612" y="4775923"/>
            <a:ext cx="1765300" cy="889002"/>
            <a:chOff x="4215623" y="2618865"/>
            <a:chExt cx="1765300" cy="889002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60A3576-9522-6DD5-3CB7-C86CC3051097}"/>
                </a:ext>
              </a:extLst>
            </p:cNvPr>
            <p:cNvSpPr/>
            <p:nvPr/>
          </p:nvSpPr>
          <p:spPr>
            <a:xfrm>
              <a:off x="4215623" y="2618865"/>
              <a:ext cx="1765300" cy="889002"/>
            </a:xfrm>
            <a:prstGeom prst="rect">
              <a:avLst/>
            </a:prstGeom>
            <a:noFill/>
            <a:ln w="15875">
              <a:solidFill>
                <a:srgbClr val="00A4A6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502920" tIns="91440" bIns="45720"/>
            <a:lstStyle/>
            <a:p>
              <a:pPr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Private subnet</a:t>
              </a:r>
            </a:p>
          </p:txBody>
        </p:sp>
        <p:pic>
          <p:nvPicPr>
            <p:cNvPr id="79" name="Graphic 78" descr="Private subnet group icon. ">
              <a:extLst>
                <a:ext uri="{FF2B5EF4-FFF2-40B4-BE49-F238E27FC236}">
                  <a16:creationId xmlns:a16="http://schemas.microsoft.com/office/drawing/2014/main" id="{0B6E7DBA-E0EF-56AE-BCB7-687A3E7310DE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4215623" y="2618865"/>
              <a:ext cx="381000" cy="381000"/>
            </a:xfrm>
            <a:prstGeom prst="rect">
              <a:avLst/>
            </a:prstGeom>
          </p:spPr>
        </p:pic>
      </p:grpSp>
      <p:cxnSp>
        <p:nvCxnSpPr>
          <p:cNvPr id="81" name="Straight Arrow Connector 80" descr="Left arrow.">
            <a:extLst>
              <a:ext uri="{FF2B5EF4-FFF2-40B4-BE49-F238E27FC236}">
                <a16:creationId xmlns:a16="http://schemas.microsoft.com/office/drawing/2014/main" id="{B4E09E21-C7C9-8A8F-A886-056EE3369D03}"/>
              </a:ext>
            </a:extLst>
          </p:cNvPr>
          <p:cNvCxnSpPr>
            <a:cxnSpLocks/>
            <a:stCxn id="5" idx="2"/>
            <a:endCxn id="34" idx="34"/>
          </p:cNvCxnSpPr>
          <p:nvPr/>
        </p:nvCxnSpPr>
        <p:spPr>
          <a:xfrm rot="5400000">
            <a:off x="6748901" y="1686196"/>
            <a:ext cx="545427" cy="1674160"/>
          </a:xfrm>
          <a:prstGeom prst="bentConnector2">
            <a:avLst/>
          </a:prstGeom>
          <a:ln w="15875">
            <a:solidFill>
              <a:schemeClr val="tx1"/>
            </a:solidFill>
            <a:headEnd type="arrow" w="med" len="sm"/>
            <a:tailEnd type="non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Graphic 79" descr="Internet resource icon for the General Icons category.">
            <a:extLst>
              <a:ext uri="{FF2B5EF4-FFF2-40B4-BE49-F238E27FC236}">
                <a16:creationId xmlns:a16="http://schemas.microsoft.com/office/drawing/2014/main" id="{5AAE2AC0-F0AB-A92F-7459-CD3F454FEF30}"/>
              </a:ext>
            </a:extLst>
          </p:cNvPr>
          <p:cNvSpPr/>
          <p:nvPr/>
        </p:nvSpPr>
        <p:spPr>
          <a:xfrm>
            <a:off x="748167" y="2006816"/>
            <a:ext cx="1506975" cy="944394"/>
          </a:xfrm>
          <a:custGeom>
            <a:avLst/>
            <a:gdLst>
              <a:gd name="connsiteX0" fmla="*/ 1115530 w 1506975"/>
              <a:gd name="connsiteY0" fmla="*/ 677373 h 944394"/>
              <a:gd name="connsiteX1" fmla="*/ 992544 w 1506975"/>
              <a:gd name="connsiteY1" fmla="*/ 800324 h 944394"/>
              <a:gd name="connsiteX2" fmla="*/ 992544 w 1506975"/>
              <a:gd name="connsiteY2" fmla="*/ 402512 h 944394"/>
              <a:gd name="connsiteX3" fmla="*/ 924086 w 1506975"/>
              <a:gd name="connsiteY3" fmla="*/ 402512 h 944394"/>
              <a:gd name="connsiteX4" fmla="*/ 924086 w 1506975"/>
              <a:gd name="connsiteY4" fmla="*/ 796525 h 944394"/>
              <a:gd name="connsiteX5" fmla="*/ 806303 w 1506975"/>
              <a:gd name="connsiteY5" fmla="*/ 676825 h 944394"/>
              <a:gd name="connsiteX6" fmla="*/ 757492 w 1506975"/>
              <a:gd name="connsiteY6" fmla="*/ 724849 h 944394"/>
              <a:gd name="connsiteX7" fmla="*/ 935313 w 1506975"/>
              <a:gd name="connsiteY7" fmla="*/ 905545 h 944394"/>
              <a:gd name="connsiteX8" fmla="*/ 959582 w 1506975"/>
              <a:gd name="connsiteY8" fmla="*/ 915779 h 944394"/>
              <a:gd name="connsiteX9" fmla="*/ 959719 w 1506975"/>
              <a:gd name="connsiteY9" fmla="*/ 915779 h 944394"/>
              <a:gd name="connsiteX10" fmla="*/ 983919 w 1506975"/>
              <a:gd name="connsiteY10" fmla="*/ 905750 h 944394"/>
              <a:gd name="connsiteX11" fmla="*/ 1163930 w 1506975"/>
              <a:gd name="connsiteY11" fmla="*/ 725773 h 944394"/>
              <a:gd name="connsiteX12" fmla="*/ 1115530 w 1506975"/>
              <a:gd name="connsiteY12" fmla="*/ 677373 h 944394"/>
              <a:gd name="connsiteX13" fmla="*/ 696564 w 1506975"/>
              <a:gd name="connsiteY13" fmla="*/ 606689 h 944394"/>
              <a:gd name="connsiteX14" fmla="*/ 744965 w 1506975"/>
              <a:gd name="connsiteY14" fmla="*/ 558289 h 944394"/>
              <a:gd name="connsiteX15" fmla="*/ 564987 w 1506975"/>
              <a:gd name="connsiteY15" fmla="*/ 378312 h 944394"/>
              <a:gd name="connsiteX16" fmla="*/ 540787 w 1506975"/>
              <a:gd name="connsiteY16" fmla="*/ 368283 h 944394"/>
              <a:gd name="connsiteX17" fmla="*/ 540650 w 1506975"/>
              <a:gd name="connsiteY17" fmla="*/ 368283 h 944394"/>
              <a:gd name="connsiteX18" fmla="*/ 516382 w 1506975"/>
              <a:gd name="connsiteY18" fmla="*/ 378518 h 944394"/>
              <a:gd name="connsiteX19" fmla="*/ 338527 w 1506975"/>
              <a:gd name="connsiteY19" fmla="*/ 559179 h 944394"/>
              <a:gd name="connsiteX20" fmla="*/ 387338 w 1506975"/>
              <a:gd name="connsiteY20" fmla="*/ 607169 h 944394"/>
              <a:gd name="connsiteX21" fmla="*/ 505120 w 1506975"/>
              <a:gd name="connsiteY21" fmla="*/ 487538 h 944394"/>
              <a:gd name="connsiteX22" fmla="*/ 505120 w 1506975"/>
              <a:gd name="connsiteY22" fmla="*/ 943163 h 944394"/>
              <a:gd name="connsiteX23" fmla="*/ 573579 w 1506975"/>
              <a:gd name="connsiteY23" fmla="*/ 943163 h 944394"/>
              <a:gd name="connsiteX24" fmla="*/ 573579 w 1506975"/>
              <a:gd name="connsiteY24" fmla="*/ 483704 h 944394"/>
              <a:gd name="connsiteX25" fmla="*/ 696564 w 1506975"/>
              <a:gd name="connsiteY25" fmla="*/ 606689 h 944394"/>
              <a:gd name="connsiteX26" fmla="*/ 627524 w 1506975"/>
              <a:gd name="connsiteY26" fmla="*/ 943779 h 944394"/>
              <a:gd name="connsiteX27" fmla="*/ 869422 w 1506975"/>
              <a:gd name="connsiteY27" fmla="*/ 944018 h 944394"/>
              <a:gd name="connsiteX28" fmla="*/ 869490 w 1506975"/>
              <a:gd name="connsiteY28" fmla="*/ 875560 h 944394"/>
              <a:gd name="connsiteX29" fmla="*/ 627593 w 1506975"/>
              <a:gd name="connsiteY29" fmla="*/ 875320 h 944394"/>
              <a:gd name="connsiteX30" fmla="*/ 627524 w 1506975"/>
              <a:gd name="connsiteY30" fmla="*/ 943779 h 944394"/>
              <a:gd name="connsiteX31" fmla="*/ 1506975 w 1506975"/>
              <a:gd name="connsiteY31" fmla="*/ 654816 h 944394"/>
              <a:gd name="connsiteX32" fmla="*/ 1430199 w 1506975"/>
              <a:gd name="connsiteY32" fmla="*/ 859335 h 944394"/>
              <a:gd name="connsiteX33" fmla="*/ 1215000 w 1506975"/>
              <a:gd name="connsiteY33" fmla="*/ 944395 h 944394"/>
              <a:gd name="connsiteX34" fmla="*/ 1214589 w 1506975"/>
              <a:gd name="connsiteY34" fmla="*/ 944395 h 944394"/>
              <a:gd name="connsiteX35" fmla="*/ 1051556 w 1506975"/>
              <a:gd name="connsiteY35" fmla="*/ 944224 h 944394"/>
              <a:gd name="connsiteX36" fmla="*/ 1051624 w 1506975"/>
              <a:gd name="connsiteY36" fmla="*/ 875765 h 944394"/>
              <a:gd name="connsiteX37" fmla="*/ 1214829 w 1506975"/>
              <a:gd name="connsiteY37" fmla="*/ 875936 h 944394"/>
              <a:gd name="connsiteX38" fmla="*/ 1382347 w 1506975"/>
              <a:gd name="connsiteY38" fmla="*/ 810422 h 944394"/>
              <a:gd name="connsiteX39" fmla="*/ 1438517 w 1506975"/>
              <a:gd name="connsiteY39" fmla="*/ 654816 h 944394"/>
              <a:gd name="connsiteX40" fmla="*/ 1331379 w 1506975"/>
              <a:gd name="connsiteY40" fmla="*/ 494965 h 944394"/>
              <a:gd name="connsiteX41" fmla="*/ 1215719 w 1506975"/>
              <a:gd name="connsiteY41" fmla="*/ 450947 h 944394"/>
              <a:gd name="connsiteX42" fmla="*/ 1187240 w 1506975"/>
              <a:gd name="connsiteY42" fmla="*/ 413123 h 944394"/>
              <a:gd name="connsiteX43" fmla="*/ 1094719 w 1506975"/>
              <a:gd name="connsiteY43" fmla="*/ 275214 h 944394"/>
              <a:gd name="connsiteX44" fmla="*/ 969953 w 1506975"/>
              <a:gd name="connsiteY44" fmla="*/ 316426 h 944394"/>
              <a:gd name="connsiteX45" fmla="*/ 937743 w 1506975"/>
              <a:gd name="connsiteY45" fmla="*/ 329296 h 944394"/>
              <a:gd name="connsiteX46" fmla="*/ 910839 w 1506975"/>
              <a:gd name="connsiteY46" fmla="*/ 307355 h 944394"/>
              <a:gd name="connsiteX47" fmla="*/ 819961 w 1506975"/>
              <a:gd name="connsiteY47" fmla="*/ 165098 h 944394"/>
              <a:gd name="connsiteX48" fmla="*/ 451962 w 1506975"/>
              <a:gd name="connsiteY48" fmla="*/ 95305 h 944394"/>
              <a:gd name="connsiteX49" fmla="*/ 260519 w 1506975"/>
              <a:gd name="connsiteY49" fmla="*/ 378826 h 944394"/>
              <a:gd name="connsiteX50" fmla="*/ 262949 w 1506975"/>
              <a:gd name="connsiteY50" fmla="*/ 417231 h 944394"/>
              <a:gd name="connsiteX51" fmla="*/ 238954 w 1506975"/>
              <a:gd name="connsiteY51" fmla="*/ 454301 h 944394"/>
              <a:gd name="connsiteX52" fmla="*/ 234984 w 1506975"/>
              <a:gd name="connsiteY52" fmla="*/ 455259 h 944394"/>
              <a:gd name="connsiteX53" fmla="*/ 68458 w 1506975"/>
              <a:gd name="connsiteY53" fmla="*/ 660566 h 944394"/>
              <a:gd name="connsiteX54" fmla="*/ 181689 w 1506975"/>
              <a:gd name="connsiteY54" fmla="*/ 858719 h 944394"/>
              <a:gd name="connsiteX55" fmla="*/ 240597 w 1506975"/>
              <a:gd name="connsiteY55" fmla="*/ 874944 h 944394"/>
              <a:gd name="connsiteX56" fmla="*/ 451175 w 1506975"/>
              <a:gd name="connsiteY56" fmla="*/ 875149 h 944394"/>
              <a:gd name="connsiteX57" fmla="*/ 451107 w 1506975"/>
              <a:gd name="connsiteY57" fmla="*/ 943608 h 944394"/>
              <a:gd name="connsiteX58" fmla="*/ 240563 w 1506975"/>
              <a:gd name="connsiteY58" fmla="*/ 943402 h 944394"/>
              <a:gd name="connsiteX59" fmla="*/ 146433 w 1506975"/>
              <a:gd name="connsiteY59" fmla="*/ 917422 h 944394"/>
              <a:gd name="connsiteX60" fmla="*/ 0 w 1506975"/>
              <a:gd name="connsiteY60" fmla="*/ 660566 h 944394"/>
              <a:gd name="connsiteX61" fmla="*/ 192471 w 1506975"/>
              <a:gd name="connsiteY61" fmla="*/ 396351 h 944394"/>
              <a:gd name="connsiteX62" fmla="*/ 192060 w 1506975"/>
              <a:gd name="connsiteY62" fmla="*/ 378826 h 944394"/>
              <a:gd name="connsiteX63" fmla="*/ 426359 w 1506975"/>
              <a:gd name="connsiteY63" fmla="*/ 31844 h 944394"/>
              <a:gd name="connsiteX64" fmla="*/ 867300 w 1506975"/>
              <a:gd name="connsiteY64" fmla="*/ 115637 h 944394"/>
              <a:gd name="connsiteX65" fmla="*/ 954892 w 1506975"/>
              <a:gd name="connsiteY65" fmla="*/ 236672 h 944394"/>
              <a:gd name="connsiteX66" fmla="*/ 1114572 w 1506975"/>
              <a:gd name="connsiteY66" fmla="*/ 209699 h 944394"/>
              <a:gd name="connsiteX67" fmla="*/ 1253303 w 1506975"/>
              <a:gd name="connsiteY67" fmla="*/ 388855 h 944394"/>
              <a:gd name="connsiteX68" fmla="*/ 1367149 w 1506975"/>
              <a:gd name="connsiteY68" fmla="*/ 436605 h 944394"/>
              <a:gd name="connsiteX69" fmla="*/ 1506975 w 1506975"/>
              <a:gd name="connsiteY69" fmla="*/ 654816 h 944394"/>
              <a:gd name="connsiteX70" fmla="*/ 1506975 w 1506975"/>
              <a:gd name="connsiteY70" fmla="*/ 654816 h 9443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1506975" h="944394">
                <a:moveTo>
                  <a:pt x="1115530" y="677373"/>
                </a:moveTo>
                <a:lnTo>
                  <a:pt x="992544" y="800324"/>
                </a:lnTo>
                <a:lnTo>
                  <a:pt x="992544" y="402512"/>
                </a:lnTo>
                <a:lnTo>
                  <a:pt x="924086" y="402512"/>
                </a:lnTo>
                <a:lnTo>
                  <a:pt x="924086" y="796525"/>
                </a:lnTo>
                <a:lnTo>
                  <a:pt x="806303" y="676825"/>
                </a:lnTo>
                <a:lnTo>
                  <a:pt x="757492" y="724849"/>
                </a:lnTo>
                <a:lnTo>
                  <a:pt x="935313" y="905545"/>
                </a:lnTo>
                <a:cubicBezTo>
                  <a:pt x="941748" y="912048"/>
                  <a:pt x="950477" y="915745"/>
                  <a:pt x="959582" y="915779"/>
                </a:cubicBezTo>
                <a:lnTo>
                  <a:pt x="959719" y="915779"/>
                </a:lnTo>
                <a:cubicBezTo>
                  <a:pt x="968789" y="915779"/>
                  <a:pt x="977518" y="912151"/>
                  <a:pt x="983919" y="905750"/>
                </a:cubicBezTo>
                <a:lnTo>
                  <a:pt x="1163930" y="725773"/>
                </a:lnTo>
                <a:lnTo>
                  <a:pt x="1115530" y="677373"/>
                </a:lnTo>
                <a:close/>
                <a:moveTo>
                  <a:pt x="696564" y="606689"/>
                </a:moveTo>
                <a:lnTo>
                  <a:pt x="744965" y="558289"/>
                </a:lnTo>
                <a:lnTo>
                  <a:pt x="564987" y="378312"/>
                </a:lnTo>
                <a:cubicBezTo>
                  <a:pt x="558586" y="371877"/>
                  <a:pt x="549892" y="368283"/>
                  <a:pt x="540787" y="368283"/>
                </a:cubicBezTo>
                <a:lnTo>
                  <a:pt x="540650" y="368283"/>
                </a:lnTo>
                <a:cubicBezTo>
                  <a:pt x="531511" y="368317"/>
                  <a:pt x="522817" y="371980"/>
                  <a:pt x="516382" y="378518"/>
                </a:cubicBezTo>
                <a:lnTo>
                  <a:pt x="338527" y="559179"/>
                </a:lnTo>
                <a:lnTo>
                  <a:pt x="387338" y="607169"/>
                </a:lnTo>
                <a:lnTo>
                  <a:pt x="505120" y="487538"/>
                </a:lnTo>
                <a:lnTo>
                  <a:pt x="505120" y="943163"/>
                </a:lnTo>
                <a:lnTo>
                  <a:pt x="573579" y="943163"/>
                </a:lnTo>
                <a:lnTo>
                  <a:pt x="573579" y="483704"/>
                </a:lnTo>
                <a:lnTo>
                  <a:pt x="696564" y="606689"/>
                </a:lnTo>
                <a:close/>
                <a:moveTo>
                  <a:pt x="627524" y="943779"/>
                </a:moveTo>
                <a:lnTo>
                  <a:pt x="869422" y="944018"/>
                </a:lnTo>
                <a:lnTo>
                  <a:pt x="869490" y="875560"/>
                </a:lnTo>
                <a:lnTo>
                  <a:pt x="627593" y="875320"/>
                </a:lnTo>
                <a:lnTo>
                  <a:pt x="627524" y="943779"/>
                </a:lnTo>
                <a:close/>
                <a:moveTo>
                  <a:pt x="1506975" y="654816"/>
                </a:moveTo>
                <a:cubicBezTo>
                  <a:pt x="1506975" y="739944"/>
                  <a:pt x="1481166" y="808779"/>
                  <a:pt x="1430199" y="859335"/>
                </a:cubicBezTo>
                <a:cubicBezTo>
                  <a:pt x="1346303" y="942683"/>
                  <a:pt x="1224584" y="944395"/>
                  <a:pt x="1215000" y="944395"/>
                </a:cubicBezTo>
                <a:lnTo>
                  <a:pt x="1214589" y="944395"/>
                </a:lnTo>
                <a:lnTo>
                  <a:pt x="1051556" y="944224"/>
                </a:lnTo>
                <a:lnTo>
                  <a:pt x="1051624" y="875765"/>
                </a:lnTo>
                <a:lnTo>
                  <a:pt x="1214829" y="875936"/>
                </a:lnTo>
                <a:cubicBezTo>
                  <a:pt x="1216198" y="875936"/>
                  <a:pt x="1317448" y="875218"/>
                  <a:pt x="1382347" y="810422"/>
                </a:cubicBezTo>
                <a:cubicBezTo>
                  <a:pt x="1419622" y="773180"/>
                  <a:pt x="1438517" y="720844"/>
                  <a:pt x="1438517" y="654816"/>
                </a:cubicBezTo>
                <a:cubicBezTo>
                  <a:pt x="1438517" y="614357"/>
                  <a:pt x="1427392" y="553805"/>
                  <a:pt x="1331379" y="494965"/>
                </a:cubicBezTo>
                <a:cubicBezTo>
                  <a:pt x="1280926" y="464056"/>
                  <a:pt x="1233655" y="453856"/>
                  <a:pt x="1215719" y="450947"/>
                </a:cubicBezTo>
                <a:cubicBezTo>
                  <a:pt x="1197543" y="447969"/>
                  <a:pt x="1185084" y="431265"/>
                  <a:pt x="1187240" y="413123"/>
                </a:cubicBezTo>
                <a:cubicBezTo>
                  <a:pt x="1181147" y="341413"/>
                  <a:pt x="1147569" y="291233"/>
                  <a:pt x="1094719" y="275214"/>
                </a:cubicBezTo>
                <a:cubicBezTo>
                  <a:pt x="1049023" y="261385"/>
                  <a:pt x="1000109" y="277541"/>
                  <a:pt x="969953" y="316426"/>
                </a:cubicBezTo>
                <a:cubicBezTo>
                  <a:pt x="962388" y="326250"/>
                  <a:pt x="950306" y="331247"/>
                  <a:pt x="937743" y="329296"/>
                </a:cubicBezTo>
                <a:cubicBezTo>
                  <a:pt x="925421" y="327413"/>
                  <a:pt x="915152" y="319027"/>
                  <a:pt x="910839" y="307355"/>
                </a:cubicBezTo>
                <a:cubicBezTo>
                  <a:pt x="889686" y="250363"/>
                  <a:pt x="859119" y="202545"/>
                  <a:pt x="819961" y="165098"/>
                </a:cubicBezTo>
                <a:cubicBezTo>
                  <a:pt x="771698" y="118957"/>
                  <a:pt x="639230" y="19659"/>
                  <a:pt x="451962" y="95305"/>
                </a:cubicBezTo>
                <a:cubicBezTo>
                  <a:pt x="344654" y="138673"/>
                  <a:pt x="260519" y="263199"/>
                  <a:pt x="260519" y="378826"/>
                </a:cubicBezTo>
                <a:cubicBezTo>
                  <a:pt x="260519" y="391730"/>
                  <a:pt x="261340" y="404669"/>
                  <a:pt x="262949" y="417231"/>
                </a:cubicBezTo>
                <a:cubicBezTo>
                  <a:pt x="265037" y="433798"/>
                  <a:pt x="254871" y="449475"/>
                  <a:pt x="238954" y="454301"/>
                </a:cubicBezTo>
                <a:cubicBezTo>
                  <a:pt x="237653" y="454712"/>
                  <a:pt x="236284" y="455020"/>
                  <a:pt x="234984" y="455259"/>
                </a:cubicBezTo>
                <a:cubicBezTo>
                  <a:pt x="171831" y="471142"/>
                  <a:pt x="68458" y="518823"/>
                  <a:pt x="68458" y="660566"/>
                </a:cubicBezTo>
                <a:cubicBezTo>
                  <a:pt x="68458" y="768217"/>
                  <a:pt x="130037" y="827742"/>
                  <a:pt x="181689" y="858719"/>
                </a:cubicBezTo>
                <a:cubicBezTo>
                  <a:pt x="199317" y="869296"/>
                  <a:pt x="219717" y="874910"/>
                  <a:pt x="240597" y="874944"/>
                </a:cubicBezTo>
                <a:lnTo>
                  <a:pt x="451175" y="875149"/>
                </a:lnTo>
                <a:lnTo>
                  <a:pt x="451107" y="943608"/>
                </a:lnTo>
                <a:lnTo>
                  <a:pt x="240563" y="943402"/>
                </a:lnTo>
                <a:cubicBezTo>
                  <a:pt x="207258" y="943368"/>
                  <a:pt x="174706" y="934400"/>
                  <a:pt x="146433" y="917422"/>
                </a:cubicBezTo>
                <a:cubicBezTo>
                  <a:pt x="91769" y="884631"/>
                  <a:pt x="0" y="807649"/>
                  <a:pt x="0" y="660566"/>
                </a:cubicBezTo>
                <a:cubicBezTo>
                  <a:pt x="0" y="533405"/>
                  <a:pt x="71334" y="436468"/>
                  <a:pt x="192471" y="396351"/>
                </a:cubicBezTo>
                <a:cubicBezTo>
                  <a:pt x="192197" y="390532"/>
                  <a:pt x="192060" y="384679"/>
                  <a:pt x="192060" y="378826"/>
                </a:cubicBezTo>
                <a:cubicBezTo>
                  <a:pt x="192060" y="234926"/>
                  <a:pt x="292797" y="85755"/>
                  <a:pt x="426359" y="31844"/>
                </a:cubicBezTo>
                <a:cubicBezTo>
                  <a:pt x="581931" y="-31034"/>
                  <a:pt x="746779" y="387"/>
                  <a:pt x="867300" y="115637"/>
                </a:cubicBezTo>
                <a:cubicBezTo>
                  <a:pt x="902624" y="149387"/>
                  <a:pt x="931993" y="189983"/>
                  <a:pt x="954892" y="236672"/>
                </a:cubicBezTo>
                <a:cubicBezTo>
                  <a:pt x="1000657" y="203504"/>
                  <a:pt x="1058983" y="192961"/>
                  <a:pt x="1114572" y="209699"/>
                </a:cubicBezTo>
                <a:cubicBezTo>
                  <a:pt x="1189499" y="232427"/>
                  <a:pt x="1240261" y="298592"/>
                  <a:pt x="1253303" y="388855"/>
                </a:cubicBezTo>
                <a:cubicBezTo>
                  <a:pt x="1292084" y="398507"/>
                  <a:pt x="1332372" y="415280"/>
                  <a:pt x="1367149" y="436605"/>
                </a:cubicBezTo>
                <a:cubicBezTo>
                  <a:pt x="1461245" y="494212"/>
                  <a:pt x="1506975" y="565614"/>
                  <a:pt x="1506975" y="654816"/>
                </a:cubicBezTo>
                <a:lnTo>
                  <a:pt x="1506975" y="654816"/>
                </a:lnTo>
                <a:close/>
              </a:path>
            </a:pathLst>
          </a:custGeom>
          <a:solidFill>
            <a:srgbClr val="232F3D"/>
          </a:solidFill>
          <a:ln w="34131" cap="flat">
            <a:noFill/>
            <a:prstDash val="solid"/>
            <a:miter/>
          </a:ln>
        </p:spPr>
        <p:txBody>
          <a:bodyPr wrap="none" tIns="1554480" bIns="0" rtlCol="0" anchor="b" anchorCtr="1"/>
          <a:lstStyle/>
          <a:p>
            <a:r>
              <a:rPr lang="en-US" dirty="0"/>
              <a:t>Public Internet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8F2F59BA-038F-2F2E-E06E-BA210111A4E1}"/>
              </a:ext>
            </a:extLst>
          </p:cNvPr>
          <p:cNvSpPr txBox="1"/>
          <p:nvPr/>
        </p:nvSpPr>
        <p:spPr>
          <a:xfrm>
            <a:off x="8531949" y="5822125"/>
            <a:ext cx="1655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Customer VPC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1DB7CF1-4749-586D-7F78-DB62CD08767E}"/>
              </a:ext>
            </a:extLst>
          </p:cNvPr>
          <p:cNvSpPr txBox="1"/>
          <p:nvPr/>
        </p:nvSpPr>
        <p:spPr>
          <a:xfrm>
            <a:off x="107374" y="314327"/>
            <a:ext cx="32724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Default (no customer VPC)</a:t>
            </a:r>
            <a:br>
              <a:rPr lang="en-US" sz="2000" b="1" dirty="0"/>
            </a:br>
            <a:r>
              <a:rPr lang="en-US" sz="2000" b="1" dirty="0"/>
              <a:t>Lambda Networking</a:t>
            </a:r>
          </a:p>
        </p:txBody>
      </p:sp>
    </p:spTree>
    <p:extLst>
      <p:ext uri="{BB962C8B-B14F-4D97-AF65-F5344CB8AC3E}">
        <p14:creationId xmlns:p14="http://schemas.microsoft.com/office/powerpoint/2010/main" val="26049384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5141</TotalTime>
  <Words>97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Zelenov</dc:creator>
  <cp:lastModifiedBy>Max Zelenov</cp:lastModifiedBy>
  <cp:revision>18</cp:revision>
  <dcterms:created xsi:type="dcterms:W3CDTF">2024-09-04T00:41:04Z</dcterms:created>
  <dcterms:modified xsi:type="dcterms:W3CDTF">2024-09-07T15:35:40Z</dcterms:modified>
</cp:coreProperties>
</file>