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58"/>
  </p:normalViewPr>
  <p:slideViewPr>
    <p:cSldViewPr snapToGrid="0">
      <p:cViewPr varScale="1">
        <p:scale>
          <a:sx n="120" d="100"/>
          <a:sy n="120" d="100"/>
        </p:scale>
        <p:origin x="1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A036-78FD-7FA5-8FF0-946866F69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623E1-BCAB-79A1-0C07-9CE35980A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59325-17A8-FA8A-8E90-B9E4A4969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F39B-7C01-6042-A4F4-5C153829D267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2CB91-5088-8866-E21B-FF4F123B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9671D-71EF-AF5C-530E-2CC8FD66A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CE33-7534-FA48-80D8-E3FC1DFB3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8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168B-5DFD-07AB-0104-53EAF5D3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3B284-FECB-01CF-2C63-AADBC26E4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4BC68-F4BA-D679-7B39-121C1C79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F39B-7C01-6042-A4F4-5C153829D267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B9398-1B91-8C1D-DCD5-FA4A8F779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DE16E-A987-ED6C-4733-66A00E57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CE33-7534-FA48-80D8-E3FC1DFB3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4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579AC-E1EC-80C8-86D7-E7AF149BB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47111-02EF-7435-8BE2-0572C7155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2C6A4-7102-4488-72C3-CD8C22BD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F39B-7C01-6042-A4F4-5C153829D267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217B3-7B5A-E3BC-49E8-773F0342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69F6E-B113-F6EB-F497-BE15CB4A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CE33-7534-FA48-80D8-E3FC1DFB3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8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C9509-61C2-A021-2E2D-2CBBCD13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547D1-A6B3-5EE7-D32C-E7560EAFD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BC07F-DF63-9FB0-AF55-34B08F38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F39B-7C01-6042-A4F4-5C153829D267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02550-2F45-9EE5-4872-22B5DA75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523B0-CE5B-F17E-4F51-3C51B87F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CE33-7534-FA48-80D8-E3FC1DFB3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6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A6FCF-B20F-BF5E-3D41-DBA003026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B027B-C7BC-4860-9A68-407A9C475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EB0D2-B622-2B75-1960-D888F1D13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F39B-7C01-6042-A4F4-5C153829D267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2DEA7-8C3D-23A9-EE32-024B4002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E139C-E9F3-7743-7C13-34DB056C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CE33-7534-FA48-80D8-E3FC1DFB3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0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0685-305A-164D-CBFE-DAB44E29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DCFEB-6908-1BEE-D3DD-FED2F39F1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708E6-D776-F057-1C5D-642D5495F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63D6C-F985-16B4-037F-56CC1B82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F39B-7C01-6042-A4F4-5C153829D267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D11BE-3F85-20AF-432D-684B076B8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44B90-4327-E2E5-FF86-960C4101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CE33-7534-FA48-80D8-E3FC1DFB3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F29E-81C6-4D1F-176D-BAA4AB050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E2928-429F-6811-ABDB-1BEEA4274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996B2-E37F-5139-6E2B-B05E28499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2E66B7-CBBA-A8DF-A759-DC100BA07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F4759-ED67-1445-1345-A181E5EBF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D27E64-B23F-918D-69E9-6C34DF7B8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F39B-7C01-6042-A4F4-5C153829D267}" type="datetimeFigureOut">
              <a:rPr lang="en-US" smtClean="0"/>
              <a:t>9/16/24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A2F5A7-FC74-ED40-8713-DD09E7EA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F48B6-41CA-D8DA-55F3-1812A60B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CE33-7534-FA48-80D8-E3FC1DFB3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72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AAA8-EE87-6095-2CFF-1CC70F5F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BA62D-161E-7F44-A064-022D1372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F39B-7C01-6042-A4F4-5C153829D267}" type="datetimeFigureOut">
              <a:rPr lang="en-US" smtClean="0"/>
              <a:t>9/16/24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94639-094B-092E-9333-AFF667ED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60D0D-090D-6A2D-C5AD-4CB444FC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CE33-7534-FA48-80D8-E3FC1DFB3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1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798CC-946F-BAFC-F82E-D25C8A4A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F39B-7C01-6042-A4F4-5C153829D267}" type="datetimeFigureOut">
              <a:rPr lang="en-US" smtClean="0"/>
              <a:t>9/16/24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164DEC-9588-A3B9-13B1-78F5ECF50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5909E-BEDA-B057-AF4B-CFA191FF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CE33-7534-FA48-80D8-E3FC1DFB3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38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6329-B3DD-4522-5069-81CAD6AE1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EAE11-CEA1-B1BD-E19C-7935A1C1A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56F5E-299F-07EA-6CB5-508183493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0E678-13D9-04E0-A423-B2EE5CB7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F39B-7C01-6042-A4F4-5C153829D267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4954E-F62E-6B32-DD73-90BCB774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999ED-CCA9-EEBE-7C9C-3DCC598D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CE33-7534-FA48-80D8-E3FC1DFB3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7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ABDE9-8321-54D6-4945-AF60C6A7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95B5E-D18E-40AF-5314-39622263E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706A6-AE6E-EE7B-58A6-BCFE686E6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BA2FA-8634-9EF6-2B6E-7883C46F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F39B-7C01-6042-A4F4-5C153829D267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6CBD1-721C-E389-8873-0981F504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1296-5A4B-E3CE-06B8-647B588B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CE33-7534-FA48-80D8-E3FC1DFB3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1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7E433-B4E1-B766-B41D-72474EB9B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9CD55-8324-E00D-A3CB-07F8A4397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828D5-F1E5-9951-18B8-3EA4C4C28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45F39B-7C01-6042-A4F4-5C153829D267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857C6-CC1F-C329-1DFC-A2433A2E5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45997-D7A0-28CD-56D2-D8A4AD617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FFCE33-7534-FA48-80D8-E3FC1DFB3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6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269CDD-6AF8-5CC3-33FB-164734A72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3029DA-E0E7-2A25-79E0-14787E8E10E9}"/>
              </a:ext>
            </a:extLst>
          </p:cNvPr>
          <p:cNvSpPr txBox="1"/>
          <p:nvPr/>
        </p:nvSpPr>
        <p:spPr>
          <a:xfrm>
            <a:off x="2402958" y="1828799"/>
            <a:ext cx="3036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Acts as VTL (Virtual Tape Library)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6F416-F753-166F-3635-FB1DADCA77B0}"/>
              </a:ext>
            </a:extLst>
          </p:cNvPr>
          <p:cNvSpPr txBox="1"/>
          <p:nvPr/>
        </p:nvSpPr>
        <p:spPr>
          <a:xfrm>
            <a:off x="5703905" y="3806456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Endpoint</a:t>
            </a:r>
          </a:p>
        </p:txBody>
      </p:sp>
    </p:spTree>
    <p:extLst>
      <p:ext uri="{BB962C8B-B14F-4D97-AF65-F5344CB8AC3E}">
        <p14:creationId xmlns:p14="http://schemas.microsoft.com/office/powerpoint/2010/main" val="2000080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9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 Zelenov</dc:creator>
  <cp:lastModifiedBy>Max Zelenov</cp:lastModifiedBy>
  <cp:revision>3</cp:revision>
  <dcterms:created xsi:type="dcterms:W3CDTF">2024-09-16T16:17:31Z</dcterms:created>
  <dcterms:modified xsi:type="dcterms:W3CDTF">2024-09-16T17:59:19Z</dcterms:modified>
</cp:coreProperties>
</file>