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2" r:id="rId7"/>
    <p:sldId id="259" r:id="rId8"/>
    <p:sldId id="256" r:id="rId9"/>
    <p:sldId id="257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5751-11A7-4A31-AFF7-EB124D801E05}" v="5" dt="2022-06-21T13:39:50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DE5C-A03E-E844-6A18-4B40021A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F478C-BA1C-EFD9-83AC-97DEFD9E6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1AF7A-4E18-9225-BCF3-EBCC9DB9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7D4B6-46FE-7770-8395-32B3BFF1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4010A-3E60-81AA-751C-E373EA58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84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2519-69CB-19C6-B671-2C5AB6E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3D58F-3352-F5B2-4F94-6363F23E4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3949B-1E80-173E-0977-65B08AF9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BD0B6-760B-D07B-460E-98113905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2D797-58AC-21DE-EC0B-6EBBDD7A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01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085F18-B447-6013-C496-1F19E2112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206BC9-2DB2-17DF-459B-0173792BC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A9199-3D57-07C1-C1DA-9CE4142C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934E5-F127-2DF6-58DA-0462F46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E1AB8-EFE2-2D1B-82F3-37ACC69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8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0E588-959D-CB9F-1323-26E66259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A8109-2C69-F8C8-F6D0-A621ACBC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99A4B-2593-0E1F-BBB6-4111C87A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1A426-0745-07DC-33B9-5FD6B08C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145BD-22C4-17C8-1FC2-0155DA0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30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00AB2-7B4F-885F-AB2E-884F8A34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49DC1-DE14-5FDB-E272-D88BAE00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D09EF-D425-77A3-D158-C11EC294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765D5-E3C5-7270-2C82-8CBC7FD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5D060-A139-4128-D6F2-109BB9B6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961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DB1BC-2663-4DCA-7B28-38D3C40C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432C9-2C89-88AC-30C1-E01FE1F76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9CB879-28E6-53BC-106F-B1B370FB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6FF5B2-7764-A921-1211-2D05BF7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CB0DF-D70C-B52A-5831-71A71B33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BF048-822F-27A6-26A9-74BF26DB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674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0F97-A4CC-24E2-BE7C-C8A41781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99C44-EF8F-3002-431E-F97393CD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1E497B-1B4C-A5BA-F180-8C41E7D1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E5A928-CF7E-F80B-3604-4D9106BE6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110A2-EA14-6434-5658-7AA84FF88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F01117-73CD-C016-6378-24D03F47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D1361D-4007-10E1-C171-E1C8C5F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90CF1-F08D-EBB6-0DF8-70EA7ACF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2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32754-28A5-693A-309F-1AA6C89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0713D0-0E50-B6E4-DA24-9D4DBB69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131735-A64B-C0B1-3B81-8840429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43A469-E21E-3998-64FD-028A53D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16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EC7780-D7CE-12CF-7A28-5887697E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1FECEB-BFA1-3F56-F6B3-DA452A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B0ACD-EE13-CD7B-94C2-F9958956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420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C5B9C-966D-90C0-5AFB-5D7ABCE0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D2DB8-B87A-77B1-A31E-14D59951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4F4FF-0E51-7ECB-B6DA-A8F3D85C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CF429-1474-BA26-E483-9FE15D34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2D97D-5E2E-84A0-518E-7005AF7A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C21268-9E62-71AA-3DEA-223B33A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3BF2-3991-8A1A-7CA3-8A42CE9D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120E0F-33B3-C6F5-0859-506F12F62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A2535D-16DC-9153-13B9-88198013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D91F6-575F-7EF5-D1D6-70E5892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81654D-5882-8AC6-62FE-FDE8583C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963FC7-4290-52B2-8198-C8C785DA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2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91A76-28E5-EDA3-F1DC-9AF4AC3C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3664D-AE8A-C767-41B8-A4443CB2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FEDC9-2473-0911-6789-72F842E4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2F9E-ED66-4EC9-8634-865FD364DEF3}" type="datetimeFigureOut">
              <a:rPr lang="es-PE" smtClean="0"/>
              <a:t>21/06/2022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008A4-23D7-068C-A1C6-142AB16CE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C00B-DFDC-AAFB-24C0-5172B089C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5409-3453-4345-BED6-BC200F114A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7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7284B-0141-C50E-C77E-EDBA597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1677D-8958-5672-D09F-BA43414C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Contenedor</a:t>
            </a:r>
          </a:p>
          <a:p>
            <a:r>
              <a:rPr lang="es-PE" b="1" dirty="0"/>
              <a:t>Cluster</a:t>
            </a:r>
          </a:p>
          <a:p>
            <a:r>
              <a:rPr lang="es-PE" b="1" dirty="0"/>
              <a:t>Nodo</a:t>
            </a:r>
          </a:p>
          <a:p>
            <a:r>
              <a:rPr lang="es-PE" b="1" dirty="0"/>
              <a:t>Pod</a:t>
            </a:r>
          </a:p>
          <a:p>
            <a:r>
              <a:rPr lang="es-PE" b="1" dirty="0"/>
              <a:t>Deployment</a:t>
            </a:r>
          </a:p>
          <a:p>
            <a:r>
              <a:rPr lang="es-PE" dirty="0" err="1"/>
              <a:t>DaemonSet</a:t>
            </a:r>
            <a:endParaRPr lang="es-PE" dirty="0"/>
          </a:p>
          <a:p>
            <a:r>
              <a:rPr lang="es-PE" b="1" dirty="0"/>
              <a:t>Service</a:t>
            </a:r>
          </a:p>
          <a:p>
            <a:r>
              <a:rPr lang="es-PE" b="1" dirty="0"/>
              <a:t>Balanceador</a:t>
            </a:r>
          </a:p>
          <a:p>
            <a:r>
              <a:rPr lang="es-PE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7736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F3F15-9715-B8F8-B2DA-4000453B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Contenedor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0553BE-9EC1-66E9-BE26-DEDF84DA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27" y="1521435"/>
            <a:ext cx="8334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B5095-569B-26A5-D5A3-EC6AACE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Cluster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5B8994-9B9C-960C-C88D-964B39D5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68500"/>
            <a:ext cx="7858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87D897-AD1A-CBC7-F23F-76D21E0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3" y="1650707"/>
            <a:ext cx="6757988" cy="514061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80E84B2-44A4-FBA4-B02A-ED91C39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Pod - Deployment - Service</a:t>
            </a:r>
          </a:p>
        </p:txBody>
      </p:sp>
    </p:spTree>
    <p:extLst>
      <p:ext uri="{BB962C8B-B14F-4D97-AF65-F5344CB8AC3E}">
        <p14:creationId xmlns:p14="http://schemas.microsoft.com/office/powerpoint/2010/main" val="312518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2BFC06-20E5-8A66-9B0C-440DE7C6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9" y="453902"/>
            <a:ext cx="77343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724AB23-A613-10B0-3C22-8B46778D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24" y="1138970"/>
            <a:ext cx="3152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96709817BAC44F91FCEB57B85F083F" ma:contentTypeVersion="8" ma:contentTypeDescription="Crear nuevo documento." ma:contentTypeScope="" ma:versionID="6de1097bc215822fd430e000bc022d4f">
  <xsd:schema xmlns:xsd="http://www.w3.org/2001/XMLSchema" xmlns:xs="http://www.w3.org/2001/XMLSchema" xmlns:p="http://schemas.microsoft.com/office/2006/metadata/properties" xmlns:ns3="c107a040-c8b4-4e26-bc4a-29606611cc66" xmlns:ns4="527d9419-044f-4119-875d-ae4051a84540" targetNamespace="http://schemas.microsoft.com/office/2006/metadata/properties" ma:root="true" ma:fieldsID="2a83b16c8a6d57f8a082c83ecfe1db8f" ns3:_="" ns4:_="">
    <xsd:import namespace="c107a040-c8b4-4e26-bc4a-29606611cc66"/>
    <xsd:import namespace="527d9419-044f-4119-875d-ae4051a845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7a040-c8b4-4e26-bc4a-29606611cc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d9419-044f-4119-875d-ae4051a8454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B7B380-4407-4FAA-B9EF-74359AA06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C53E3-EA3E-42F3-B5DE-931D2D41B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07a040-c8b4-4e26-bc4a-29606611cc66"/>
    <ds:schemaRef ds:uri="527d9419-044f-4119-875d-ae4051a845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E3BD59-407C-4CD7-A15A-F097B713BDD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c107a040-c8b4-4e26-bc4a-29606611cc66"/>
    <ds:schemaRef ds:uri="527d9419-044f-4119-875d-ae4051a8454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Conceptos</vt:lpstr>
      <vt:lpstr>Contenedor</vt:lpstr>
      <vt:lpstr>Cluster</vt:lpstr>
      <vt:lpstr>Pod - Deployment - Service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 Zavaleta Villar</dc:creator>
  <cp:lastModifiedBy>Max Zavaleta Villar</cp:lastModifiedBy>
  <cp:revision>2</cp:revision>
  <dcterms:created xsi:type="dcterms:W3CDTF">2022-06-17T15:23:41Z</dcterms:created>
  <dcterms:modified xsi:type="dcterms:W3CDTF">2022-06-22T01:58:21Z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0x0101002196709817BAC44F91FCEB57B85F083F</vt:lpwstr>
  </property>
</Properties>
</file>