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30279975" cy="42808525"/>
  <p:notesSz cx="6669088" cy="99282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9263" indent="1030288" algn="l" rtl="0" eaLnBrk="0" fontAlgn="base" hangingPunct="0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04875" indent="2065338" algn="l" rtl="0" eaLnBrk="0" fontAlgn="base" hangingPunct="0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60488" indent="3100388" algn="l" rtl="0" eaLnBrk="0" fontAlgn="base" hangingPunct="0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2450" indent="4132263" algn="l" rtl="0" eaLnBrk="0" fontAlgn="base" hangingPunct="0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y Oberhauser" initials="RO" lastIdx="4" clrIdx="0"/>
  <p:cmAuthor id="2" name="RO" initials="RO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8" autoAdjust="0"/>
    <p:restoredTop sz="94674"/>
  </p:normalViewPr>
  <p:slideViewPr>
    <p:cSldViewPr>
      <p:cViewPr>
        <p:scale>
          <a:sx n="25" d="100"/>
          <a:sy n="25" d="100"/>
        </p:scale>
        <p:origin x="1661" y="14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1-27T06:35:14.544" idx="1">
    <p:pos x="12226" y="3453"/>
    <p:text>Font size 85+</p:text>
  </p:cm>
  <p:cm authorId="1" dt="2017-01-27T06:36:05.704" idx="2">
    <p:pos x="17175" y="4313"/>
    <p:text>54-60 font size (make all names fit on one line, abbreviate first name if necessary)</p:text>
  </p:cm>
  <p:cm authorId="1" dt="2017-01-27T06:38:05.985" idx="3">
    <p:pos x="18109" y="6180"/>
    <p:text>Die Motivation/Problem und Kern Idee des Projekts beschreiben (Was und Warum). Font size 36+</p:text>
  </p:cm>
  <p:cm authorId="2" dt="2018-11-05T10:22:38.095" idx="1">
    <p:pos x="3099" y="10797"/>
    <p:text>You are free to move pictures and text around in this area and make a layout that makes sense and looks nice (shows and explains the various functional scenarios)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1719" y="13297860"/>
            <a:ext cx="25736549" cy="9176751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843" y="24257666"/>
            <a:ext cx="21196300" cy="10941249"/>
          </a:xfrm>
        </p:spPr>
        <p:txBody>
          <a:bodyPr/>
          <a:lstStyle>
            <a:lvl1pPr marL="0" indent="0" algn="ctr">
              <a:buNone/>
              <a:defRPr/>
            </a:lvl1pPr>
            <a:lvl2pPr marL="457095" indent="0" algn="ctr">
              <a:buNone/>
              <a:defRPr/>
            </a:lvl2pPr>
            <a:lvl3pPr marL="914194" indent="0" algn="ctr">
              <a:buNone/>
              <a:defRPr/>
            </a:lvl3pPr>
            <a:lvl4pPr marL="1371285" indent="0" algn="ctr">
              <a:buNone/>
              <a:defRPr/>
            </a:lvl4pPr>
            <a:lvl5pPr marL="1828380" indent="0" algn="ctr">
              <a:buNone/>
              <a:defRPr/>
            </a:lvl5pPr>
            <a:lvl6pPr marL="2285477" indent="0" algn="ctr">
              <a:buNone/>
              <a:defRPr/>
            </a:lvl6pPr>
            <a:lvl7pPr marL="2742571" indent="0" algn="ctr">
              <a:buNone/>
              <a:defRPr/>
            </a:lvl7pPr>
            <a:lvl8pPr marL="3199668" indent="0" algn="ctr">
              <a:buNone/>
              <a:defRPr/>
            </a:lvl8pPr>
            <a:lvl9pPr marL="3656761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2750F4-7A25-9642-8011-D6B0711B3D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485839-D364-1443-801A-3D678A4EAD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5FB7EB-3094-2B4A-9A05-8A62F9E498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BA5C71-A188-C341-B17D-3F1A602CE1E6}" type="slidenum">
              <a:rPr lang="de-DE" altLang="en-US"/>
              <a:pPr/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5451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6C4188-2B2A-2341-9B65-3D2D05015D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251B74-B3E1-9640-B6E0-D14989C9D7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DF732B-E7EF-8D4D-A808-5B83720138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BBD033-449F-FB4F-A04A-91E9173F5F5E}" type="slidenum">
              <a:rPr lang="de-DE" altLang="en-US"/>
              <a:pPr/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8352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53548" y="1713896"/>
            <a:ext cx="6811962" cy="365265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4480" y="1713896"/>
            <a:ext cx="20286663" cy="365265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004CD2-BA7D-454B-83B5-707251B98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A56066-C500-2641-B902-ED5A6855E6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0CD283-FBF1-2A48-A64F-0CF6540263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E53EBA-ED4F-6C42-88B3-FCC360711937}" type="slidenum">
              <a:rPr lang="de-DE" altLang="en-US"/>
              <a:pPr/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71408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27BDDD-D49C-4D42-9DC4-8C6FDD0A9B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A92069-EFBD-A74A-97D4-78EBE55CE7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5E0EC5-EB69-0244-BDA2-55F9769719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384E2B-B801-1948-91DA-10740BF04833}" type="slidenum">
              <a:rPr lang="de-DE" altLang="en-US"/>
              <a:pPr/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80469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2368" y="27508323"/>
            <a:ext cx="25738136" cy="85019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2368" y="18144324"/>
            <a:ext cx="25738136" cy="936399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95" indent="0">
              <a:buNone/>
              <a:defRPr sz="2000"/>
            </a:lvl2pPr>
            <a:lvl3pPr marL="914194" indent="0">
              <a:buNone/>
              <a:defRPr sz="1600"/>
            </a:lvl3pPr>
            <a:lvl4pPr marL="1371285" indent="0">
              <a:buNone/>
              <a:defRPr sz="1400"/>
            </a:lvl4pPr>
            <a:lvl5pPr marL="1828380" indent="0">
              <a:buNone/>
              <a:defRPr sz="1400"/>
            </a:lvl5pPr>
            <a:lvl6pPr marL="2285477" indent="0">
              <a:buNone/>
              <a:defRPr sz="1400"/>
            </a:lvl6pPr>
            <a:lvl7pPr marL="2742571" indent="0">
              <a:buNone/>
              <a:defRPr sz="1400"/>
            </a:lvl7pPr>
            <a:lvl8pPr marL="3199668" indent="0">
              <a:buNone/>
              <a:defRPr sz="1400"/>
            </a:lvl8pPr>
            <a:lvl9pPr marL="3656761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B72FDC-B637-654C-920A-A655C2450C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31E70B-B033-D946-B5DF-E51E99D4D8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4B8BB9-78E2-0C43-AF77-14DF200D3B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DDD5E-30E5-EE43-9E46-2C490C749F4B}" type="slidenum">
              <a:rPr lang="de-DE" altLang="en-US"/>
              <a:pPr/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14437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4476" y="9988153"/>
            <a:ext cx="13549313" cy="28252242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16193" y="9988153"/>
            <a:ext cx="13549310" cy="28252242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CD668E-3543-0242-A0F5-0B984F382B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202F81-6C3F-6949-93A4-E3D1D030A0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F96872-68AD-B34E-B82E-4444BCAF8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4709CB-5CB3-F54A-9624-E291756BC4B2}" type="slidenum">
              <a:rPr lang="de-DE" altLang="en-US"/>
              <a:pPr/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8146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4474" y="9581605"/>
            <a:ext cx="13377863" cy="3994584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095" indent="0">
              <a:buNone/>
              <a:defRPr sz="2000" b="1"/>
            </a:lvl2pPr>
            <a:lvl3pPr marL="914194" indent="0">
              <a:buNone/>
              <a:defRPr sz="2000" b="1"/>
            </a:lvl3pPr>
            <a:lvl4pPr marL="1371285" indent="0">
              <a:buNone/>
              <a:defRPr sz="1600" b="1"/>
            </a:lvl4pPr>
            <a:lvl5pPr marL="1828380" indent="0">
              <a:buNone/>
              <a:defRPr sz="1600" b="1"/>
            </a:lvl5pPr>
            <a:lvl6pPr marL="2285477" indent="0">
              <a:buNone/>
              <a:defRPr sz="1600" b="1"/>
            </a:lvl6pPr>
            <a:lvl7pPr marL="2742571" indent="0">
              <a:buNone/>
              <a:defRPr sz="1600" b="1"/>
            </a:lvl7pPr>
            <a:lvl8pPr marL="3199668" indent="0">
              <a:buNone/>
              <a:defRPr sz="1600" b="1"/>
            </a:lvl8pPr>
            <a:lvl9pPr marL="3656761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4474" y="13576192"/>
            <a:ext cx="13377863" cy="24664202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294" y="9581605"/>
            <a:ext cx="13384211" cy="3994584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57095" indent="0">
              <a:buNone/>
              <a:defRPr sz="2000" b="1"/>
            </a:lvl2pPr>
            <a:lvl3pPr marL="914194" indent="0">
              <a:buNone/>
              <a:defRPr sz="2000" b="1"/>
            </a:lvl3pPr>
            <a:lvl4pPr marL="1371285" indent="0">
              <a:buNone/>
              <a:defRPr sz="1600" b="1"/>
            </a:lvl4pPr>
            <a:lvl5pPr marL="1828380" indent="0">
              <a:buNone/>
              <a:defRPr sz="1600" b="1"/>
            </a:lvl5pPr>
            <a:lvl6pPr marL="2285477" indent="0">
              <a:buNone/>
              <a:defRPr sz="1600" b="1"/>
            </a:lvl6pPr>
            <a:lvl7pPr marL="2742571" indent="0">
              <a:buNone/>
              <a:defRPr sz="1600" b="1"/>
            </a:lvl7pPr>
            <a:lvl8pPr marL="3199668" indent="0">
              <a:buNone/>
              <a:defRPr sz="1600" b="1"/>
            </a:lvl8pPr>
            <a:lvl9pPr marL="3656761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294" y="13576192"/>
            <a:ext cx="13384211" cy="24664202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BFC3C39-2EF0-6340-A5BC-C984F7C7AE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A9174FB-EE62-8C43-88DE-2781D31057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7650967-38D3-484B-A031-4FF26963C6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DCEC2-737F-A746-9CB1-CAD258BD6E62}" type="slidenum">
              <a:rPr lang="de-DE" altLang="en-US"/>
              <a:pPr/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6424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64D188B-A55E-D94E-9F20-681005AA05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592EF21-B65D-DA4F-A9E7-693DED5420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A4110D5-8D7D-2349-8ADB-C011048DA6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E8251F-5272-B841-8E8A-64A55C01C71C}" type="slidenum">
              <a:rPr lang="de-DE" altLang="en-US"/>
              <a:pPr/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1502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8C3FF90-6FE1-6846-A338-52F2FE9F1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AC9F7A1-69F1-9C40-AF1A-CC8BC95A28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5CD6C4A-E1A0-7B47-A2AF-453D1EF19C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D9B643-4B60-0C4B-A5D0-38022D14E0DA}" type="slidenum">
              <a:rPr lang="de-DE" altLang="en-US"/>
              <a:pPr/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25835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80" y="1703771"/>
            <a:ext cx="9961564" cy="72536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7988" y="1703772"/>
            <a:ext cx="16927512" cy="3653662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480" y="8957454"/>
            <a:ext cx="9961564" cy="29282943"/>
          </a:xfrm>
        </p:spPr>
        <p:txBody>
          <a:bodyPr/>
          <a:lstStyle>
            <a:lvl1pPr marL="0" indent="0">
              <a:buNone/>
              <a:defRPr sz="1400"/>
            </a:lvl1pPr>
            <a:lvl2pPr marL="457095" indent="0">
              <a:buNone/>
              <a:defRPr sz="1400"/>
            </a:lvl2pPr>
            <a:lvl3pPr marL="914194" indent="0">
              <a:buNone/>
              <a:defRPr sz="800"/>
            </a:lvl3pPr>
            <a:lvl4pPr marL="1371285" indent="0">
              <a:buNone/>
              <a:defRPr sz="800"/>
            </a:lvl4pPr>
            <a:lvl5pPr marL="1828380" indent="0">
              <a:buNone/>
              <a:defRPr sz="800"/>
            </a:lvl5pPr>
            <a:lvl6pPr marL="2285477" indent="0">
              <a:buNone/>
              <a:defRPr sz="800"/>
            </a:lvl6pPr>
            <a:lvl7pPr marL="2742571" indent="0">
              <a:buNone/>
              <a:defRPr sz="800"/>
            </a:lvl7pPr>
            <a:lvl8pPr marL="3199668" indent="0">
              <a:buNone/>
              <a:defRPr sz="800"/>
            </a:lvl8pPr>
            <a:lvl9pPr marL="3656761" indent="0">
              <a:buNone/>
              <a:defRPr sz="8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103B17-7E27-124B-8DA9-AEB3A728AF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47DC16-391D-4C42-BAA0-80DCD498FE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56CFB0-E076-D34E-AA2D-973967A56F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9059B9-0D8A-5741-B6CF-3EB67581A731}" type="slidenum">
              <a:rPr lang="de-DE" altLang="en-US"/>
              <a:pPr/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651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664" y="29966140"/>
            <a:ext cx="18167351" cy="35374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664" y="3824216"/>
            <a:ext cx="18167351" cy="25686462"/>
          </a:xfrm>
        </p:spPr>
        <p:txBody>
          <a:bodyPr/>
          <a:lstStyle>
            <a:lvl1pPr marL="0" indent="0">
              <a:buNone/>
              <a:defRPr sz="3400"/>
            </a:lvl1pPr>
            <a:lvl2pPr marL="457095" indent="0">
              <a:buNone/>
              <a:defRPr sz="2800"/>
            </a:lvl2pPr>
            <a:lvl3pPr marL="914194" indent="0">
              <a:buNone/>
              <a:defRPr sz="2300"/>
            </a:lvl3pPr>
            <a:lvl4pPr marL="1371285" indent="0">
              <a:buNone/>
              <a:defRPr sz="2000"/>
            </a:lvl4pPr>
            <a:lvl5pPr marL="1828380" indent="0">
              <a:buNone/>
              <a:defRPr sz="2000"/>
            </a:lvl5pPr>
            <a:lvl6pPr marL="2285477" indent="0">
              <a:buNone/>
              <a:defRPr sz="2000"/>
            </a:lvl6pPr>
            <a:lvl7pPr marL="2742571" indent="0">
              <a:buNone/>
              <a:defRPr sz="2000"/>
            </a:lvl7pPr>
            <a:lvl8pPr marL="3199668" indent="0">
              <a:buNone/>
              <a:defRPr sz="2000"/>
            </a:lvl8pPr>
            <a:lvl9pPr marL="3656761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664" y="33503575"/>
            <a:ext cx="18167351" cy="5023594"/>
          </a:xfrm>
        </p:spPr>
        <p:txBody>
          <a:bodyPr/>
          <a:lstStyle>
            <a:lvl1pPr marL="0" indent="0">
              <a:buNone/>
              <a:defRPr sz="1400"/>
            </a:lvl1pPr>
            <a:lvl2pPr marL="457095" indent="0">
              <a:buNone/>
              <a:defRPr sz="1400"/>
            </a:lvl2pPr>
            <a:lvl3pPr marL="914194" indent="0">
              <a:buNone/>
              <a:defRPr sz="800"/>
            </a:lvl3pPr>
            <a:lvl4pPr marL="1371285" indent="0">
              <a:buNone/>
              <a:defRPr sz="800"/>
            </a:lvl4pPr>
            <a:lvl5pPr marL="1828380" indent="0">
              <a:buNone/>
              <a:defRPr sz="800"/>
            </a:lvl5pPr>
            <a:lvl6pPr marL="2285477" indent="0">
              <a:buNone/>
              <a:defRPr sz="800"/>
            </a:lvl6pPr>
            <a:lvl7pPr marL="2742571" indent="0">
              <a:buNone/>
              <a:defRPr sz="800"/>
            </a:lvl7pPr>
            <a:lvl8pPr marL="3199668" indent="0">
              <a:buNone/>
              <a:defRPr sz="800"/>
            </a:lvl8pPr>
            <a:lvl9pPr marL="3656761" indent="0">
              <a:buNone/>
              <a:defRPr sz="8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62F2D9-2E92-5646-BC2A-1E1C168C2C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C81457-10CE-6B46-95E2-09E79EFFE7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A42887-2BEE-9346-8A3C-53BC4FD15D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8BD40-A272-7E47-9E63-3E0B624EDA54}" type="slidenum">
              <a:rPr lang="de-DE" altLang="en-US"/>
              <a:pPr/>
              <a:t>‹Nr.›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4493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DD84F85-436E-0C44-8304-D7C008EE9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11300" y="1714500"/>
            <a:ext cx="27257375" cy="71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3144" tIns="201569" rIns="403144" bIns="20156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6466B54-C83E-5D4E-8708-A3DDBC902C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11300" y="9990138"/>
            <a:ext cx="27257375" cy="282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3144" tIns="201569" rIns="403144" bIns="2015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C1033E0-2B57-3040-B37D-8010E1CAF62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1300" y="38985825"/>
            <a:ext cx="7070725" cy="296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3144" tIns="201569" rIns="403144" bIns="20156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7408977-5842-6C45-925D-CC3155122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4150" y="38985825"/>
            <a:ext cx="9591675" cy="296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3144" tIns="201569" rIns="403144" bIns="201569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564F86-A6BB-1A47-A2D8-79D4FF9223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7950" y="38985825"/>
            <a:ext cx="7070725" cy="296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3144" tIns="201569" rIns="403144" bIns="20156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200"/>
            </a:lvl1pPr>
          </a:lstStyle>
          <a:p>
            <a:fld id="{3B889790-BB71-6143-93BE-268DB0CA39A0}" type="slidenum">
              <a:rPr lang="de-DE" altLang="en-US"/>
              <a:pPr/>
              <a:t>‹Nr.›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2272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02272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Arial" charset="0"/>
        </a:defRPr>
      </a:lvl2pPr>
      <a:lvl3pPr algn="ctr" defTabSz="402272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Arial" charset="0"/>
        </a:defRPr>
      </a:lvl3pPr>
      <a:lvl4pPr algn="ctr" defTabSz="402272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Arial" charset="0"/>
        </a:defRPr>
      </a:lvl4pPr>
      <a:lvl5pPr algn="ctr" defTabSz="4022725" rtl="0" eaLnBrk="0" fontAlgn="base" hangingPunct="0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Arial" charset="0"/>
        </a:defRPr>
      </a:lvl5pPr>
      <a:lvl6pPr marL="457095" algn="ctr" defTabSz="4031324" rtl="0" fontAlgn="base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Arial" charset="0"/>
        </a:defRPr>
      </a:lvl6pPr>
      <a:lvl7pPr marL="914194" algn="ctr" defTabSz="4031324" rtl="0" fontAlgn="base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Arial" charset="0"/>
        </a:defRPr>
      </a:lvl7pPr>
      <a:lvl8pPr marL="1371285" algn="ctr" defTabSz="4031324" rtl="0" fontAlgn="base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Arial" charset="0"/>
        </a:defRPr>
      </a:lvl8pPr>
      <a:lvl9pPr marL="1828380" algn="ctr" defTabSz="4031324" rtl="0" fontAlgn="base">
        <a:spcBef>
          <a:spcPct val="0"/>
        </a:spcBef>
        <a:spcAft>
          <a:spcPct val="0"/>
        </a:spcAft>
        <a:defRPr sz="19200">
          <a:solidFill>
            <a:schemeClr val="tx2"/>
          </a:solidFill>
          <a:latin typeface="Arial" charset="0"/>
        </a:defRPr>
      </a:lvl9pPr>
    </p:titleStyle>
    <p:bodyStyle>
      <a:lvl1pPr marL="1506538" indent="-1506538" algn="l" defTabSz="4022725" rtl="0" eaLnBrk="0" fontAlgn="base" hangingPunct="0">
        <a:spcBef>
          <a:spcPct val="20000"/>
        </a:spcBef>
        <a:spcAft>
          <a:spcPct val="0"/>
        </a:spcAft>
        <a:buChar char="•"/>
        <a:defRPr sz="14100">
          <a:solidFill>
            <a:schemeClr val="tx1"/>
          </a:solidFill>
          <a:latin typeface="+mn-lt"/>
          <a:ea typeface="+mn-ea"/>
          <a:cs typeface="+mn-cs"/>
        </a:defRPr>
      </a:lvl1pPr>
      <a:lvl2pPr marL="3267075" indent="-1252538" algn="l" defTabSz="4022725" rtl="0" eaLnBrk="0" fontAlgn="base" hangingPunct="0">
        <a:spcBef>
          <a:spcPct val="20000"/>
        </a:spcBef>
        <a:spcAft>
          <a:spcPct val="0"/>
        </a:spcAft>
        <a:buChar char="–"/>
        <a:defRPr sz="12400">
          <a:solidFill>
            <a:schemeClr val="tx1"/>
          </a:solidFill>
          <a:latin typeface="+mn-lt"/>
        </a:defRPr>
      </a:lvl2pPr>
      <a:lvl3pPr marL="5032375" indent="-998538" algn="l" defTabSz="4022725" rtl="0" eaLnBrk="0" fontAlgn="base" hangingPunct="0">
        <a:spcBef>
          <a:spcPct val="20000"/>
        </a:spcBef>
        <a:spcAft>
          <a:spcPct val="0"/>
        </a:spcAft>
        <a:buChar char="•"/>
        <a:defRPr sz="10500">
          <a:solidFill>
            <a:schemeClr val="tx1"/>
          </a:solidFill>
          <a:latin typeface="+mn-lt"/>
        </a:defRPr>
      </a:lvl3pPr>
      <a:lvl4pPr marL="7046913" indent="-998538" algn="l" defTabSz="4022725" rtl="0" eaLnBrk="0" fontAlgn="base" hangingPunct="0">
        <a:spcBef>
          <a:spcPct val="20000"/>
        </a:spcBef>
        <a:spcAft>
          <a:spcPct val="0"/>
        </a:spcAft>
        <a:buChar char="–"/>
        <a:defRPr sz="8800">
          <a:solidFill>
            <a:schemeClr val="tx1"/>
          </a:solidFill>
          <a:latin typeface="+mn-lt"/>
        </a:defRPr>
      </a:lvl4pPr>
      <a:lvl5pPr marL="9061450" indent="-998538" algn="l" defTabSz="4022725" rtl="0" eaLnBrk="0" fontAlgn="base" hangingPunct="0">
        <a:spcBef>
          <a:spcPct val="20000"/>
        </a:spcBef>
        <a:spcAft>
          <a:spcPct val="0"/>
        </a:spcAft>
        <a:buChar char="»"/>
        <a:defRPr sz="8800">
          <a:solidFill>
            <a:schemeClr val="tx1"/>
          </a:solidFill>
          <a:latin typeface="+mn-lt"/>
        </a:defRPr>
      </a:lvl5pPr>
      <a:lvl6pPr marL="9527581" indent="-1007830" algn="l" defTabSz="4031324" rtl="0" fontAlgn="base">
        <a:spcBef>
          <a:spcPct val="20000"/>
        </a:spcBef>
        <a:spcAft>
          <a:spcPct val="0"/>
        </a:spcAft>
        <a:buChar char="»"/>
        <a:defRPr sz="8800">
          <a:solidFill>
            <a:schemeClr val="tx1"/>
          </a:solidFill>
          <a:latin typeface="+mn-lt"/>
        </a:defRPr>
      </a:lvl6pPr>
      <a:lvl7pPr marL="9984677" indent="-1007830" algn="l" defTabSz="4031324" rtl="0" fontAlgn="base">
        <a:spcBef>
          <a:spcPct val="20000"/>
        </a:spcBef>
        <a:spcAft>
          <a:spcPct val="0"/>
        </a:spcAft>
        <a:buChar char="»"/>
        <a:defRPr sz="8800">
          <a:solidFill>
            <a:schemeClr val="tx1"/>
          </a:solidFill>
          <a:latin typeface="+mn-lt"/>
        </a:defRPr>
      </a:lvl7pPr>
      <a:lvl8pPr marL="10441768" indent="-1007830" algn="l" defTabSz="4031324" rtl="0" fontAlgn="base">
        <a:spcBef>
          <a:spcPct val="20000"/>
        </a:spcBef>
        <a:spcAft>
          <a:spcPct val="0"/>
        </a:spcAft>
        <a:buChar char="»"/>
        <a:defRPr sz="8800">
          <a:solidFill>
            <a:schemeClr val="tx1"/>
          </a:solidFill>
          <a:latin typeface="+mn-lt"/>
        </a:defRPr>
      </a:lvl8pPr>
      <a:lvl9pPr marL="10898865" indent="-1007830" algn="l" defTabSz="4031324" rtl="0" fontAlgn="base">
        <a:spcBef>
          <a:spcPct val="20000"/>
        </a:spcBef>
        <a:spcAft>
          <a:spcPct val="0"/>
        </a:spcAft>
        <a:buChar char="»"/>
        <a:defRPr sz="88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19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4" algn="l" defTabSz="91419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5" algn="l" defTabSz="91419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0" algn="l" defTabSz="91419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7" algn="l" defTabSz="91419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1" algn="l" defTabSz="91419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68" algn="l" defTabSz="91419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1" algn="l" defTabSz="91419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feld 7">
            <a:extLst>
              <a:ext uri="{FF2B5EF4-FFF2-40B4-BE49-F238E27FC236}">
                <a16:creationId xmlns:a16="http://schemas.microsoft.com/office/drawing/2014/main" id="{290F1BF2-6C95-1E45-A84A-5B7246970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6051550"/>
            <a:ext cx="26979563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9" rIns="91416" bIns="45709">
            <a:spAutoFit/>
          </a:bodyPr>
          <a:lstStyle>
            <a:lvl1pPr>
              <a:spcBef>
                <a:spcPct val="20000"/>
              </a:spcBef>
              <a:buChar char="•"/>
              <a:defRPr sz="14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8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1500" b="1" dirty="0">
                <a:solidFill>
                  <a:srgbClr val="0070C0"/>
                </a:solidFill>
              </a:rPr>
              <a:t>Smart </a:t>
            </a:r>
            <a:r>
              <a:rPr lang="de-DE" altLang="de-DE" sz="11500" b="1" dirty="0" err="1">
                <a:solidFill>
                  <a:srgbClr val="0070C0"/>
                </a:solidFill>
              </a:rPr>
              <a:t>Greenhouse</a:t>
            </a:r>
            <a:endParaRPr lang="de-DE" altLang="de-DE" sz="11500" b="1" dirty="0">
              <a:solidFill>
                <a:srgbClr val="0070C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6000" dirty="0"/>
              <a:t>Christian Schmidt, Robin Röcker, Maximilian </a:t>
            </a:r>
            <a:r>
              <a:rPr lang="de-DE" altLang="de-DE" sz="6000" dirty="0" err="1"/>
              <a:t>Zeger</a:t>
            </a:r>
            <a:r>
              <a:rPr lang="de-DE" altLang="de-DE" sz="6000" dirty="0"/>
              <a:t>, Yannick Söll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8300" dirty="0"/>
          </a:p>
        </p:txBody>
      </p:sp>
      <p:sp>
        <p:nvSpPr>
          <p:cNvPr id="13314" name="Textfeld 18">
            <a:extLst>
              <a:ext uri="{FF2B5EF4-FFF2-40B4-BE49-F238E27FC236}">
                <a16:creationId xmlns:a16="http://schemas.microsoft.com/office/drawing/2014/main" id="{2BABADD7-4612-C94E-8720-01AC1AF56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9810750"/>
            <a:ext cx="26985913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9" rIns="91416" bIns="45709"/>
          <a:lstStyle>
            <a:lvl1pPr>
              <a:spcBef>
                <a:spcPct val="20000"/>
              </a:spcBef>
              <a:buChar char="•"/>
              <a:defRPr sz="14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8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ts val="7013"/>
              </a:lnSpc>
              <a:spcBef>
                <a:spcPct val="0"/>
              </a:spcBef>
              <a:buFontTx/>
              <a:buNone/>
            </a:pPr>
            <a:r>
              <a:rPr lang="de-DE" altLang="de-DE" sz="6200" dirty="0">
                <a:solidFill>
                  <a:srgbClr val="0070C0"/>
                </a:solidFill>
              </a:rPr>
              <a:t>The </a:t>
            </a:r>
            <a:r>
              <a:rPr lang="de-DE" altLang="de-DE" sz="6200" dirty="0" err="1">
                <a:solidFill>
                  <a:srgbClr val="0070C0"/>
                </a:solidFill>
              </a:rPr>
              <a:t>idea</a:t>
            </a:r>
            <a:r>
              <a:rPr lang="de-DE" altLang="de-DE" sz="6200" dirty="0">
                <a:solidFill>
                  <a:srgbClr val="0070C0"/>
                </a:solidFill>
              </a:rPr>
              <a:t> </a:t>
            </a:r>
            <a:r>
              <a:rPr lang="de-DE" altLang="de-DE" sz="6200" dirty="0" err="1">
                <a:solidFill>
                  <a:srgbClr val="0070C0"/>
                </a:solidFill>
              </a:rPr>
              <a:t>is</a:t>
            </a:r>
            <a:r>
              <a:rPr lang="de-DE" altLang="de-DE" sz="6200" dirty="0">
                <a:solidFill>
                  <a:srgbClr val="0070C0"/>
                </a:solidFill>
              </a:rPr>
              <a:t> </a:t>
            </a:r>
            <a:r>
              <a:rPr lang="de-DE" altLang="de-DE" sz="6200" dirty="0" err="1">
                <a:solidFill>
                  <a:srgbClr val="0070C0"/>
                </a:solidFill>
              </a:rPr>
              <a:t>to</a:t>
            </a:r>
            <a:r>
              <a:rPr lang="de-DE" altLang="de-DE" sz="6200" dirty="0">
                <a:solidFill>
                  <a:srgbClr val="0070C0"/>
                </a:solidFill>
              </a:rPr>
              <a:t> </a:t>
            </a:r>
            <a:r>
              <a:rPr lang="de-DE" altLang="de-DE" sz="6200" dirty="0" err="1">
                <a:solidFill>
                  <a:srgbClr val="0070C0"/>
                </a:solidFill>
              </a:rPr>
              <a:t>develop</a:t>
            </a:r>
            <a:r>
              <a:rPr lang="de-DE" altLang="de-DE" sz="6200" dirty="0">
                <a:solidFill>
                  <a:srgbClr val="0070C0"/>
                </a:solidFill>
              </a:rPr>
              <a:t> a System </a:t>
            </a:r>
            <a:r>
              <a:rPr lang="de-DE" altLang="de-DE" sz="6200" dirty="0" err="1">
                <a:solidFill>
                  <a:srgbClr val="0070C0"/>
                </a:solidFill>
              </a:rPr>
              <a:t>which</a:t>
            </a:r>
            <a:r>
              <a:rPr lang="de-DE" altLang="de-DE" sz="6200" dirty="0">
                <a:solidFill>
                  <a:srgbClr val="0070C0"/>
                </a:solidFill>
              </a:rPr>
              <a:t> </a:t>
            </a:r>
            <a:r>
              <a:rPr lang="de-DE" altLang="de-DE" sz="6200" dirty="0" err="1">
                <a:solidFill>
                  <a:srgbClr val="0070C0"/>
                </a:solidFill>
              </a:rPr>
              <a:t>can</a:t>
            </a:r>
            <a:r>
              <a:rPr lang="de-DE" altLang="de-DE" sz="6200" dirty="0">
                <a:solidFill>
                  <a:srgbClr val="0070C0"/>
                </a:solidFill>
              </a:rPr>
              <a:t> </a:t>
            </a:r>
            <a:r>
              <a:rPr lang="de-DE" altLang="de-DE" sz="6200" dirty="0" err="1">
                <a:solidFill>
                  <a:srgbClr val="0070C0"/>
                </a:solidFill>
              </a:rPr>
              <a:t>be</a:t>
            </a:r>
            <a:r>
              <a:rPr lang="de-DE" altLang="de-DE" sz="6200" dirty="0">
                <a:solidFill>
                  <a:srgbClr val="0070C0"/>
                </a:solidFill>
              </a:rPr>
              <a:t> </a:t>
            </a:r>
            <a:r>
              <a:rPr lang="de-DE" altLang="de-DE" sz="6200" dirty="0" err="1">
                <a:solidFill>
                  <a:srgbClr val="0070C0"/>
                </a:solidFill>
              </a:rPr>
              <a:t>integrated</a:t>
            </a:r>
            <a:r>
              <a:rPr lang="de-DE" altLang="de-DE" sz="6200" dirty="0">
                <a:solidFill>
                  <a:srgbClr val="0070C0"/>
                </a:solidFill>
              </a:rPr>
              <a:t> </a:t>
            </a:r>
            <a:r>
              <a:rPr lang="de-DE" altLang="de-DE" sz="6200" dirty="0" err="1">
                <a:solidFill>
                  <a:srgbClr val="0070C0"/>
                </a:solidFill>
              </a:rPr>
              <a:t>into</a:t>
            </a:r>
            <a:r>
              <a:rPr lang="de-DE" altLang="de-DE" sz="6200" dirty="0">
                <a:solidFill>
                  <a:srgbClr val="0070C0"/>
                </a:solidFill>
              </a:rPr>
              <a:t> a </a:t>
            </a:r>
            <a:r>
              <a:rPr lang="de-DE" altLang="de-DE" sz="6200" dirty="0" err="1">
                <a:solidFill>
                  <a:srgbClr val="0070C0"/>
                </a:solidFill>
              </a:rPr>
              <a:t>greenhouse</a:t>
            </a:r>
            <a:r>
              <a:rPr lang="de-DE" altLang="de-DE" sz="6200" dirty="0">
                <a:solidFill>
                  <a:srgbClr val="0070C0"/>
                </a:solidFill>
              </a:rPr>
              <a:t>. </a:t>
            </a:r>
            <a:r>
              <a:rPr lang="en-GB" altLang="de-DE" sz="6200" dirty="0">
                <a:solidFill>
                  <a:srgbClr val="0070C0"/>
                </a:solidFill>
              </a:rPr>
              <a:t>The greenhouse is controlled and monitored with this system. It is able to control the irrigation automatically and also offers a mobile app that can be used to query various measurement data. The app also provides the functionality of watering the green house via the app.</a:t>
            </a:r>
          </a:p>
          <a:p>
            <a:pPr algn="just" eaLnBrk="1" hangingPunct="1">
              <a:lnSpc>
                <a:spcPts val="7013"/>
              </a:lnSpc>
              <a:spcBef>
                <a:spcPct val="0"/>
              </a:spcBef>
              <a:buFontTx/>
              <a:buNone/>
            </a:pPr>
            <a:r>
              <a:rPr lang="en-GB" altLang="de-DE" sz="6200" dirty="0">
                <a:solidFill>
                  <a:srgbClr val="0070C0"/>
                </a:solidFill>
              </a:rPr>
              <a:t>Each greenhouse can be regulated with this system, making maintenance easier.</a:t>
            </a:r>
            <a:endParaRPr lang="de-DE" altLang="de-DE" sz="6200" dirty="0">
              <a:solidFill>
                <a:srgbClr val="0070C0"/>
              </a:solidFill>
            </a:endParaRPr>
          </a:p>
        </p:txBody>
      </p:sp>
      <p:sp>
        <p:nvSpPr>
          <p:cNvPr id="13315" name="Textfeld 7">
            <a:extLst>
              <a:ext uri="{FF2B5EF4-FFF2-40B4-BE49-F238E27FC236}">
                <a16:creationId xmlns:a16="http://schemas.microsoft.com/office/drawing/2014/main" id="{00DFF1DB-DFBA-744F-A5A6-5629A7D03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1117600"/>
            <a:ext cx="17840325" cy="101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9" rIns="91416" bIns="45709">
            <a:spAutoFit/>
          </a:bodyPr>
          <a:lstStyle>
            <a:lvl1pPr>
              <a:spcBef>
                <a:spcPct val="20000"/>
              </a:spcBef>
              <a:buChar char="•"/>
              <a:defRPr sz="14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0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8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6000" b="1">
                <a:solidFill>
                  <a:srgbClr val="0070C0"/>
                </a:solidFill>
              </a:rPr>
              <a:t>Mobile and Embedded Software Development</a:t>
            </a:r>
            <a:endParaRPr lang="en-US" altLang="de-DE" sz="6000">
              <a:solidFill>
                <a:srgbClr val="0070C0"/>
              </a:solidFill>
            </a:endParaRPr>
          </a:p>
        </p:txBody>
      </p:sp>
      <p:pic>
        <p:nvPicPr>
          <p:cNvPr id="13316" name="Picture 13" descr="C:\Data\FH\Misc\TemplatesLogo\Logo_Hochschule Aalen_transp_Farbstufen_02.png">
            <a:extLst>
              <a:ext uri="{FF2B5EF4-FFF2-40B4-BE49-F238E27FC236}">
                <a16:creationId xmlns:a16="http://schemas.microsoft.com/office/drawing/2014/main" id="{22FEA27A-B796-A24D-B924-BE27D5A07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75" y="882650"/>
            <a:ext cx="10761663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Grafik 1">
            <a:extLst>
              <a:ext uri="{FF2B5EF4-FFF2-40B4-BE49-F238E27FC236}">
                <a16:creationId xmlns:a16="http://schemas.microsoft.com/office/drawing/2014/main" id="{1759153A-AE4C-F54A-B68C-5388789D7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725" y="3186113"/>
            <a:ext cx="30365700" cy="211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2">
            <a:extLst>
              <a:ext uri="{FF2B5EF4-FFF2-40B4-BE49-F238E27FC236}">
                <a16:creationId xmlns:a16="http://schemas.microsoft.com/office/drawing/2014/main" id="{4179CC5B-6668-CF44-B72B-1C2A055A0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1052" y="16320862"/>
            <a:ext cx="10412413" cy="25263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7013"/>
              </a:lnSpc>
            </a:pPr>
            <a:r>
              <a:rPr lang="de-DE" altLang="de-DE" sz="3400" dirty="0"/>
              <a:t>The smart </a:t>
            </a:r>
            <a:r>
              <a:rPr lang="de-DE" altLang="de-DE" sz="3400" dirty="0" err="1"/>
              <a:t>greenhouse</a:t>
            </a:r>
            <a:r>
              <a:rPr lang="de-DE" altLang="de-DE" sz="3400" dirty="0"/>
              <a:t> </a:t>
            </a:r>
            <a:r>
              <a:rPr lang="de-DE" altLang="de-DE" sz="3400" dirty="0" err="1"/>
              <a:t>application</a:t>
            </a:r>
            <a:r>
              <a:rPr lang="de-DE" altLang="de-DE" sz="3400" dirty="0"/>
              <a:t> </a:t>
            </a:r>
            <a:r>
              <a:rPr lang="de-DE" altLang="de-DE" sz="3400" dirty="0" err="1"/>
              <a:t>is</a:t>
            </a:r>
            <a:r>
              <a:rPr lang="de-DE" altLang="de-DE" sz="3400" dirty="0"/>
              <a:t> a </a:t>
            </a:r>
            <a:r>
              <a:rPr lang="de-DE" altLang="de-DE" sz="3400" dirty="0" err="1"/>
              <a:t>system</a:t>
            </a:r>
            <a:r>
              <a:rPr lang="de-DE" altLang="de-DE" sz="3400" dirty="0"/>
              <a:t> </a:t>
            </a:r>
            <a:r>
              <a:rPr lang="de-DE" altLang="de-DE" sz="3400" dirty="0" err="1"/>
              <a:t>that</a:t>
            </a:r>
            <a:r>
              <a:rPr lang="de-DE" altLang="de-DE" sz="3400" dirty="0"/>
              <a:t> </a:t>
            </a:r>
            <a:r>
              <a:rPr lang="de-DE" altLang="de-DE" sz="3400" dirty="0" err="1"/>
              <a:t>allows</a:t>
            </a:r>
            <a:r>
              <a:rPr lang="de-DE" altLang="de-DE" sz="3400" dirty="0"/>
              <a:t> easy </a:t>
            </a:r>
            <a:r>
              <a:rPr lang="de-DE" altLang="de-DE" sz="3400" dirty="0" err="1"/>
              <a:t>maintenance</a:t>
            </a:r>
            <a:r>
              <a:rPr lang="de-DE" altLang="de-DE" sz="3400" dirty="0"/>
              <a:t> and </a:t>
            </a:r>
            <a:r>
              <a:rPr lang="de-DE" altLang="de-DE" sz="3400" dirty="0" err="1"/>
              <a:t>control</a:t>
            </a:r>
            <a:r>
              <a:rPr lang="de-DE" altLang="de-DE" sz="3400" dirty="0"/>
              <a:t> </a:t>
            </a:r>
            <a:r>
              <a:rPr lang="de-DE" altLang="de-DE" sz="3400" dirty="0" err="1"/>
              <a:t>of</a:t>
            </a:r>
            <a:r>
              <a:rPr lang="de-DE" altLang="de-DE" sz="3400" dirty="0"/>
              <a:t> </a:t>
            </a:r>
            <a:r>
              <a:rPr lang="de-DE" altLang="de-DE" sz="3400" dirty="0" err="1"/>
              <a:t>any</a:t>
            </a:r>
            <a:r>
              <a:rPr lang="de-DE" altLang="de-DE" sz="3400" dirty="0"/>
              <a:t> type </a:t>
            </a:r>
            <a:r>
              <a:rPr lang="de-DE" altLang="de-DE" sz="3400" dirty="0" err="1"/>
              <a:t>of</a:t>
            </a:r>
            <a:r>
              <a:rPr lang="de-DE" altLang="de-DE" sz="3400" dirty="0"/>
              <a:t> </a:t>
            </a:r>
            <a:r>
              <a:rPr lang="de-DE" altLang="de-DE" sz="3400" dirty="0" err="1"/>
              <a:t>greenhouse</a:t>
            </a:r>
            <a:r>
              <a:rPr lang="de-DE" altLang="de-DE" sz="3400" dirty="0"/>
              <a:t>. </a:t>
            </a:r>
            <a:r>
              <a:rPr lang="de-DE" altLang="de-DE" sz="3400" dirty="0" err="1"/>
              <a:t>It</a:t>
            </a:r>
            <a:r>
              <a:rPr lang="de-DE" altLang="de-DE" sz="3400" dirty="0"/>
              <a:t> </a:t>
            </a:r>
            <a:r>
              <a:rPr lang="de-DE" altLang="de-DE" sz="3400" dirty="0" err="1"/>
              <a:t>basically</a:t>
            </a:r>
            <a:r>
              <a:rPr lang="de-DE" altLang="de-DE" sz="3400" dirty="0"/>
              <a:t> </a:t>
            </a:r>
            <a:r>
              <a:rPr lang="de-DE" altLang="de-DE" sz="3400" dirty="0" err="1"/>
              <a:t>consists</a:t>
            </a:r>
            <a:r>
              <a:rPr lang="de-DE" altLang="de-DE" sz="3400" dirty="0"/>
              <a:t> </a:t>
            </a:r>
            <a:r>
              <a:rPr lang="de-DE" altLang="de-DE" sz="3400" dirty="0" err="1"/>
              <a:t>of</a:t>
            </a:r>
            <a:r>
              <a:rPr lang="de-DE" altLang="de-DE" sz="3400" dirty="0"/>
              <a:t> </a:t>
            </a:r>
            <a:r>
              <a:rPr lang="de-DE" altLang="de-DE" sz="3400" dirty="0" err="1"/>
              <a:t>two</a:t>
            </a:r>
            <a:r>
              <a:rPr lang="de-DE" altLang="de-DE" sz="3400" dirty="0"/>
              <a:t> </a:t>
            </a:r>
            <a:r>
              <a:rPr lang="de-DE" altLang="de-DE" sz="3400" dirty="0" err="1"/>
              <a:t>components</a:t>
            </a:r>
            <a:r>
              <a:rPr lang="de-DE" altLang="de-DE" sz="3400" dirty="0"/>
              <a:t>, </a:t>
            </a:r>
            <a:r>
              <a:rPr lang="de-DE" altLang="de-DE" sz="3400" dirty="0" err="1"/>
              <a:t>the</a:t>
            </a:r>
            <a:r>
              <a:rPr lang="de-DE" altLang="de-DE" sz="3400" dirty="0"/>
              <a:t> mobile </a:t>
            </a:r>
            <a:r>
              <a:rPr lang="de-DE" altLang="de-DE" sz="3400" dirty="0" err="1"/>
              <a:t>app</a:t>
            </a:r>
            <a:r>
              <a:rPr lang="de-DE" altLang="de-DE" sz="3400" dirty="0"/>
              <a:t> and a Raspberry Pi.</a:t>
            </a:r>
          </a:p>
          <a:p>
            <a:pPr algn="just" eaLnBrk="1" hangingPunct="1">
              <a:lnSpc>
                <a:spcPts val="7013"/>
              </a:lnSpc>
            </a:pPr>
            <a:r>
              <a:rPr lang="de-DE" altLang="de-DE" sz="3400" dirty="0" err="1"/>
              <a:t>While</a:t>
            </a:r>
            <a:r>
              <a:rPr lang="de-DE" altLang="de-DE" sz="3400" dirty="0"/>
              <a:t> </a:t>
            </a:r>
            <a:r>
              <a:rPr lang="de-DE" altLang="de-DE" sz="3400" dirty="0" err="1"/>
              <a:t>the</a:t>
            </a:r>
            <a:r>
              <a:rPr lang="de-DE" altLang="de-DE" sz="3400" dirty="0"/>
              <a:t> </a:t>
            </a:r>
            <a:r>
              <a:rPr lang="de-DE" altLang="de-DE" sz="3400" dirty="0" err="1"/>
              <a:t>entire</a:t>
            </a:r>
            <a:r>
              <a:rPr lang="de-DE" altLang="de-DE" sz="3400" dirty="0"/>
              <a:t> interface </a:t>
            </a:r>
            <a:r>
              <a:rPr lang="de-DE" altLang="de-DE" sz="3400" dirty="0" err="1"/>
              <a:t>is</a:t>
            </a:r>
            <a:r>
              <a:rPr lang="de-DE" altLang="de-DE" sz="3400" dirty="0"/>
              <a:t> </a:t>
            </a:r>
            <a:r>
              <a:rPr lang="de-DE" altLang="de-DE" sz="3400" dirty="0" err="1"/>
              <a:t>provided</a:t>
            </a:r>
            <a:r>
              <a:rPr lang="de-DE" altLang="de-DE" sz="3400" dirty="0"/>
              <a:t> </a:t>
            </a:r>
            <a:r>
              <a:rPr lang="de-DE" altLang="de-DE" sz="3400" dirty="0" err="1"/>
              <a:t>by</a:t>
            </a:r>
            <a:r>
              <a:rPr lang="de-DE" altLang="de-DE" sz="3400" dirty="0"/>
              <a:t> </a:t>
            </a:r>
            <a:r>
              <a:rPr lang="de-DE" altLang="de-DE" sz="3400" dirty="0" err="1"/>
              <a:t>the</a:t>
            </a:r>
            <a:r>
              <a:rPr lang="de-DE" altLang="de-DE" sz="3400" dirty="0"/>
              <a:t> mobile </a:t>
            </a:r>
            <a:r>
              <a:rPr lang="de-DE" altLang="de-DE" sz="3400" dirty="0" err="1"/>
              <a:t>app</a:t>
            </a:r>
            <a:r>
              <a:rPr lang="de-DE" altLang="de-DE" sz="3400" dirty="0"/>
              <a:t>, </a:t>
            </a:r>
            <a:r>
              <a:rPr lang="de-DE" altLang="de-DE" sz="3400" dirty="0" err="1"/>
              <a:t>the</a:t>
            </a:r>
            <a:r>
              <a:rPr lang="de-DE" altLang="de-DE" sz="3400" dirty="0"/>
              <a:t> Raspberry Pi </a:t>
            </a:r>
            <a:r>
              <a:rPr lang="de-DE" altLang="de-DE" sz="3400" dirty="0" err="1"/>
              <a:t>takes</a:t>
            </a:r>
            <a:r>
              <a:rPr lang="de-DE" altLang="de-DE" sz="3400" dirty="0"/>
              <a:t> </a:t>
            </a:r>
            <a:r>
              <a:rPr lang="de-DE" altLang="de-DE" sz="3400" dirty="0" err="1"/>
              <a:t>over</a:t>
            </a:r>
            <a:r>
              <a:rPr lang="de-DE" altLang="de-DE" sz="3400" dirty="0"/>
              <a:t> </a:t>
            </a:r>
            <a:r>
              <a:rPr lang="de-DE" altLang="de-DE" sz="3400" dirty="0" err="1"/>
              <a:t>the</a:t>
            </a:r>
            <a:r>
              <a:rPr lang="de-DE" altLang="de-DE" sz="3400" dirty="0"/>
              <a:t> </a:t>
            </a:r>
            <a:r>
              <a:rPr lang="de-DE" altLang="de-DE" sz="3400" dirty="0" err="1"/>
              <a:t>regulatory</a:t>
            </a:r>
            <a:r>
              <a:rPr lang="de-DE" altLang="de-DE" sz="3400" dirty="0"/>
              <a:t> </a:t>
            </a:r>
            <a:r>
              <a:rPr lang="de-DE" altLang="de-DE" sz="3400" dirty="0" err="1"/>
              <a:t>control</a:t>
            </a:r>
            <a:r>
              <a:rPr lang="de-DE" altLang="de-DE" sz="3400" dirty="0"/>
              <a:t>. The Pi </a:t>
            </a:r>
            <a:r>
              <a:rPr lang="de-DE" altLang="de-DE" sz="3400" dirty="0" err="1"/>
              <a:t>has</a:t>
            </a:r>
            <a:r>
              <a:rPr lang="de-DE" altLang="de-DE" sz="3400" dirty="0"/>
              <a:t> </a:t>
            </a:r>
            <a:r>
              <a:rPr lang="de-DE" altLang="de-DE" sz="3400" dirty="0" err="1"/>
              <a:t>various</a:t>
            </a:r>
            <a:r>
              <a:rPr lang="de-DE" altLang="de-DE" sz="3400" dirty="0"/>
              <a:t> </a:t>
            </a:r>
            <a:r>
              <a:rPr lang="de-DE" altLang="de-DE" sz="3400" dirty="0" err="1"/>
              <a:t>sensors</a:t>
            </a:r>
            <a:r>
              <a:rPr lang="de-DE" altLang="de-DE" sz="3400" dirty="0"/>
              <a:t> and </a:t>
            </a:r>
            <a:r>
              <a:rPr lang="de-DE" altLang="de-DE" sz="3400" dirty="0" err="1"/>
              <a:t>actuators</a:t>
            </a:r>
            <a:r>
              <a:rPr lang="de-DE" altLang="de-DE" sz="3400" dirty="0"/>
              <a:t> </a:t>
            </a:r>
            <a:r>
              <a:rPr lang="de-DE" altLang="de-DE" sz="3400" dirty="0" err="1"/>
              <a:t>that</a:t>
            </a:r>
            <a:r>
              <a:rPr lang="de-DE" altLang="de-DE" sz="3400" dirty="0"/>
              <a:t> </a:t>
            </a:r>
            <a:r>
              <a:rPr lang="de-DE" altLang="de-DE" sz="3400" dirty="0" err="1"/>
              <a:t>it</a:t>
            </a:r>
            <a:r>
              <a:rPr lang="de-DE" altLang="de-DE" sz="3400" dirty="0"/>
              <a:t> </a:t>
            </a:r>
            <a:r>
              <a:rPr lang="de-DE" altLang="de-DE" sz="3400" dirty="0" err="1"/>
              <a:t>can</a:t>
            </a:r>
            <a:r>
              <a:rPr lang="de-DE" altLang="de-DE" sz="3400" dirty="0"/>
              <a:t> </a:t>
            </a:r>
            <a:r>
              <a:rPr lang="de-DE" altLang="de-DE" sz="3400" dirty="0" err="1"/>
              <a:t>read</a:t>
            </a:r>
            <a:r>
              <a:rPr lang="de-DE" altLang="de-DE" sz="3400" dirty="0"/>
              <a:t> and </a:t>
            </a:r>
            <a:r>
              <a:rPr lang="de-DE" altLang="de-DE" sz="3400" dirty="0" err="1"/>
              <a:t>control</a:t>
            </a:r>
            <a:r>
              <a:rPr lang="de-DE" altLang="de-DE" sz="3400" dirty="0"/>
              <a:t> in a </a:t>
            </a:r>
            <a:r>
              <a:rPr lang="de-DE" altLang="de-DE" sz="3400" dirty="0" err="1"/>
              <a:t>targeted</a:t>
            </a:r>
            <a:r>
              <a:rPr lang="de-DE" altLang="de-DE" sz="3400" dirty="0"/>
              <a:t> </a:t>
            </a:r>
            <a:r>
              <a:rPr lang="de-DE" altLang="de-DE" sz="3400" dirty="0" err="1"/>
              <a:t>manner</a:t>
            </a:r>
            <a:r>
              <a:rPr lang="de-DE" altLang="de-DE" sz="3400" dirty="0"/>
              <a:t>.</a:t>
            </a:r>
          </a:p>
          <a:p>
            <a:pPr algn="just" eaLnBrk="1" hangingPunct="1">
              <a:lnSpc>
                <a:spcPts val="7013"/>
              </a:lnSpc>
            </a:pPr>
            <a:r>
              <a:rPr lang="de-DE" altLang="de-DE" sz="3400" dirty="0" err="1"/>
              <a:t>For</a:t>
            </a:r>
            <a:r>
              <a:rPr lang="de-DE" altLang="de-DE" sz="3400" dirty="0"/>
              <a:t> </a:t>
            </a:r>
            <a:r>
              <a:rPr lang="de-DE" altLang="de-DE" sz="3400" dirty="0" err="1"/>
              <a:t>example</a:t>
            </a:r>
            <a:r>
              <a:rPr lang="de-DE" altLang="de-DE" sz="3400" dirty="0"/>
              <a:t> </a:t>
            </a:r>
            <a:r>
              <a:rPr lang="de-DE" altLang="de-DE" sz="3400" dirty="0" err="1"/>
              <a:t>the</a:t>
            </a:r>
            <a:r>
              <a:rPr lang="de-DE" altLang="de-DE" sz="3400" dirty="0"/>
              <a:t> Pi </a:t>
            </a:r>
            <a:r>
              <a:rPr lang="de-DE" altLang="de-DE" sz="3400" dirty="0" err="1"/>
              <a:t>can</a:t>
            </a:r>
            <a:r>
              <a:rPr lang="de-DE" altLang="de-DE" sz="3400" dirty="0"/>
              <a:t> </a:t>
            </a:r>
            <a:r>
              <a:rPr lang="de-DE" altLang="de-DE" sz="3400" dirty="0" err="1"/>
              <a:t>activate</a:t>
            </a:r>
            <a:r>
              <a:rPr lang="de-DE" altLang="de-DE" sz="3400" dirty="0"/>
              <a:t> a </a:t>
            </a:r>
            <a:r>
              <a:rPr lang="de-DE" altLang="de-DE" sz="3400" dirty="0" err="1"/>
              <a:t>water</a:t>
            </a:r>
            <a:r>
              <a:rPr lang="de-DE" altLang="de-DE" sz="3400" dirty="0"/>
              <a:t> pump, </a:t>
            </a:r>
            <a:r>
              <a:rPr lang="de-DE" altLang="de-DE" sz="3400" dirty="0" err="1"/>
              <a:t>which</a:t>
            </a:r>
            <a:r>
              <a:rPr lang="de-DE" altLang="de-DE" sz="3400" dirty="0"/>
              <a:t> </a:t>
            </a:r>
            <a:r>
              <a:rPr lang="de-DE" altLang="de-DE" sz="3400" dirty="0" err="1"/>
              <a:t>then</a:t>
            </a:r>
            <a:r>
              <a:rPr lang="de-DE" altLang="de-DE" sz="3400" dirty="0"/>
              <a:t> </a:t>
            </a:r>
            <a:r>
              <a:rPr lang="de-DE" altLang="de-DE" sz="3400" dirty="0" err="1"/>
              <a:t>carries</a:t>
            </a:r>
            <a:r>
              <a:rPr lang="de-DE" altLang="de-DE" sz="3400" dirty="0"/>
              <a:t> out </a:t>
            </a:r>
            <a:r>
              <a:rPr lang="de-DE" altLang="de-DE" sz="3400" dirty="0" err="1"/>
              <a:t>the</a:t>
            </a:r>
            <a:r>
              <a:rPr lang="de-DE" altLang="de-DE" sz="3400" dirty="0"/>
              <a:t> </a:t>
            </a:r>
            <a:r>
              <a:rPr lang="de-DE" altLang="de-DE" sz="3400" dirty="0" err="1"/>
              <a:t>watering</a:t>
            </a:r>
            <a:r>
              <a:rPr lang="de-DE" altLang="de-DE" sz="3400" dirty="0"/>
              <a:t> </a:t>
            </a:r>
            <a:r>
              <a:rPr lang="de-DE" altLang="de-DE" sz="3400" dirty="0" err="1"/>
              <a:t>process</a:t>
            </a:r>
            <a:r>
              <a:rPr lang="de-DE" altLang="de-DE" sz="3400" dirty="0"/>
              <a:t>. All </a:t>
            </a:r>
            <a:r>
              <a:rPr lang="de-DE" altLang="de-DE" sz="3400" dirty="0" err="1"/>
              <a:t>this</a:t>
            </a:r>
            <a:r>
              <a:rPr lang="de-DE" altLang="de-DE" sz="3400" dirty="0"/>
              <a:t> </a:t>
            </a:r>
            <a:r>
              <a:rPr lang="de-DE" altLang="de-DE" sz="3400" dirty="0" err="1"/>
              <a:t>without</a:t>
            </a:r>
            <a:r>
              <a:rPr lang="de-DE" altLang="de-DE" sz="3400" dirty="0"/>
              <a:t> </a:t>
            </a:r>
            <a:r>
              <a:rPr lang="de-DE" altLang="de-DE" sz="3400" dirty="0" err="1"/>
              <a:t>the</a:t>
            </a:r>
            <a:r>
              <a:rPr lang="de-DE" altLang="de-DE" sz="3400" dirty="0"/>
              <a:t> </a:t>
            </a:r>
            <a:r>
              <a:rPr lang="de-DE" altLang="de-DE" sz="3400" dirty="0" err="1"/>
              <a:t>need</a:t>
            </a:r>
            <a:r>
              <a:rPr lang="de-DE" altLang="de-DE" sz="3400" dirty="0"/>
              <a:t> </a:t>
            </a:r>
            <a:r>
              <a:rPr lang="de-DE" altLang="de-DE" sz="3400" dirty="0" err="1"/>
              <a:t>of</a:t>
            </a:r>
            <a:r>
              <a:rPr lang="de-DE" altLang="de-DE" sz="3400" dirty="0"/>
              <a:t> </a:t>
            </a:r>
            <a:r>
              <a:rPr lang="de-DE" altLang="de-DE" sz="3400" dirty="0" err="1"/>
              <a:t>manual</a:t>
            </a:r>
            <a:r>
              <a:rPr lang="de-DE" altLang="de-DE" sz="3400" dirty="0"/>
              <a:t> </a:t>
            </a:r>
            <a:r>
              <a:rPr lang="de-DE" altLang="de-DE" sz="3400" dirty="0" err="1"/>
              <a:t>intervention</a:t>
            </a:r>
            <a:r>
              <a:rPr lang="de-DE" altLang="de-DE" sz="3400" dirty="0"/>
              <a:t>.</a:t>
            </a:r>
          </a:p>
          <a:p>
            <a:pPr algn="just" eaLnBrk="1" hangingPunct="1">
              <a:lnSpc>
                <a:spcPts val="7013"/>
              </a:lnSpc>
            </a:pPr>
            <a:r>
              <a:rPr lang="de-DE" altLang="de-DE" sz="3400" dirty="0"/>
              <a:t>By </a:t>
            </a:r>
            <a:r>
              <a:rPr lang="de-DE" altLang="de-DE" sz="3400" dirty="0" err="1"/>
              <a:t>reading</a:t>
            </a:r>
            <a:r>
              <a:rPr lang="de-DE" altLang="de-DE" sz="3400" dirty="0"/>
              <a:t> </a:t>
            </a:r>
            <a:r>
              <a:rPr lang="de-DE" altLang="de-DE" sz="3400" dirty="0" err="1"/>
              <a:t>the</a:t>
            </a:r>
            <a:r>
              <a:rPr lang="de-DE" altLang="de-DE" sz="3400" dirty="0"/>
              <a:t> </a:t>
            </a:r>
            <a:r>
              <a:rPr lang="de-DE" altLang="de-DE" sz="3400" dirty="0" err="1"/>
              <a:t>attached</a:t>
            </a:r>
            <a:r>
              <a:rPr lang="de-DE" altLang="de-DE" sz="3400" dirty="0"/>
              <a:t> </a:t>
            </a:r>
            <a:r>
              <a:rPr lang="de-DE" altLang="de-DE" sz="3400" dirty="0" err="1"/>
              <a:t>soil</a:t>
            </a:r>
            <a:r>
              <a:rPr lang="de-DE" altLang="de-DE" sz="3400" dirty="0"/>
              <a:t> </a:t>
            </a:r>
            <a:r>
              <a:rPr lang="de-DE" altLang="de-DE" sz="3400" dirty="0" err="1"/>
              <a:t>moisture</a:t>
            </a:r>
            <a:r>
              <a:rPr lang="de-DE" altLang="de-DE" sz="3400" dirty="0"/>
              <a:t> </a:t>
            </a:r>
            <a:r>
              <a:rPr lang="de-DE" altLang="de-DE" sz="3400" dirty="0" err="1"/>
              <a:t>sensor</a:t>
            </a:r>
            <a:r>
              <a:rPr lang="de-DE" altLang="de-DE" sz="3400" dirty="0"/>
              <a:t>, </a:t>
            </a:r>
            <a:r>
              <a:rPr lang="de-DE" altLang="de-DE" sz="3400" dirty="0" err="1"/>
              <a:t>the</a:t>
            </a:r>
            <a:r>
              <a:rPr lang="de-DE" altLang="de-DE" sz="3400" dirty="0"/>
              <a:t> Raspberry Pi will </a:t>
            </a:r>
            <a:r>
              <a:rPr lang="de-DE" altLang="de-DE" sz="3400" dirty="0" err="1"/>
              <a:t>always</a:t>
            </a:r>
            <a:r>
              <a:rPr lang="de-DE" altLang="de-DE" sz="3400" dirty="0"/>
              <a:t> </a:t>
            </a:r>
            <a:r>
              <a:rPr lang="de-DE" altLang="de-DE" sz="3400" dirty="0" err="1"/>
              <a:t>know</a:t>
            </a:r>
            <a:r>
              <a:rPr lang="de-DE" altLang="de-DE" sz="3400" dirty="0"/>
              <a:t> </a:t>
            </a:r>
            <a:r>
              <a:rPr lang="de-DE" altLang="de-DE" sz="3400" dirty="0" err="1"/>
              <a:t>if</a:t>
            </a:r>
            <a:r>
              <a:rPr lang="de-DE" altLang="de-DE" sz="3400" dirty="0"/>
              <a:t> a </a:t>
            </a:r>
            <a:r>
              <a:rPr lang="de-DE" altLang="de-DE" sz="3400" dirty="0" err="1"/>
              <a:t>new</a:t>
            </a:r>
            <a:r>
              <a:rPr lang="de-DE" altLang="de-DE" sz="3400" dirty="0"/>
              <a:t> </a:t>
            </a:r>
            <a:r>
              <a:rPr lang="de-DE" altLang="de-DE" sz="3400" dirty="0" err="1"/>
              <a:t>irrigation</a:t>
            </a:r>
            <a:r>
              <a:rPr lang="de-DE" altLang="de-DE" sz="3400" dirty="0"/>
              <a:t> </a:t>
            </a:r>
            <a:r>
              <a:rPr lang="de-DE" altLang="de-DE" sz="3400" dirty="0" err="1"/>
              <a:t>cycle</a:t>
            </a:r>
            <a:r>
              <a:rPr lang="de-DE" altLang="de-DE" sz="3400" dirty="0"/>
              <a:t> </a:t>
            </a:r>
            <a:r>
              <a:rPr lang="de-DE" altLang="de-DE" sz="3400" dirty="0" err="1"/>
              <a:t>is</a:t>
            </a:r>
            <a:r>
              <a:rPr lang="de-DE" altLang="de-DE" sz="3400" dirty="0"/>
              <a:t> </a:t>
            </a:r>
            <a:r>
              <a:rPr lang="de-DE" altLang="de-DE" sz="3400" dirty="0" err="1"/>
              <a:t>needed</a:t>
            </a:r>
            <a:r>
              <a:rPr lang="de-DE" altLang="de-DE" sz="3400" dirty="0"/>
              <a:t>.</a:t>
            </a:r>
          </a:p>
          <a:p>
            <a:pPr algn="just" eaLnBrk="1" hangingPunct="1">
              <a:lnSpc>
                <a:spcPts val="7013"/>
              </a:lnSpc>
            </a:pPr>
            <a:r>
              <a:rPr lang="de-DE" altLang="de-DE" sz="3400" dirty="0"/>
              <a:t>A </a:t>
            </a:r>
            <a:r>
              <a:rPr lang="de-DE" altLang="de-DE" sz="3400" dirty="0" err="1"/>
              <a:t>camera</a:t>
            </a:r>
            <a:r>
              <a:rPr lang="de-DE" altLang="de-DE" sz="3400" dirty="0"/>
              <a:t> </a:t>
            </a:r>
            <a:r>
              <a:rPr lang="de-DE" altLang="de-DE" sz="3400" dirty="0" err="1"/>
              <a:t>is</a:t>
            </a:r>
            <a:r>
              <a:rPr lang="de-DE" altLang="de-DE" sz="3400" dirty="0"/>
              <a:t> also </a:t>
            </a:r>
            <a:r>
              <a:rPr lang="de-DE" altLang="de-DE" sz="3400" dirty="0" err="1"/>
              <a:t>connected</a:t>
            </a:r>
            <a:r>
              <a:rPr lang="de-DE" altLang="de-DE" sz="3400" dirty="0"/>
              <a:t>, </a:t>
            </a:r>
            <a:r>
              <a:rPr lang="de-DE" altLang="de-DE" sz="3400" dirty="0" err="1"/>
              <a:t>which</a:t>
            </a:r>
            <a:r>
              <a:rPr lang="de-DE" altLang="de-DE" sz="3400" dirty="0"/>
              <a:t> </a:t>
            </a:r>
            <a:r>
              <a:rPr lang="de-DE" altLang="de-DE" sz="3400" dirty="0" err="1"/>
              <a:t>regularly</a:t>
            </a:r>
            <a:r>
              <a:rPr lang="de-DE" altLang="de-DE" sz="3400" dirty="0"/>
              <a:t> </a:t>
            </a:r>
            <a:r>
              <a:rPr lang="de-DE" altLang="de-DE" sz="3400" dirty="0" err="1"/>
              <a:t>sends</a:t>
            </a:r>
            <a:r>
              <a:rPr lang="de-DE" altLang="de-DE" sz="3400" dirty="0"/>
              <a:t> live </a:t>
            </a:r>
            <a:r>
              <a:rPr lang="de-DE" altLang="de-DE" sz="3400" dirty="0" err="1"/>
              <a:t>images</a:t>
            </a:r>
            <a:r>
              <a:rPr lang="de-DE" altLang="de-DE" sz="3400" dirty="0"/>
              <a:t> </a:t>
            </a:r>
            <a:r>
              <a:rPr lang="de-DE" altLang="de-DE" sz="3400" dirty="0" err="1"/>
              <a:t>from</a:t>
            </a:r>
            <a:r>
              <a:rPr lang="de-DE" altLang="de-DE" sz="3400" dirty="0"/>
              <a:t> </a:t>
            </a:r>
            <a:r>
              <a:rPr lang="de-DE" altLang="de-DE" sz="3400" dirty="0" err="1"/>
              <a:t>the</a:t>
            </a:r>
            <a:r>
              <a:rPr lang="de-DE" altLang="de-DE" sz="3400" dirty="0"/>
              <a:t> </a:t>
            </a:r>
            <a:r>
              <a:rPr lang="de-DE" altLang="de-DE" sz="3400" dirty="0" err="1"/>
              <a:t>greenhouse</a:t>
            </a:r>
            <a:r>
              <a:rPr lang="de-DE" altLang="de-DE" sz="3400" dirty="0"/>
              <a:t> </a:t>
            </a:r>
            <a:r>
              <a:rPr lang="de-DE" altLang="de-DE" sz="3400" dirty="0" err="1"/>
              <a:t>to</a:t>
            </a:r>
            <a:r>
              <a:rPr lang="de-DE" altLang="de-DE" sz="3400" dirty="0"/>
              <a:t> </a:t>
            </a:r>
            <a:r>
              <a:rPr lang="de-DE" altLang="de-DE" sz="3400" dirty="0" err="1"/>
              <a:t>the</a:t>
            </a:r>
            <a:r>
              <a:rPr lang="de-DE" altLang="de-DE" sz="3400" dirty="0"/>
              <a:t> </a:t>
            </a:r>
            <a:r>
              <a:rPr lang="de-DE" altLang="de-DE" sz="3400" dirty="0" err="1"/>
              <a:t>app</a:t>
            </a:r>
            <a:r>
              <a:rPr lang="de-DE" altLang="de-DE" sz="3400" dirty="0"/>
              <a:t>. As a </a:t>
            </a:r>
            <a:r>
              <a:rPr lang="de-DE" altLang="de-DE" sz="3400" dirty="0" err="1"/>
              <a:t>result</a:t>
            </a:r>
            <a:r>
              <a:rPr lang="de-DE" altLang="de-DE" sz="3400" dirty="0"/>
              <a:t>, </a:t>
            </a:r>
            <a:r>
              <a:rPr lang="de-DE" altLang="de-DE" sz="3400" dirty="0" err="1"/>
              <a:t>the</a:t>
            </a:r>
            <a:r>
              <a:rPr lang="de-DE" altLang="de-DE" sz="3400" dirty="0"/>
              <a:t> </a:t>
            </a:r>
            <a:r>
              <a:rPr lang="de-DE" altLang="de-DE" sz="3400" dirty="0" err="1"/>
              <a:t>user</a:t>
            </a:r>
            <a:r>
              <a:rPr lang="de-DE" altLang="de-DE" sz="3400" dirty="0"/>
              <a:t> </a:t>
            </a:r>
            <a:r>
              <a:rPr lang="de-DE" altLang="de-DE" sz="3400" dirty="0" err="1"/>
              <a:t>always</a:t>
            </a:r>
            <a:r>
              <a:rPr lang="de-DE" altLang="de-DE" sz="3400" dirty="0"/>
              <a:t> </a:t>
            </a:r>
            <a:r>
              <a:rPr lang="de-DE" altLang="de-DE" sz="3400" dirty="0" err="1"/>
              <a:t>recives</a:t>
            </a:r>
            <a:r>
              <a:rPr lang="de-DE" altLang="de-DE" sz="3400" dirty="0"/>
              <a:t> a live update on </a:t>
            </a:r>
            <a:r>
              <a:rPr lang="de-DE" altLang="de-DE" sz="3400" dirty="0" err="1"/>
              <a:t>the</a:t>
            </a:r>
            <a:r>
              <a:rPr lang="de-DE" altLang="de-DE" sz="3400" dirty="0"/>
              <a:t> </a:t>
            </a:r>
            <a:r>
              <a:rPr lang="de-DE" altLang="de-DE" sz="3400" dirty="0" err="1"/>
              <a:t>condition</a:t>
            </a:r>
            <a:r>
              <a:rPr lang="de-DE" altLang="de-DE" sz="3400" dirty="0"/>
              <a:t> </a:t>
            </a:r>
            <a:r>
              <a:rPr lang="de-DE" altLang="de-DE" sz="3400" dirty="0" err="1"/>
              <a:t>of</a:t>
            </a:r>
            <a:r>
              <a:rPr lang="de-DE" altLang="de-DE" sz="3400" dirty="0"/>
              <a:t> </a:t>
            </a:r>
            <a:r>
              <a:rPr lang="de-DE" altLang="de-DE" sz="3400" dirty="0" err="1"/>
              <a:t>the</a:t>
            </a:r>
            <a:r>
              <a:rPr lang="de-DE" altLang="de-DE" sz="3400" dirty="0"/>
              <a:t> plants.</a:t>
            </a:r>
          </a:p>
          <a:p>
            <a:pPr algn="just" eaLnBrk="1" hangingPunct="1">
              <a:lnSpc>
                <a:spcPts val="7013"/>
              </a:lnSpc>
            </a:pPr>
            <a:endParaRPr lang="de-DE" altLang="de-DE" sz="3400" dirty="0"/>
          </a:p>
          <a:p>
            <a:pPr algn="just" eaLnBrk="1" hangingPunct="1">
              <a:lnSpc>
                <a:spcPts val="7013"/>
              </a:lnSpc>
            </a:pPr>
            <a:r>
              <a:rPr lang="de-DE" altLang="de-DE" sz="3400" dirty="0"/>
              <a:t>The </a:t>
            </a:r>
            <a:r>
              <a:rPr lang="de-DE" altLang="de-DE" sz="3400" dirty="0" err="1"/>
              <a:t>app</a:t>
            </a:r>
            <a:r>
              <a:rPr lang="de-DE" altLang="de-DE" sz="3400" dirty="0"/>
              <a:t> </a:t>
            </a:r>
            <a:r>
              <a:rPr lang="de-DE" altLang="de-DE" sz="3400" dirty="0" err="1"/>
              <a:t>consists</a:t>
            </a:r>
            <a:r>
              <a:rPr lang="de-DE" altLang="de-DE" sz="3400" dirty="0"/>
              <a:t> </a:t>
            </a:r>
            <a:r>
              <a:rPr lang="de-DE" altLang="de-DE" sz="3400" dirty="0" err="1"/>
              <a:t>of</a:t>
            </a:r>
            <a:r>
              <a:rPr lang="de-DE" altLang="de-DE" sz="3400" dirty="0"/>
              <a:t> a </a:t>
            </a:r>
            <a:r>
              <a:rPr lang="de-DE" altLang="de-DE" sz="3400" dirty="0" err="1"/>
              <a:t>main</a:t>
            </a:r>
            <a:r>
              <a:rPr lang="de-DE" altLang="de-DE" sz="3400" dirty="0"/>
              <a:t> </a:t>
            </a:r>
            <a:r>
              <a:rPr lang="de-DE" altLang="de-DE" sz="3400" dirty="0" err="1"/>
              <a:t>page</a:t>
            </a:r>
            <a:r>
              <a:rPr lang="de-DE" altLang="de-DE" sz="3400" dirty="0"/>
              <a:t> </a:t>
            </a:r>
            <a:r>
              <a:rPr lang="de-DE" altLang="de-DE" sz="3400" dirty="0" err="1"/>
              <a:t>that</a:t>
            </a:r>
            <a:r>
              <a:rPr lang="de-DE" altLang="de-DE" sz="3400" dirty="0"/>
              <a:t> </a:t>
            </a:r>
            <a:r>
              <a:rPr lang="de-DE" altLang="de-DE" sz="3400" dirty="0" err="1"/>
              <a:t>shows</a:t>
            </a:r>
            <a:r>
              <a:rPr lang="de-DE" altLang="de-DE" sz="3400" dirty="0"/>
              <a:t> </a:t>
            </a:r>
            <a:r>
              <a:rPr lang="de-DE" altLang="de-DE" sz="3400" dirty="0" err="1"/>
              <a:t>current</a:t>
            </a:r>
            <a:r>
              <a:rPr lang="de-DE" altLang="de-DE" sz="3400" dirty="0"/>
              <a:t> </a:t>
            </a:r>
            <a:r>
              <a:rPr lang="de-DE" altLang="de-DE" sz="3400" dirty="0" err="1"/>
              <a:t>greenhouse</a:t>
            </a:r>
            <a:r>
              <a:rPr lang="de-DE" altLang="de-DE" sz="3400" dirty="0"/>
              <a:t> </a:t>
            </a:r>
            <a:r>
              <a:rPr lang="de-DE" altLang="de-DE" sz="3400" dirty="0" err="1"/>
              <a:t>data</a:t>
            </a:r>
            <a:r>
              <a:rPr lang="de-DE" altLang="de-DE" sz="3400" dirty="0"/>
              <a:t> and a </a:t>
            </a:r>
            <a:r>
              <a:rPr lang="de-DE" altLang="de-DE" sz="3400" dirty="0" err="1"/>
              <a:t>list</a:t>
            </a:r>
            <a:r>
              <a:rPr lang="de-DE" altLang="de-DE" sz="3400" dirty="0"/>
              <a:t> </a:t>
            </a:r>
            <a:r>
              <a:rPr lang="de-DE" altLang="de-DE" sz="3400" dirty="0" err="1"/>
              <a:t>of</a:t>
            </a:r>
            <a:r>
              <a:rPr lang="de-DE" altLang="de-DE" sz="3400" dirty="0"/>
              <a:t> all </a:t>
            </a:r>
            <a:r>
              <a:rPr lang="de-DE" altLang="de-DE" sz="3400" dirty="0" err="1"/>
              <a:t>measured</a:t>
            </a:r>
            <a:r>
              <a:rPr lang="de-DE" altLang="de-DE" sz="3400" dirty="0"/>
              <a:t> </a:t>
            </a:r>
            <a:r>
              <a:rPr lang="de-DE" altLang="de-DE" sz="3400" dirty="0" err="1"/>
              <a:t>data</a:t>
            </a:r>
            <a:r>
              <a:rPr lang="de-DE" altLang="de-DE" sz="3400" dirty="0"/>
              <a:t>. </a:t>
            </a:r>
          </a:p>
          <a:p>
            <a:pPr algn="just" eaLnBrk="1" hangingPunct="1">
              <a:lnSpc>
                <a:spcPts val="7013"/>
              </a:lnSpc>
            </a:pPr>
            <a:r>
              <a:rPr lang="de-DE" altLang="de-DE" sz="3400" dirty="0" err="1"/>
              <a:t>There</a:t>
            </a:r>
            <a:r>
              <a:rPr lang="de-DE" altLang="de-DE" sz="3400" dirty="0"/>
              <a:t> </a:t>
            </a:r>
            <a:r>
              <a:rPr lang="de-DE" altLang="de-DE" sz="3400" dirty="0" err="1"/>
              <a:t>is</a:t>
            </a:r>
            <a:r>
              <a:rPr lang="de-DE" altLang="de-DE" sz="3400" dirty="0"/>
              <a:t> also an </a:t>
            </a:r>
            <a:r>
              <a:rPr lang="de-DE" altLang="de-DE" sz="3400" dirty="0" err="1"/>
              <a:t>action</a:t>
            </a:r>
            <a:r>
              <a:rPr lang="de-DE" altLang="de-DE" sz="3400" dirty="0"/>
              <a:t> </a:t>
            </a:r>
            <a:r>
              <a:rPr lang="de-DE" altLang="de-DE" sz="3400" dirty="0" err="1"/>
              <a:t>journal</a:t>
            </a:r>
            <a:r>
              <a:rPr lang="de-DE" altLang="de-DE" sz="3400" dirty="0"/>
              <a:t> </a:t>
            </a:r>
            <a:r>
              <a:rPr lang="de-DE" altLang="de-DE" sz="3400" dirty="0" err="1"/>
              <a:t>that</a:t>
            </a:r>
            <a:r>
              <a:rPr lang="de-DE" altLang="de-DE" sz="3400" dirty="0"/>
              <a:t> </a:t>
            </a:r>
            <a:r>
              <a:rPr lang="de-DE" altLang="de-DE" sz="3400" dirty="0" err="1"/>
              <a:t>documents</a:t>
            </a:r>
            <a:r>
              <a:rPr lang="de-DE" altLang="de-DE" sz="3400" dirty="0"/>
              <a:t> all </a:t>
            </a:r>
            <a:r>
              <a:rPr lang="de-DE" altLang="de-DE" sz="3400" dirty="0" err="1"/>
              <a:t>irrigation</a:t>
            </a:r>
            <a:r>
              <a:rPr lang="de-DE" altLang="de-DE" sz="3400" dirty="0"/>
              <a:t> </a:t>
            </a:r>
            <a:r>
              <a:rPr lang="de-DE" altLang="de-DE" sz="3400" dirty="0" err="1"/>
              <a:t>cycles</a:t>
            </a:r>
            <a:r>
              <a:rPr lang="de-DE" altLang="de-DE" sz="3400" dirty="0"/>
              <a:t>. In </a:t>
            </a:r>
            <a:r>
              <a:rPr lang="de-DE" altLang="de-DE" sz="3400" dirty="0" err="1"/>
              <a:t>this</a:t>
            </a:r>
            <a:r>
              <a:rPr lang="de-DE" altLang="de-DE" sz="3400" dirty="0"/>
              <a:t> </a:t>
            </a:r>
            <a:r>
              <a:rPr lang="de-DE" altLang="de-DE" sz="3400" dirty="0" err="1"/>
              <a:t>way</a:t>
            </a:r>
            <a:r>
              <a:rPr lang="de-DE" altLang="de-DE" sz="3400" dirty="0"/>
              <a:t>, </a:t>
            </a:r>
            <a:r>
              <a:rPr lang="de-DE" altLang="de-DE" sz="3400" dirty="0" err="1"/>
              <a:t>it</a:t>
            </a:r>
            <a:r>
              <a:rPr lang="de-DE" altLang="de-DE" sz="3400" dirty="0"/>
              <a:t> </a:t>
            </a:r>
            <a:r>
              <a:rPr lang="de-DE" altLang="de-DE" sz="3400" dirty="0" err="1"/>
              <a:t>is</a:t>
            </a:r>
            <a:r>
              <a:rPr lang="de-DE" altLang="de-DE" sz="3400" dirty="0"/>
              <a:t> possible </a:t>
            </a:r>
            <a:r>
              <a:rPr lang="de-DE" altLang="de-DE" sz="3400" dirty="0" err="1"/>
              <a:t>to</a:t>
            </a:r>
            <a:r>
              <a:rPr lang="de-DE" altLang="de-DE" sz="3400" dirty="0"/>
              <a:t> </a:t>
            </a:r>
            <a:r>
              <a:rPr lang="de-DE" altLang="de-DE" sz="3400" dirty="0" err="1"/>
              <a:t>see</a:t>
            </a:r>
            <a:r>
              <a:rPr lang="de-DE" altLang="de-DE" sz="3400" dirty="0"/>
              <a:t> at </a:t>
            </a:r>
            <a:r>
              <a:rPr lang="de-DE" altLang="de-DE" sz="3400" dirty="0" err="1"/>
              <a:t>what</a:t>
            </a:r>
            <a:r>
              <a:rPr lang="de-DE" altLang="de-DE" sz="3400" dirty="0"/>
              <a:t> </a:t>
            </a:r>
            <a:r>
              <a:rPr lang="de-DE" altLang="de-DE" sz="3400" dirty="0" err="1"/>
              <a:t>point</a:t>
            </a:r>
            <a:r>
              <a:rPr lang="de-DE" altLang="de-DE" sz="3400" dirty="0"/>
              <a:t> an </a:t>
            </a:r>
            <a:r>
              <a:rPr lang="de-DE" altLang="de-DE" sz="3400" dirty="0" err="1"/>
              <a:t>irrigation</a:t>
            </a:r>
            <a:r>
              <a:rPr lang="de-DE" altLang="de-DE" sz="3400" dirty="0"/>
              <a:t> </a:t>
            </a:r>
            <a:r>
              <a:rPr lang="de-DE" altLang="de-DE" sz="3400" dirty="0" err="1"/>
              <a:t>cycle</a:t>
            </a:r>
            <a:r>
              <a:rPr lang="de-DE" altLang="de-DE" sz="3400" dirty="0"/>
              <a:t> </a:t>
            </a:r>
            <a:r>
              <a:rPr lang="de-DE" altLang="de-DE" sz="3400" dirty="0" err="1"/>
              <a:t>took</a:t>
            </a:r>
            <a:r>
              <a:rPr lang="de-DE" altLang="de-DE" sz="3400" dirty="0"/>
              <a:t> </a:t>
            </a:r>
            <a:r>
              <a:rPr lang="de-DE" altLang="de-DE" sz="3400" dirty="0" err="1"/>
              <a:t>place</a:t>
            </a:r>
            <a:r>
              <a:rPr lang="de-DE" altLang="de-DE" sz="3400" dirty="0"/>
              <a:t>. </a:t>
            </a:r>
          </a:p>
          <a:p>
            <a:pPr algn="just" eaLnBrk="1" hangingPunct="1">
              <a:lnSpc>
                <a:spcPts val="7013"/>
              </a:lnSpc>
            </a:pPr>
            <a:r>
              <a:rPr lang="de-DE" altLang="de-DE" sz="3400" dirty="0"/>
              <a:t>The last feature </a:t>
            </a:r>
            <a:r>
              <a:rPr lang="de-DE" altLang="de-DE" sz="3400" dirty="0" err="1"/>
              <a:t>is</a:t>
            </a:r>
            <a:r>
              <a:rPr lang="de-DE" altLang="de-DE" sz="3400" dirty="0"/>
              <a:t> </a:t>
            </a:r>
            <a:r>
              <a:rPr lang="de-DE" altLang="de-DE" sz="3400" dirty="0" err="1"/>
              <a:t>the</a:t>
            </a:r>
            <a:r>
              <a:rPr lang="de-DE" altLang="de-DE" sz="3400" dirty="0"/>
              <a:t> </a:t>
            </a:r>
            <a:r>
              <a:rPr lang="de-DE" altLang="de-DE" sz="3400" dirty="0" err="1"/>
              <a:t>opportunity</a:t>
            </a:r>
            <a:r>
              <a:rPr lang="de-DE" altLang="de-DE" sz="3400" dirty="0"/>
              <a:t> </a:t>
            </a:r>
            <a:r>
              <a:rPr lang="de-DE" altLang="de-DE" sz="3400" dirty="0" err="1"/>
              <a:t>to</a:t>
            </a:r>
            <a:r>
              <a:rPr lang="de-DE" altLang="de-DE" sz="3400" dirty="0"/>
              <a:t> </a:t>
            </a:r>
            <a:r>
              <a:rPr lang="de-DE" altLang="de-DE" sz="3400" dirty="0" err="1"/>
              <a:t>change</a:t>
            </a:r>
            <a:r>
              <a:rPr lang="de-DE" altLang="de-DE" sz="3400" dirty="0"/>
              <a:t> </a:t>
            </a:r>
            <a:r>
              <a:rPr lang="de-DE" altLang="de-DE" sz="3400" dirty="0" err="1"/>
              <a:t>the</a:t>
            </a:r>
            <a:r>
              <a:rPr lang="de-DE" altLang="de-DE" sz="3400" dirty="0"/>
              <a:t> </a:t>
            </a:r>
            <a:r>
              <a:rPr lang="de-DE" altLang="de-DE" sz="3400" dirty="0" err="1"/>
              <a:t>behaviour</a:t>
            </a:r>
            <a:r>
              <a:rPr lang="de-DE" altLang="de-DE" sz="3400" dirty="0"/>
              <a:t> </a:t>
            </a:r>
            <a:r>
              <a:rPr lang="de-DE" altLang="de-DE" sz="3400" dirty="0" err="1"/>
              <a:t>of</a:t>
            </a:r>
            <a:r>
              <a:rPr lang="de-DE" altLang="de-DE" sz="3400" dirty="0"/>
              <a:t> </a:t>
            </a:r>
            <a:r>
              <a:rPr lang="de-DE" altLang="de-DE" sz="3400" dirty="0" err="1"/>
              <a:t>the</a:t>
            </a:r>
            <a:r>
              <a:rPr lang="de-DE" altLang="de-DE" sz="3400" dirty="0"/>
              <a:t> </a:t>
            </a:r>
            <a:r>
              <a:rPr lang="de-DE" altLang="de-DE" sz="3400" dirty="0" err="1"/>
              <a:t>greenhouse</a:t>
            </a:r>
            <a:r>
              <a:rPr lang="de-DE" altLang="de-DE" sz="3400" dirty="0"/>
              <a:t> </a:t>
            </a:r>
            <a:r>
              <a:rPr lang="de-DE" altLang="de-DE" sz="3400" dirty="0" err="1"/>
              <a:t>by</a:t>
            </a:r>
            <a:r>
              <a:rPr lang="de-DE" altLang="de-DE" sz="3400" dirty="0"/>
              <a:t> </a:t>
            </a:r>
            <a:r>
              <a:rPr lang="de-DE" altLang="de-DE" sz="3400" dirty="0" err="1"/>
              <a:t>changing</a:t>
            </a:r>
            <a:r>
              <a:rPr lang="de-DE" altLang="de-DE" sz="3400" dirty="0"/>
              <a:t> </a:t>
            </a:r>
            <a:r>
              <a:rPr lang="de-DE" altLang="de-DE" sz="3400" dirty="0" err="1"/>
              <a:t>the</a:t>
            </a:r>
            <a:r>
              <a:rPr lang="de-DE" altLang="de-DE" sz="3400" dirty="0"/>
              <a:t> </a:t>
            </a:r>
            <a:r>
              <a:rPr lang="de-DE" altLang="de-DE" sz="3400" dirty="0" err="1"/>
              <a:t>duration</a:t>
            </a:r>
            <a:r>
              <a:rPr lang="de-DE" altLang="de-DE" sz="3400" dirty="0"/>
              <a:t> </a:t>
            </a:r>
            <a:r>
              <a:rPr lang="de-DE" altLang="de-DE" sz="3400" dirty="0" err="1"/>
              <a:t>of</a:t>
            </a:r>
            <a:r>
              <a:rPr lang="de-DE" altLang="de-DE" sz="3400" dirty="0"/>
              <a:t> </a:t>
            </a:r>
            <a:r>
              <a:rPr lang="de-DE" altLang="de-DE" sz="3400" dirty="0" err="1"/>
              <a:t>watering</a:t>
            </a:r>
            <a:r>
              <a:rPr lang="de-DE" altLang="de-DE" sz="3400" dirty="0"/>
              <a:t> and </a:t>
            </a:r>
            <a:r>
              <a:rPr lang="de-DE" altLang="de-DE" sz="3400" dirty="0" err="1"/>
              <a:t>the</a:t>
            </a:r>
            <a:r>
              <a:rPr lang="de-DE" altLang="de-DE" sz="3400" dirty="0"/>
              <a:t> time </a:t>
            </a:r>
            <a:r>
              <a:rPr lang="de-DE" altLang="de-DE" sz="3400" dirty="0" err="1"/>
              <a:t>interval</a:t>
            </a:r>
            <a:r>
              <a:rPr lang="de-DE" altLang="de-DE" sz="3400" dirty="0"/>
              <a:t> at </a:t>
            </a:r>
            <a:r>
              <a:rPr lang="de-DE" altLang="de-DE" sz="3400" dirty="0" err="1"/>
              <a:t>which</a:t>
            </a:r>
            <a:r>
              <a:rPr lang="de-DE" altLang="de-DE" sz="3400" dirty="0"/>
              <a:t> </a:t>
            </a:r>
            <a:r>
              <a:rPr lang="de-DE" altLang="de-DE" sz="3400" dirty="0" err="1"/>
              <a:t>the</a:t>
            </a:r>
            <a:r>
              <a:rPr lang="de-DE" altLang="de-DE" sz="3400" dirty="0"/>
              <a:t> </a:t>
            </a:r>
            <a:r>
              <a:rPr lang="de-DE" altLang="de-DE" sz="3400" dirty="0" err="1"/>
              <a:t>data</a:t>
            </a:r>
            <a:r>
              <a:rPr lang="de-DE" altLang="de-DE" sz="3400" dirty="0"/>
              <a:t> </a:t>
            </a:r>
            <a:r>
              <a:rPr lang="de-DE" altLang="de-DE" sz="3400" dirty="0" err="1"/>
              <a:t>is</a:t>
            </a:r>
            <a:r>
              <a:rPr lang="de-DE" altLang="de-DE" sz="3400" dirty="0"/>
              <a:t> </a:t>
            </a:r>
            <a:r>
              <a:rPr lang="de-DE" altLang="de-DE" sz="3400" dirty="0" err="1"/>
              <a:t>measured</a:t>
            </a:r>
            <a:r>
              <a:rPr lang="de-DE" altLang="de-DE" sz="3400" dirty="0"/>
              <a:t>. </a:t>
            </a:r>
          </a:p>
          <a:p>
            <a:pPr algn="just" eaLnBrk="1" hangingPunct="1">
              <a:lnSpc>
                <a:spcPts val="7013"/>
              </a:lnSpc>
            </a:pPr>
            <a:endParaRPr lang="de-DE" altLang="de-DE" sz="3400" dirty="0"/>
          </a:p>
        </p:txBody>
      </p:sp>
      <p:sp>
        <p:nvSpPr>
          <p:cNvPr id="13321" name="TextBox 25">
            <a:extLst>
              <a:ext uri="{FF2B5EF4-FFF2-40B4-BE49-F238E27FC236}">
                <a16:creationId xmlns:a16="http://schemas.microsoft.com/office/drawing/2014/main" id="{5702FAF9-821F-3F45-95EA-A7E33ACB7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946" y="32245975"/>
            <a:ext cx="770413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3600" dirty="0"/>
              <a:t>Mobile application</a:t>
            </a:r>
          </a:p>
        </p:txBody>
      </p:sp>
      <p:sp>
        <p:nvSpPr>
          <p:cNvPr id="13323" name="TextBox 25">
            <a:extLst>
              <a:ext uri="{FF2B5EF4-FFF2-40B4-BE49-F238E27FC236}">
                <a16:creationId xmlns:a16="http://schemas.microsoft.com/office/drawing/2014/main" id="{8E9120A7-0D13-214D-9343-9AB4CDCC5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175" y="21971000"/>
            <a:ext cx="77041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3600"/>
              <a:t>Tablet sicht</a:t>
            </a:r>
          </a:p>
        </p:txBody>
      </p:sp>
      <p:sp>
        <p:nvSpPr>
          <p:cNvPr id="13325" name="TextBox 25">
            <a:extLst>
              <a:ext uri="{FF2B5EF4-FFF2-40B4-BE49-F238E27FC236}">
                <a16:creationId xmlns:a16="http://schemas.microsoft.com/office/drawing/2014/main" id="{8F675238-A8BB-5F4C-AE2F-80FC6DA4C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2899" y="28537055"/>
            <a:ext cx="77041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3600" dirty="0"/>
              <a:t>Set environment variables</a:t>
            </a:r>
          </a:p>
        </p:txBody>
      </p:sp>
      <p:sp>
        <p:nvSpPr>
          <p:cNvPr id="13329" name="Rectangle 2">
            <a:extLst>
              <a:ext uri="{FF2B5EF4-FFF2-40B4-BE49-F238E27FC236}">
                <a16:creationId xmlns:a16="http://schemas.microsoft.com/office/drawing/2014/main" id="{73F79B66-1234-5746-8A50-240A9DB3B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481" y="33799821"/>
            <a:ext cx="7704138" cy="861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lnSpc>
                <a:spcPts val="7013"/>
              </a:lnSpc>
            </a:pPr>
            <a:r>
              <a:rPr lang="de-DE" altLang="de-DE" sz="3400" dirty="0"/>
              <a:t>The mobile </a:t>
            </a:r>
            <a:r>
              <a:rPr lang="de-DE" altLang="de-DE" sz="3400" dirty="0" err="1"/>
              <a:t>app</a:t>
            </a:r>
            <a:r>
              <a:rPr lang="de-DE" altLang="de-DE" sz="3400" dirty="0"/>
              <a:t> </a:t>
            </a:r>
            <a:r>
              <a:rPr lang="de-DE" altLang="de-DE" sz="3400" dirty="0" err="1"/>
              <a:t>forms</a:t>
            </a:r>
            <a:r>
              <a:rPr lang="de-DE" altLang="de-DE" sz="3400" dirty="0"/>
              <a:t> </a:t>
            </a:r>
            <a:r>
              <a:rPr lang="de-DE" altLang="de-DE" sz="3400" dirty="0" err="1"/>
              <a:t>the</a:t>
            </a:r>
            <a:r>
              <a:rPr lang="de-DE" altLang="de-DE" sz="3400" dirty="0"/>
              <a:t> interface </a:t>
            </a:r>
            <a:r>
              <a:rPr lang="de-DE" altLang="de-DE" sz="3400" dirty="0" err="1"/>
              <a:t>between</a:t>
            </a:r>
            <a:r>
              <a:rPr lang="de-DE" altLang="de-DE" sz="3400" dirty="0"/>
              <a:t> </a:t>
            </a:r>
            <a:r>
              <a:rPr lang="de-DE" altLang="de-DE" sz="3400" dirty="0" err="1"/>
              <a:t>the</a:t>
            </a:r>
            <a:r>
              <a:rPr lang="de-DE" altLang="de-DE" sz="3400" dirty="0"/>
              <a:t> </a:t>
            </a:r>
            <a:r>
              <a:rPr lang="de-DE" altLang="de-DE" sz="3400" dirty="0" err="1"/>
              <a:t>user</a:t>
            </a:r>
            <a:r>
              <a:rPr lang="de-DE" altLang="de-DE" sz="3400" dirty="0"/>
              <a:t> and </a:t>
            </a:r>
            <a:r>
              <a:rPr lang="de-DE" altLang="de-DE" sz="3400" dirty="0" err="1"/>
              <a:t>the</a:t>
            </a:r>
            <a:r>
              <a:rPr lang="de-DE" altLang="de-DE" sz="3400" dirty="0"/>
              <a:t> </a:t>
            </a:r>
            <a:r>
              <a:rPr lang="de-DE" altLang="de-DE" sz="3400" dirty="0" err="1"/>
              <a:t>system</a:t>
            </a:r>
            <a:r>
              <a:rPr lang="de-DE" altLang="de-DE" sz="3400" dirty="0"/>
              <a:t>. </a:t>
            </a:r>
            <a:r>
              <a:rPr lang="de-DE" altLang="de-DE" sz="3400" dirty="0" err="1"/>
              <a:t>It</a:t>
            </a:r>
            <a:r>
              <a:rPr lang="de-DE" altLang="de-DE" sz="3400" dirty="0"/>
              <a:t> </a:t>
            </a:r>
            <a:r>
              <a:rPr lang="de-DE" altLang="de-DE" sz="3400" dirty="0" err="1"/>
              <a:t>represents</a:t>
            </a:r>
            <a:r>
              <a:rPr lang="de-DE" altLang="de-DE" sz="3400" dirty="0"/>
              <a:t> </a:t>
            </a:r>
            <a:r>
              <a:rPr lang="de-DE" altLang="de-DE" sz="3400" dirty="0" err="1"/>
              <a:t>the</a:t>
            </a:r>
            <a:r>
              <a:rPr lang="de-DE" altLang="de-DE" sz="3400" dirty="0"/>
              <a:t> </a:t>
            </a:r>
            <a:r>
              <a:rPr lang="de-DE" altLang="de-DE" sz="3400" dirty="0" err="1"/>
              <a:t>heart</a:t>
            </a:r>
            <a:r>
              <a:rPr lang="de-DE" altLang="de-DE" sz="3400" dirty="0"/>
              <a:t> </a:t>
            </a:r>
            <a:r>
              <a:rPr lang="de-DE" altLang="de-DE" sz="3400" dirty="0" err="1"/>
              <a:t>of</a:t>
            </a:r>
            <a:r>
              <a:rPr lang="de-DE" altLang="de-DE" sz="3400" dirty="0"/>
              <a:t> </a:t>
            </a:r>
            <a:r>
              <a:rPr lang="de-DE" altLang="de-DE" sz="3400" dirty="0" err="1"/>
              <a:t>the</a:t>
            </a:r>
            <a:r>
              <a:rPr lang="de-DE" altLang="de-DE" sz="3400" dirty="0"/>
              <a:t> </a:t>
            </a:r>
            <a:r>
              <a:rPr lang="de-DE" altLang="de-DE" sz="3400" dirty="0" err="1"/>
              <a:t>application</a:t>
            </a:r>
            <a:r>
              <a:rPr lang="de-DE" altLang="de-DE" sz="3400" dirty="0"/>
              <a:t> and </a:t>
            </a:r>
            <a:r>
              <a:rPr lang="de-DE" altLang="de-DE" sz="3400" dirty="0" err="1"/>
              <a:t>provides</a:t>
            </a:r>
            <a:r>
              <a:rPr lang="de-DE" altLang="de-DE" sz="3400" dirty="0"/>
              <a:t> </a:t>
            </a:r>
            <a:r>
              <a:rPr lang="de-DE" altLang="de-DE" sz="3400" dirty="0" err="1"/>
              <a:t>various</a:t>
            </a:r>
            <a:r>
              <a:rPr lang="de-DE" altLang="de-DE" sz="3400" dirty="0"/>
              <a:t> </a:t>
            </a:r>
            <a:r>
              <a:rPr lang="de-DE" altLang="de-DE" sz="3400" dirty="0" err="1"/>
              <a:t>functionality</a:t>
            </a:r>
            <a:r>
              <a:rPr lang="de-DE" altLang="de-DE" sz="3400" dirty="0"/>
              <a:t> </a:t>
            </a:r>
            <a:r>
              <a:rPr lang="de-DE" altLang="de-DE" sz="3400" dirty="0" err="1"/>
              <a:t>to</a:t>
            </a:r>
            <a:r>
              <a:rPr lang="de-DE" altLang="de-DE" sz="3400" dirty="0"/>
              <a:t> </a:t>
            </a:r>
            <a:r>
              <a:rPr lang="de-DE" altLang="de-DE" sz="3400" dirty="0" err="1"/>
              <a:t>control</a:t>
            </a:r>
            <a:r>
              <a:rPr lang="de-DE" altLang="de-DE" sz="3400" dirty="0"/>
              <a:t> </a:t>
            </a:r>
            <a:r>
              <a:rPr lang="de-DE" altLang="de-DE" sz="3400" dirty="0" err="1"/>
              <a:t>the</a:t>
            </a:r>
            <a:r>
              <a:rPr lang="de-DE" altLang="de-DE" sz="3400" dirty="0"/>
              <a:t> </a:t>
            </a:r>
            <a:r>
              <a:rPr lang="de-DE" altLang="de-DE" sz="3400" dirty="0" err="1"/>
              <a:t>greenhouse</a:t>
            </a:r>
            <a:r>
              <a:rPr lang="de-DE" altLang="de-DE" sz="3400" dirty="0"/>
              <a:t>. </a:t>
            </a:r>
          </a:p>
          <a:p>
            <a:pPr algn="just" eaLnBrk="1" hangingPunct="1">
              <a:lnSpc>
                <a:spcPts val="7013"/>
              </a:lnSpc>
            </a:pPr>
            <a:r>
              <a:rPr lang="de-DE" altLang="de-DE" sz="3400" dirty="0"/>
              <a:t>The mobile </a:t>
            </a:r>
            <a:r>
              <a:rPr lang="de-DE" altLang="de-DE" sz="3400" dirty="0" err="1"/>
              <a:t>app</a:t>
            </a:r>
            <a:r>
              <a:rPr lang="de-DE" altLang="de-DE" sz="3400" dirty="0"/>
              <a:t> </a:t>
            </a:r>
            <a:r>
              <a:rPr lang="de-DE" altLang="de-DE" sz="3400" dirty="0" err="1"/>
              <a:t>is</a:t>
            </a:r>
            <a:r>
              <a:rPr lang="de-DE" altLang="de-DE" sz="3400" dirty="0"/>
              <a:t> </a:t>
            </a:r>
            <a:r>
              <a:rPr lang="de-DE" altLang="de-DE" sz="3400" dirty="0" err="1"/>
              <a:t>written</a:t>
            </a:r>
            <a:r>
              <a:rPr lang="de-DE" altLang="de-DE" sz="3400" dirty="0"/>
              <a:t> in Flutter and </a:t>
            </a:r>
            <a:r>
              <a:rPr lang="de-DE" altLang="de-DE" sz="3400" dirty="0" err="1"/>
              <a:t>can</a:t>
            </a:r>
            <a:r>
              <a:rPr lang="de-DE" altLang="de-DE" sz="3400" dirty="0"/>
              <a:t> </a:t>
            </a:r>
            <a:r>
              <a:rPr lang="de-DE" altLang="de-DE" sz="3400" dirty="0" err="1"/>
              <a:t>therefore</a:t>
            </a:r>
            <a:r>
              <a:rPr lang="de-DE" altLang="de-DE" sz="3400" dirty="0"/>
              <a:t> </a:t>
            </a:r>
            <a:r>
              <a:rPr lang="de-DE" altLang="de-DE" sz="3400" dirty="0" err="1"/>
              <a:t>be</a:t>
            </a:r>
            <a:r>
              <a:rPr lang="de-DE" altLang="de-DE" sz="3400" dirty="0"/>
              <a:t> </a:t>
            </a:r>
            <a:r>
              <a:rPr lang="de-DE" altLang="de-DE" sz="3400" dirty="0" err="1"/>
              <a:t>used</a:t>
            </a:r>
            <a:r>
              <a:rPr lang="de-DE" altLang="de-DE" sz="3400" dirty="0"/>
              <a:t> on </a:t>
            </a:r>
            <a:r>
              <a:rPr lang="de-DE" altLang="de-DE" sz="3400" dirty="0" err="1"/>
              <a:t>any</a:t>
            </a:r>
            <a:r>
              <a:rPr lang="de-DE" altLang="de-DE" sz="3400" dirty="0"/>
              <a:t> mobile </a:t>
            </a:r>
            <a:r>
              <a:rPr lang="de-DE" altLang="de-DE" sz="3400" dirty="0" err="1"/>
              <a:t>operating</a:t>
            </a:r>
            <a:r>
              <a:rPr lang="de-DE" altLang="de-DE" sz="3400" dirty="0"/>
              <a:t> </a:t>
            </a:r>
            <a:r>
              <a:rPr lang="de-DE" altLang="de-DE" sz="3400" dirty="0" err="1"/>
              <a:t>system</a:t>
            </a:r>
            <a:r>
              <a:rPr lang="de-DE" altLang="de-DE" sz="3400" dirty="0"/>
              <a:t>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9728D9A-803F-43D6-9E0B-9CA8E739F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6611600"/>
            <a:ext cx="6959600" cy="1506128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1A9EB85-D134-4D3D-BC98-C353FA4300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843" y="16611600"/>
            <a:ext cx="5400251" cy="1167621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15D1F22-E5D6-4D01-9C3D-54C3FD983F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4843" y="29893872"/>
            <a:ext cx="5407004" cy="11690820"/>
          </a:xfrm>
          <a:prstGeom prst="rect">
            <a:avLst/>
          </a:prstGeom>
        </p:spPr>
      </p:pic>
      <p:sp>
        <p:nvSpPr>
          <p:cNvPr id="25" name="TextBox 25">
            <a:extLst>
              <a:ext uri="{FF2B5EF4-FFF2-40B4-BE49-F238E27FC236}">
                <a16:creationId xmlns:a16="http://schemas.microsoft.com/office/drawing/2014/main" id="{2C9A3C2F-21F4-437D-B851-9E03D80D9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2899" y="41680916"/>
            <a:ext cx="77041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3600" dirty="0"/>
              <a:t>Action journal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032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7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0322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7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63CB31A3DDDB94BA564662520164A39" ma:contentTypeVersion="4" ma:contentTypeDescription="Ein neues Dokument erstellen." ma:contentTypeScope="" ma:versionID="8971b9055a38adf308fc04613f885abd">
  <xsd:schema xmlns:xsd="http://www.w3.org/2001/XMLSchema" xmlns:xs="http://www.w3.org/2001/XMLSchema" xmlns:p="http://schemas.microsoft.com/office/2006/metadata/properties" xmlns:ns1="http://schemas.microsoft.com/sharepoint/v3" xmlns:ns2="5c17c72e-e70c-44ef-8bae-bb555658bdd9" targetNamespace="http://schemas.microsoft.com/office/2006/metadata/properties" ma:root="true" ma:fieldsID="13d7569b2d275d635d19f12dea411d6c" ns1:_="" ns2:_="">
    <xsd:import namespace="http://schemas.microsoft.com/sharepoint/v3"/>
    <xsd:import namespace="5c17c72e-e70c-44ef-8bae-bb555658bdd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Kategorie" minOccurs="0"/>
                <xsd:element ref="ns2:Anzeige_x0020_auf_x0020_Startseite" minOccurs="0"/>
                <xsd:element ref="ns2:Fakult_x00e4_t_x0020__x002f__x0020_Bereic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Geplantes Startdatum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Geplantes Enddatum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17c72e-e70c-44ef-8bae-bb555658bdd9" elementFormDefault="qualified">
    <xsd:import namespace="http://schemas.microsoft.com/office/2006/documentManagement/types"/>
    <xsd:import namespace="http://schemas.microsoft.com/office/infopath/2007/PartnerControls"/>
    <xsd:element name="Kategorie" ma:index="10" nillable="true" ma:displayName="Kategorie" ma:internalName="Kategorie">
      <xsd:simpleType>
        <xsd:restriction base="dms:Text">
          <xsd:maxLength value="255"/>
        </xsd:restriction>
      </xsd:simpleType>
    </xsd:element>
    <xsd:element name="Anzeige_x0020_auf_x0020_Startseite" ma:index="11" nillable="true" ma:displayName="Anzeige auf Startseite" ma:default="1" ma:internalName="Anzeige_x0020_auf_x0020_Startseite">
      <xsd:simpleType>
        <xsd:restriction base="dms:Boolean"/>
      </xsd:simpleType>
    </xsd:element>
    <xsd:element name="Fakult_x00e4_t_x0020__x002f__x0020_Bereich" ma:index="12" nillable="true" ma:displayName="Fakultät / Bereich" ma:default="Hochschule" ma:format="Dropdown" ma:internalName="Fakult_x00e4_t_x0020__x002f__x0020_Bereich">
      <xsd:simpleType>
        <xsd:restriction base="dms:Choice">
          <xsd:enumeration value="Fakultät Chemie"/>
          <xsd:enumeration value="Fakultät Elektronik und Informatik"/>
          <xsd:enumeration value="Fakultät Maschinenbau und Werkstofftechnik"/>
          <xsd:enumeration value="Fakultät Optik und Mechatronik"/>
          <xsd:enumeration value="Fakultät Wirtschaftswissenschaften"/>
          <xsd:enumeration value="Rektorat"/>
          <xsd:enumeration value="IT-Service"/>
          <xsd:enumeration value="Hochschul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33BFF448-F977-4DCF-86F5-9A78C61A08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c17c72e-e70c-44ef-8bae-bb555658bd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682FCD-B914-4FC1-B888-09051DC3DE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EA3BF2-EE9B-421D-BCB1-8768E02022B2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Benutzerdefiniert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Standarddesign</vt:lpstr>
      <vt:lpstr>PowerPoint-Präsentation</vt:lpstr>
    </vt:vector>
  </TitlesOfParts>
  <Company>Pandora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Postervorlage Hochformat</dc:title>
  <dc:creator>Mueller, Patricia</dc:creator>
  <cp:lastModifiedBy>Christian Schmidt</cp:lastModifiedBy>
  <cp:revision>53</cp:revision>
  <cp:lastPrinted>2011-09-27T10:05:25Z</cp:lastPrinted>
  <dcterms:created xsi:type="dcterms:W3CDTF">2007-08-15T20:00:54Z</dcterms:created>
  <dcterms:modified xsi:type="dcterms:W3CDTF">2023-01-27T11:39:47Z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ategorie">
    <vt:lpwstr>Vorlagen</vt:lpwstr>
  </property>
  <property fmtid="{D5CDD505-2E9C-101B-9397-08002B2CF9AE}" pid="3" name="ContentType">
    <vt:lpwstr>Dokument</vt:lpwstr>
  </property>
  <property fmtid="{D5CDD505-2E9C-101B-9397-08002B2CF9AE}" pid="4" name="PublishingExpirationDate">
    <vt:lpwstr/>
  </property>
  <property fmtid="{D5CDD505-2E9C-101B-9397-08002B2CF9AE}" pid="5" name="PublishingStartDate">
    <vt:lpwstr/>
  </property>
  <property fmtid="{D5CDD505-2E9C-101B-9397-08002B2CF9AE}" pid="6" name="Fakultät / Bereich">
    <vt:lpwstr>Hochschule</vt:lpwstr>
  </property>
  <property fmtid="{D5CDD505-2E9C-101B-9397-08002B2CF9AE}" pid="7" name="Anzeige auf Startseite">
    <vt:lpwstr>1</vt:lpwstr>
  </property>
  <property fmtid="{D5CDD505-2E9C-101B-9397-08002B2CF9AE}" pid="8" name="Order">
    <vt:lpwstr>22100.0000000000</vt:lpwstr>
  </property>
</Properties>
</file>