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13" autoAdjust="0"/>
  </p:normalViewPr>
  <p:slideViewPr>
    <p:cSldViewPr snapToGrid="0">
      <p:cViewPr varScale="1">
        <p:scale>
          <a:sx n="75" d="100"/>
          <a:sy n="7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756AE-8E1A-4603-9230-EFFC9ACEC908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5184F-693E-4676-B092-241990456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5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5184F-693E-4676-B092-241990456D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3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9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3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3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B638-6D83-463E-BE53-2D2E9171D8DB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4409-D50A-4641-868C-C3FEB658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软件定义网络</a:t>
            </a:r>
          </a:p>
          <a:p>
            <a:pPr algn="ctr"/>
            <a:endParaRPr lang="en-US" altLang="zh-CN" sz="7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 Defined Network</a:t>
            </a:r>
          </a:p>
        </p:txBody>
      </p:sp>
      <p:sp>
        <p:nvSpPr>
          <p:cNvPr id="5" name="椭圆 4"/>
          <p:cNvSpPr/>
          <p:nvPr/>
        </p:nvSpPr>
        <p:spPr>
          <a:xfrm>
            <a:off x="3831771" y="3512456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SDN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5771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93439" y="33972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协议僵化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20882" y="33972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升级困难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65996" y="33972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发展缓慢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48325" y="33972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配置繁琐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5768" y="33972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臃肿庞大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3128108" y="327272"/>
            <a:ext cx="2879765" cy="22352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94871" y="330152"/>
            <a:ext cx="2879765" cy="223520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5771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304" y="329478"/>
            <a:ext cx="2879765" cy="2235200"/>
            <a:chOff x="337234" y="330200"/>
            <a:chExt cx="2879765" cy="2235200"/>
          </a:xfrm>
        </p:grpSpPr>
        <p:sp>
          <p:nvSpPr>
            <p:cNvPr id="3" name="圆角矩形 2"/>
            <p:cNvSpPr/>
            <p:nvPr/>
          </p:nvSpPr>
          <p:spPr>
            <a:xfrm>
              <a:off x="337234" y="330200"/>
              <a:ext cx="2879765" cy="2235200"/>
            </a:xfrm>
            <a:prstGeom prst="roundRect">
              <a:avLst>
                <a:gd name="adj" fmla="val 41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2600" y="457200"/>
              <a:ext cx="2601248" cy="1524000"/>
              <a:chOff x="482600" y="457200"/>
              <a:chExt cx="2601248" cy="152400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82600" y="457200"/>
                <a:ext cx="406400" cy="406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34366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586132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13789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67744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82600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1034366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586132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137898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2677448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82600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1034366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586132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137898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2677448" y="1574800"/>
                <a:ext cx="406400" cy="406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237566" y="2119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19465" y="330200"/>
            <a:ext cx="2879765" cy="2235200"/>
            <a:chOff x="337234" y="330200"/>
            <a:chExt cx="2879765" cy="2235200"/>
          </a:xfrm>
        </p:grpSpPr>
        <p:sp>
          <p:nvSpPr>
            <p:cNvPr id="33" name="圆角矩形 32"/>
            <p:cNvSpPr/>
            <p:nvPr/>
          </p:nvSpPr>
          <p:spPr>
            <a:xfrm>
              <a:off x="337234" y="330200"/>
              <a:ext cx="2879765" cy="2235200"/>
            </a:xfrm>
            <a:prstGeom prst="roundRect">
              <a:avLst>
                <a:gd name="adj" fmla="val 41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600" y="457200"/>
              <a:ext cx="2601248" cy="1524000"/>
              <a:chOff x="482600" y="457200"/>
              <a:chExt cx="2601248" cy="152400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482600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34366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586132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13789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67744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82600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034366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586132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137898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677448" y="1016000"/>
                <a:ext cx="406400" cy="406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482600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034366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586132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2137898" y="1574800"/>
                <a:ext cx="406400" cy="406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677448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37566" y="2119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130296" y="330200"/>
            <a:ext cx="2879765" cy="2235200"/>
            <a:chOff x="337234" y="330200"/>
            <a:chExt cx="2879765" cy="2235200"/>
          </a:xfrm>
        </p:grpSpPr>
        <p:sp>
          <p:nvSpPr>
            <p:cNvPr id="52" name="圆角矩形 51"/>
            <p:cNvSpPr/>
            <p:nvPr/>
          </p:nvSpPr>
          <p:spPr>
            <a:xfrm>
              <a:off x="337234" y="330200"/>
              <a:ext cx="2879765" cy="2235200"/>
            </a:xfrm>
            <a:prstGeom prst="roundRect">
              <a:avLst>
                <a:gd name="adj" fmla="val 41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82600" y="457200"/>
              <a:ext cx="2601248" cy="1524000"/>
              <a:chOff x="482600" y="457200"/>
              <a:chExt cx="2601248" cy="1524000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482600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034366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586132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213789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77448" y="4572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482600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034366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586132" y="1016000"/>
                <a:ext cx="406400" cy="406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137898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2677448" y="10160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482600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1034366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586132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137898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2677448" y="1574800"/>
                <a:ext cx="406400" cy="4064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237566" y="2119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Freeform 2081"/>
          <p:cNvSpPr>
            <a:spLocks noChangeAspect="1" noEditPoints="1"/>
          </p:cNvSpPr>
          <p:nvPr/>
        </p:nvSpPr>
        <p:spPr bwMode="auto">
          <a:xfrm>
            <a:off x="4152753" y="3342671"/>
            <a:ext cx="837619" cy="805402"/>
          </a:xfrm>
          <a:custGeom>
            <a:avLst/>
            <a:gdLst>
              <a:gd name="T0" fmla="*/ 124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39 w 133"/>
              <a:gd name="T13" fmla="*/ 118 h 127"/>
              <a:gd name="T14" fmla="*/ 39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3 w 133"/>
              <a:gd name="T21" fmla="*/ 127 h 127"/>
              <a:gd name="T22" fmla="*/ 93 w 133"/>
              <a:gd name="T23" fmla="*/ 118 h 127"/>
              <a:gd name="T24" fmla="*/ 80 w 133"/>
              <a:gd name="T25" fmla="*/ 100 h 127"/>
              <a:gd name="T26" fmla="*/ 124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4 w 133"/>
              <a:gd name="T33" fmla="*/ 0 h 127"/>
              <a:gd name="T34" fmla="*/ 59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59 w 133"/>
              <a:gd name="T43" fmla="*/ 89 h 127"/>
              <a:gd name="T44" fmla="*/ 123 w 133"/>
              <a:gd name="T45" fmla="*/ 79 h 127"/>
              <a:gd name="T46" fmla="*/ 9 w 133"/>
              <a:gd name="T47" fmla="*/ 79 h 127"/>
              <a:gd name="T48" fmla="*/ 9 w 133"/>
              <a:gd name="T49" fmla="*/ 10 h 127"/>
              <a:gd name="T50" fmla="*/ 123 w 133"/>
              <a:gd name="T51" fmla="*/ 10 h 127"/>
              <a:gd name="T52" fmla="*/ 123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39" y="11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77" y="118"/>
                  <a:pt x="80" y="100"/>
                  <a:pt x="80" y="100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59" y="89"/>
                </a:moveTo>
                <a:cubicBezTo>
                  <a:pt x="59" y="85"/>
                  <a:pt x="63" y="82"/>
                  <a:pt x="67" y="82"/>
                </a:cubicBezTo>
                <a:cubicBezTo>
                  <a:pt x="71" y="82"/>
                  <a:pt x="75" y="85"/>
                  <a:pt x="75" y="89"/>
                </a:cubicBezTo>
                <a:cubicBezTo>
                  <a:pt x="75" y="93"/>
                  <a:pt x="71" y="97"/>
                  <a:pt x="67" y="97"/>
                </a:cubicBezTo>
                <a:cubicBezTo>
                  <a:pt x="63" y="97"/>
                  <a:pt x="59" y="93"/>
                  <a:pt x="59" y="89"/>
                </a:cubicBezTo>
                <a:close/>
                <a:moveTo>
                  <a:pt x="123" y="79"/>
                </a:moveTo>
                <a:cubicBezTo>
                  <a:pt x="9" y="79"/>
                  <a:pt x="9" y="79"/>
                  <a:pt x="9" y="79"/>
                </a:cubicBezTo>
                <a:cubicBezTo>
                  <a:pt x="9" y="10"/>
                  <a:pt x="9" y="10"/>
                  <a:pt x="9" y="10"/>
                </a:cubicBezTo>
                <a:cubicBezTo>
                  <a:pt x="123" y="10"/>
                  <a:pt x="123" y="10"/>
                  <a:pt x="123" y="10"/>
                </a:cubicBezTo>
                <a:lnTo>
                  <a:pt x="123" y="79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6" name="直接连接符 75"/>
          <p:cNvCxnSpPr>
            <a:stCxn id="5" idx="2"/>
            <a:endCxn id="70" idx="24"/>
          </p:cNvCxnSpPr>
          <p:nvPr/>
        </p:nvCxnSpPr>
        <p:spPr>
          <a:xfrm>
            <a:off x="436870" y="862878"/>
            <a:ext cx="3772564" cy="25432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70" idx="24"/>
          </p:cNvCxnSpPr>
          <p:nvPr/>
        </p:nvCxnSpPr>
        <p:spPr>
          <a:xfrm>
            <a:off x="2695445" y="1993226"/>
            <a:ext cx="1513989" cy="14128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4567506" y="1409700"/>
            <a:ext cx="1107591" cy="19011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553943" y="1981200"/>
            <a:ext cx="587777" cy="13614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8634" y="2895600"/>
            <a:ext cx="890142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70" idx="0"/>
          </p:cNvCxnSpPr>
          <p:nvPr/>
        </p:nvCxnSpPr>
        <p:spPr>
          <a:xfrm flipH="1">
            <a:off x="4933691" y="1409700"/>
            <a:ext cx="2648703" cy="19329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157313" y="42258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191740" y="3530600"/>
            <a:ext cx="2799470" cy="8798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要求网络服务虚拟化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自动配置网络服务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4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28" grpId="0" animBg="1"/>
      <p:bldP spid="1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6874479">
            <a:off x="1949692" y="327636"/>
            <a:ext cx="479465" cy="5583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8443254">
            <a:off x="2728846" y="-818096"/>
            <a:ext cx="479465" cy="61256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4645957">
            <a:off x="6642726" y="396997"/>
            <a:ext cx="479465" cy="593099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3391129">
            <a:off x="6213783" y="-1038149"/>
            <a:ext cx="479465" cy="653040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9975134">
            <a:off x="3804405" y="-186889"/>
            <a:ext cx="479465" cy="430002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1113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11885452">
            <a:off x="4947054" y="-303324"/>
            <a:ext cx="479465" cy="47874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31771" y="3512456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SDN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1113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3834" y="1544294"/>
            <a:ext cx="2160000" cy="2214389"/>
            <a:chOff x="6248393" y="2358653"/>
            <a:chExt cx="2160000" cy="2214389"/>
          </a:xfrm>
        </p:grpSpPr>
        <p:sp>
          <p:nvSpPr>
            <p:cNvPr id="20" name="矩形 19"/>
            <p:cNvSpPr/>
            <p:nvPr/>
          </p:nvSpPr>
          <p:spPr>
            <a:xfrm>
              <a:off x="6248393" y="3853042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层：交换芯片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48393" y="3112149"/>
              <a:ext cx="2160000" cy="72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控制层：业务特性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48393" y="2358653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962934" y="2297790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控制层：业务特性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62934" y="3038683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层：交换芯片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2934" y="2297790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控制层：业务特性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62934" y="1544294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27204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3.7037E-6 L -3.88889E-6 -0.1372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-1.85185E-6 L -3.88889E-6 0.1391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8" grpId="1" animBg="1"/>
      <p:bldP spid="29" grpId="0" animBg="1"/>
      <p:bldP spid="30" grpId="0" animBg="1"/>
      <p:bldP spid="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1113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3834" y="1544294"/>
            <a:ext cx="2160000" cy="2214389"/>
            <a:chOff x="6248393" y="2358653"/>
            <a:chExt cx="2160000" cy="2214389"/>
          </a:xfrm>
        </p:grpSpPr>
        <p:sp>
          <p:nvSpPr>
            <p:cNvPr id="20" name="矩形 19"/>
            <p:cNvSpPr/>
            <p:nvPr/>
          </p:nvSpPr>
          <p:spPr>
            <a:xfrm>
              <a:off x="6248393" y="3853042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层：交换芯片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48393" y="3112149"/>
              <a:ext cx="2160000" cy="72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控制层：业务特性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48393" y="2358653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302534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2934" y="2297790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集中式控制器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025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69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13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57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16826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34340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51854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89400" y="3454400"/>
            <a:ext cx="495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89400" y="1866900"/>
            <a:ext cx="4953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89620" y="1422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89620" y="2412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9620" y="3580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3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1113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02534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2934" y="2297790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集中式控制器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025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69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13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5734" y="601959"/>
            <a:ext cx="688179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16826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34340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51854" y="3993621"/>
            <a:ext cx="790166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4300" y="3454400"/>
            <a:ext cx="89281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4300" y="1866900"/>
            <a:ext cx="89281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89620" y="1422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89620" y="2412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89620" y="3580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100" y="387564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纯粹的报文交换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通过南向接口与控制器交互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6099" y="2198985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开放南向接口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网络资源虚拟化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北向接口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6100" y="60195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实现各种网络服务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各种新的网络协议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5227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34" y="474634"/>
            <a:ext cx="5623152" cy="36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3413423"/>
            <a:ext cx="1054100" cy="1054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54" y="1956697"/>
            <a:ext cx="1972246" cy="1136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5227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27" y="640089"/>
            <a:ext cx="945669" cy="9456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93438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网络设备瘦下来，部署更方便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902880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网络管理智能直观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3310473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网络升级像应用升级一样方便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9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5227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3438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网络视图全局化，监管更智能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3319" r="5918" b="7989"/>
          <a:stretch/>
        </p:blipFill>
        <p:spPr>
          <a:xfrm>
            <a:off x="7142786" y="563894"/>
            <a:ext cx="1649181" cy="11190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>
          <a:xfrm>
            <a:off x="7041186" y="1929079"/>
            <a:ext cx="1914133" cy="120575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902880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网络服务更丰富细腻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93" y="3386466"/>
            <a:ext cx="1477350" cy="11080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3310473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网络资源利用率大幅提升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7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5227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3438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南向接口开放化标准化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通信设备开发门槛降低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打破设备厂商的垄断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902880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开放竞争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设备更优秀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价格更实惠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94" y="642970"/>
            <a:ext cx="1610506" cy="9609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27" y="2075189"/>
            <a:ext cx="945669" cy="9456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82" y="3374910"/>
            <a:ext cx="1173218" cy="114640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3310473"/>
            <a:ext cx="9144000" cy="1260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一批网络应用程序厂商出现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2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主题范围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18738" y="3512455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原理解读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4081" y="3512455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困境不足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3395" y="3512455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变革影响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9425" y="3512455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网络设备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65227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46600" y="368300"/>
            <a:ext cx="0" cy="4356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13376" y="18061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92100" y="3632200"/>
            <a:ext cx="3937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17" y="3874161"/>
            <a:ext cx="1095554" cy="72963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17276" r="13531" b="24938"/>
          <a:stretch/>
        </p:blipFill>
        <p:spPr>
          <a:xfrm>
            <a:off x="1970117" y="3977822"/>
            <a:ext cx="946600" cy="54091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24551" r="13717" b="35134"/>
          <a:stretch/>
        </p:blipFill>
        <p:spPr>
          <a:xfrm>
            <a:off x="346822" y="3977822"/>
            <a:ext cx="1305795" cy="522318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292100" y="1473200"/>
            <a:ext cx="3937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3" y="309058"/>
            <a:ext cx="1066554" cy="106655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67" y="164069"/>
            <a:ext cx="1155950" cy="11559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46" y="203426"/>
            <a:ext cx="1053537" cy="1077236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5930655" y="1806121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809379" y="3632200"/>
            <a:ext cx="3937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809379" y="1473200"/>
            <a:ext cx="3937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9062" r="20452" b="27946"/>
          <a:stretch/>
        </p:blipFill>
        <p:spPr>
          <a:xfrm>
            <a:off x="4845050" y="3909808"/>
            <a:ext cx="1240897" cy="66181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4" t="6112" r="12490" b="17561"/>
          <a:stretch/>
        </p:blipFill>
        <p:spPr>
          <a:xfrm>
            <a:off x="6191787" y="3687339"/>
            <a:ext cx="1169453" cy="102327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80" y="3825284"/>
            <a:ext cx="1279299" cy="76331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t="13239" r="6064" b="15895"/>
          <a:stretch/>
        </p:blipFill>
        <p:spPr>
          <a:xfrm>
            <a:off x="4831685" y="164069"/>
            <a:ext cx="1819557" cy="1213038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6826485" y="273163"/>
            <a:ext cx="1741152" cy="971604"/>
          </a:xfrm>
          <a:prstGeom prst="roundRect">
            <a:avLst>
              <a:gd name="adj" fmla="val 1013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MOST important</a:t>
            </a:r>
          </a:p>
        </p:txBody>
      </p:sp>
      <p:sp>
        <p:nvSpPr>
          <p:cNvPr id="5" name="椭圆 4"/>
          <p:cNvSpPr/>
          <p:nvPr/>
        </p:nvSpPr>
        <p:spPr>
          <a:xfrm>
            <a:off x="2704193" y="1130300"/>
            <a:ext cx="3735614" cy="37356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  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DAYLIGHT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22101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5" name="椭圆 4"/>
          <p:cNvSpPr/>
          <p:nvPr/>
        </p:nvSpPr>
        <p:spPr>
          <a:xfrm>
            <a:off x="3831771" y="3512456"/>
            <a:ext cx="1480458" cy="14804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SDN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9546" y="1001486"/>
            <a:ext cx="3562006" cy="3744685"/>
            <a:chOff x="5111113" y="1001486"/>
            <a:chExt cx="3562006" cy="3744685"/>
          </a:xfrm>
        </p:grpSpPr>
        <p:sp>
          <p:nvSpPr>
            <p:cNvPr id="16" name="圆角矩形 15"/>
            <p:cNvSpPr/>
            <p:nvPr/>
          </p:nvSpPr>
          <p:spPr>
            <a:xfrm>
              <a:off x="5111113" y="1001486"/>
              <a:ext cx="3562006" cy="3744685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337" y="1107373"/>
              <a:ext cx="3552782" cy="330068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579432" y="1001486"/>
            <a:ext cx="3562006" cy="3744685"/>
            <a:chOff x="579432" y="1001486"/>
            <a:chExt cx="3562006" cy="3744685"/>
          </a:xfrm>
        </p:grpSpPr>
        <p:sp>
          <p:nvSpPr>
            <p:cNvPr id="15" name="圆角矩形 14"/>
            <p:cNvSpPr/>
            <p:nvPr/>
          </p:nvSpPr>
          <p:spPr>
            <a:xfrm>
              <a:off x="579432" y="1001486"/>
              <a:ext cx="3562006" cy="3744685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72" y="1783543"/>
              <a:ext cx="3281368" cy="2286398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626901" y="42867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小型交换机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48528" y="42867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大型交换机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304918" y="2255963"/>
            <a:ext cx="4129013" cy="2684646"/>
            <a:chOff x="517421" y="2147545"/>
            <a:chExt cx="4129013" cy="2684646"/>
          </a:xfrm>
        </p:grpSpPr>
        <p:sp>
          <p:nvSpPr>
            <p:cNvPr id="7" name="文本框 6"/>
            <p:cNvSpPr txBox="1"/>
            <p:nvPr/>
          </p:nvSpPr>
          <p:spPr>
            <a:xfrm>
              <a:off x="2159728" y="443208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17421" y="2147545"/>
              <a:ext cx="4129013" cy="2247808"/>
              <a:chOff x="1627681" y="1371508"/>
              <a:chExt cx="5598891" cy="30480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27681" y="1599544"/>
                <a:ext cx="479428" cy="2494454"/>
                <a:chOff x="1322885" y="1309260"/>
                <a:chExt cx="479428" cy="2494454"/>
              </a:xfrm>
            </p:grpSpPr>
            <p:sp>
              <p:nvSpPr>
                <p:cNvPr id="21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1309260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1987082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2664904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3342726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6747144" y="1599544"/>
                <a:ext cx="479428" cy="2494454"/>
                <a:chOff x="1322885" y="1309260"/>
                <a:chExt cx="479428" cy="2494454"/>
              </a:xfrm>
            </p:grpSpPr>
            <p:sp>
              <p:nvSpPr>
                <p:cNvPr id="26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1309260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1987082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2664904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2081"/>
                <p:cNvSpPr>
                  <a:spLocks noChangeAspect="1" noEditPoints="1"/>
                </p:cNvSpPr>
                <p:nvPr/>
              </p:nvSpPr>
              <p:spPr bwMode="auto">
                <a:xfrm>
                  <a:off x="1322885" y="3342726"/>
                  <a:ext cx="479428" cy="460988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ln/>
                <a:extLst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圆角矩形 5"/>
              <p:cNvSpPr/>
              <p:nvPr/>
            </p:nvSpPr>
            <p:spPr>
              <a:xfrm>
                <a:off x="3587109" y="1371508"/>
                <a:ext cx="1828800" cy="3048000"/>
              </a:xfrm>
              <a:prstGeom prst="roundRect">
                <a:avLst>
                  <a:gd name="adj" fmla="val 63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107109" y="1952626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107109" y="2623186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107109" y="3295792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107109" y="3951112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5415909" y="1952626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415909" y="2623186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415909" y="3295792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415909" y="3951112"/>
                <a:ext cx="148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824101" y="1078276"/>
            <a:ext cx="5200354" cy="360000"/>
            <a:chOff x="2284340" y="520700"/>
            <a:chExt cx="5200354" cy="360000"/>
          </a:xfrm>
        </p:grpSpPr>
        <p:sp>
          <p:nvSpPr>
            <p:cNvPr id="58" name="矩形 57"/>
            <p:cNvSpPr/>
            <p:nvPr/>
          </p:nvSpPr>
          <p:spPr>
            <a:xfrm>
              <a:off x="2284340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SOH</a:t>
              </a:r>
              <a:endParaRPr lang="zh-CN" altLang="en-US" sz="16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829692" y="520700"/>
              <a:ext cx="962865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11437" y="520700"/>
              <a:ext cx="962865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91877" y="520700"/>
              <a:ext cx="96286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772317" y="520700"/>
              <a:ext cx="115480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应用数据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44694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EOT</a:t>
              </a:r>
              <a:endParaRPr lang="zh-CN" altLang="en-US" sz="1600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31219" y="1078275"/>
            <a:ext cx="5200354" cy="360000"/>
            <a:chOff x="1701925" y="239067"/>
            <a:chExt cx="5200354" cy="360000"/>
          </a:xfrm>
        </p:grpSpPr>
        <p:sp>
          <p:nvSpPr>
            <p:cNvPr id="72" name="矩形 71"/>
            <p:cNvSpPr/>
            <p:nvPr/>
          </p:nvSpPr>
          <p:spPr>
            <a:xfrm>
              <a:off x="1701925" y="239067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SOH</a:t>
              </a:r>
              <a:endParaRPr lang="zh-CN" altLang="en-US" sz="16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247277" y="239067"/>
              <a:ext cx="962865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29022" y="239067"/>
              <a:ext cx="310813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62279" y="239067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EOT</a:t>
              </a:r>
              <a:endParaRPr lang="zh-CN" altLang="en-US" sz="1600" dirty="0"/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2749937" y="2684520"/>
            <a:ext cx="1348685" cy="14738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 81"/>
          <p:cNvSpPr/>
          <p:nvPr/>
        </p:nvSpPr>
        <p:spPr>
          <a:xfrm>
            <a:off x="3627499" y="2681288"/>
            <a:ext cx="471490" cy="995362"/>
          </a:xfrm>
          <a:custGeom>
            <a:avLst/>
            <a:gdLst>
              <a:gd name="connsiteX0" fmla="*/ 471490 w 471490"/>
              <a:gd name="connsiteY0" fmla="*/ 0 h 995362"/>
              <a:gd name="connsiteX1" fmla="*/ 2 w 471490"/>
              <a:gd name="connsiteY1" fmla="*/ 500062 h 995362"/>
              <a:gd name="connsiteX2" fmla="*/ 466727 w 471490"/>
              <a:gd name="connsiteY2" fmla="*/ 995362 h 99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490" h="995362">
                <a:moveTo>
                  <a:pt x="471490" y="0"/>
                </a:moveTo>
                <a:cubicBezTo>
                  <a:pt x="236143" y="167084"/>
                  <a:pt x="796" y="334168"/>
                  <a:pt x="2" y="500062"/>
                </a:cubicBezTo>
                <a:cubicBezTo>
                  <a:pt x="-792" y="665956"/>
                  <a:pt x="232967" y="830659"/>
                  <a:pt x="466727" y="995362"/>
                </a:cubicBezTo>
              </a:path>
            </a:pathLst>
          </a:cu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248393" y="3853042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层：交换芯片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48393" y="3112149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控制层：业务特性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48393" y="2358653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CLI/GUI/script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1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89546" y="1001486"/>
            <a:ext cx="3562006" cy="3744685"/>
          </a:xfrm>
          <a:prstGeom prst="roundRect">
            <a:avLst>
              <a:gd name="adj" fmla="val 322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79432" y="1001486"/>
            <a:ext cx="3562006" cy="3744685"/>
          </a:xfrm>
          <a:prstGeom prst="roundRect">
            <a:avLst>
              <a:gd name="adj" fmla="val 322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26901" y="42867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家庭路由器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7" y="1233703"/>
            <a:ext cx="3048024" cy="30480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28" y="1117594"/>
            <a:ext cx="3512468" cy="351246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48528" y="42867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大型路由器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9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24101" y="1078276"/>
            <a:ext cx="5200354" cy="360000"/>
            <a:chOff x="2284340" y="520700"/>
            <a:chExt cx="5200354" cy="360000"/>
          </a:xfrm>
        </p:grpSpPr>
        <p:sp>
          <p:nvSpPr>
            <p:cNvPr id="58" name="矩形 57"/>
            <p:cNvSpPr/>
            <p:nvPr/>
          </p:nvSpPr>
          <p:spPr>
            <a:xfrm>
              <a:off x="2284340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SOH</a:t>
              </a:r>
              <a:endParaRPr lang="zh-CN" altLang="en-US" sz="16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829692" y="520700"/>
              <a:ext cx="962865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11437" y="520700"/>
              <a:ext cx="962865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91877" y="520700"/>
              <a:ext cx="96286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772317" y="520700"/>
              <a:ext cx="115480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应用数据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44694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EOT</a:t>
              </a:r>
              <a:endParaRPr lang="zh-CN" altLang="en-US" sz="1600" dirty="0"/>
            </a:p>
          </p:txBody>
        </p:sp>
      </p:grpSp>
      <p:sp>
        <p:nvSpPr>
          <p:cNvPr id="83" name="矩形 82"/>
          <p:cNvSpPr/>
          <p:nvPr/>
        </p:nvSpPr>
        <p:spPr>
          <a:xfrm>
            <a:off x="6248393" y="3853042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层：交换芯片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48393" y="3112149"/>
            <a:ext cx="216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控制层：业务特性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248393" y="2358653"/>
            <a:ext cx="21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CLI/GUI/script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79446" y="2631662"/>
            <a:ext cx="1013319" cy="10133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492765" y="3138321"/>
            <a:ext cx="3848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094572" y="3138321"/>
            <a:ext cx="3848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2793668" y="3837418"/>
            <a:ext cx="3848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2793668" y="2422983"/>
            <a:ext cx="3848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35" y="1769170"/>
            <a:ext cx="584540" cy="58454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182" y="2846051"/>
            <a:ext cx="584540" cy="58454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93835" y="3898391"/>
            <a:ext cx="584540" cy="58454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3260" y="2846051"/>
            <a:ext cx="584540" cy="584540"/>
          </a:xfrm>
          <a:prstGeom prst="rect">
            <a:avLst/>
          </a:prstGeom>
        </p:spPr>
      </p:pic>
      <p:grpSp>
        <p:nvGrpSpPr>
          <p:cNvPr id="76" name="组合 75"/>
          <p:cNvGrpSpPr/>
          <p:nvPr/>
        </p:nvGrpSpPr>
        <p:grpSpPr>
          <a:xfrm>
            <a:off x="824101" y="1078546"/>
            <a:ext cx="5200354" cy="360000"/>
            <a:chOff x="2284340" y="520700"/>
            <a:chExt cx="5200354" cy="360000"/>
          </a:xfrm>
        </p:grpSpPr>
        <p:sp>
          <p:nvSpPr>
            <p:cNvPr id="79" name="矩形 78"/>
            <p:cNvSpPr/>
            <p:nvPr/>
          </p:nvSpPr>
          <p:spPr>
            <a:xfrm>
              <a:off x="2284340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SOH</a:t>
              </a:r>
              <a:endParaRPr lang="zh-CN" altLang="en-US" sz="16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2829692" y="520700"/>
              <a:ext cx="962865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811437" y="520700"/>
              <a:ext cx="962865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791877" y="520700"/>
              <a:ext cx="213524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44694" y="520700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EOT</a:t>
              </a:r>
              <a:endParaRPr lang="zh-CN" altLang="en-US" sz="1600" dirty="0"/>
            </a:p>
          </p:txBody>
        </p:sp>
      </p:grpSp>
      <p:cxnSp>
        <p:nvCxnSpPr>
          <p:cNvPr id="20" name="直接连接符 19"/>
          <p:cNvCxnSpPr>
            <a:stCxn id="3" idx="0"/>
            <a:endCxn id="3" idx="4"/>
          </p:cNvCxnSpPr>
          <p:nvPr/>
        </p:nvCxnSpPr>
        <p:spPr>
          <a:xfrm>
            <a:off x="2986106" y="2631662"/>
            <a:ext cx="0" cy="10133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2479216" y="3136448"/>
            <a:ext cx="508000" cy="508000"/>
          </a:xfrm>
          <a:custGeom>
            <a:avLst/>
            <a:gdLst>
              <a:gd name="connsiteX0" fmla="*/ 0 w 508000"/>
              <a:gd name="connsiteY0" fmla="*/ 0 h 508000"/>
              <a:gd name="connsiteX1" fmla="*/ 339725 w 508000"/>
              <a:gd name="connsiteY1" fmla="*/ 165100 h 508000"/>
              <a:gd name="connsiteX2" fmla="*/ 508000 w 508000"/>
              <a:gd name="connsiteY2" fmla="*/ 508000 h 508000"/>
              <a:gd name="connsiteX3" fmla="*/ 508000 w 50800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508000">
                <a:moveTo>
                  <a:pt x="0" y="0"/>
                </a:moveTo>
                <a:cubicBezTo>
                  <a:pt x="127529" y="40216"/>
                  <a:pt x="255058" y="80433"/>
                  <a:pt x="339725" y="165100"/>
                </a:cubicBezTo>
                <a:cubicBezTo>
                  <a:pt x="424392" y="249767"/>
                  <a:pt x="508000" y="508000"/>
                  <a:pt x="508000" y="508000"/>
                </a:cubicBezTo>
                <a:lnTo>
                  <a:pt x="508000" y="508000"/>
                </a:lnTo>
              </a:path>
            </a:pathLst>
          </a:cu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551786" y="4551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24656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2062" y="522513"/>
            <a:ext cx="2558393" cy="1683979"/>
            <a:chOff x="782885" y="1006989"/>
            <a:chExt cx="2865320" cy="1886004"/>
          </a:xfrm>
        </p:grpSpPr>
        <p:sp>
          <p:nvSpPr>
            <p:cNvPr id="39" name="圆角矩形 38"/>
            <p:cNvSpPr/>
            <p:nvPr/>
          </p:nvSpPr>
          <p:spPr>
            <a:xfrm>
              <a:off x="782885" y="1006989"/>
              <a:ext cx="2865320" cy="1886004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245" y="1141968"/>
              <a:ext cx="1612919" cy="1605621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332062" y="2685143"/>
            <a:ext cx="2559666" cy="2192535"/>
            <a:chOff x="5581994" y="1006989"/>
            <a:chExt cx="2865320" cy="2454349"/>
          </a:xfrm>
        </p:grpSpPr>
        <p:sp>
          <p:nvSpPr>
            <p:cNvPr id="42" name="圆角矩形 41"/>
            <p:cNvSpPr/>
            <p:nvPr/>
          </p:nvSpPr>
          <p:spPr>
            <a:xfrm>
              <a:off x="5581994" y="1006989"/>
              <a:ext cx="2865320" cy="2454349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882" y="1285949"/>
              <a:ext cx="2528571" cy="1896428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473715" y="1595094"/>
            <a:ext cx="2160000" cy="2214389"/>
            <a:chOff x="6248393" y="2358653"/>
            <a:chExt cx="2160000" cy="2214389"/>
          </a:xfrm>
        </p:grpSpPr>
        <p:sp>
          <p:nvSpPr>
            <p:cNvPr id="46" name="矩形 45"/>
            <p:cNvSpPr/>
            <p:nvPr/>
          </p:nvSpPr>
          <p:spPr>
            <a:xfrm>
              <a:off x="6248393" y="3853042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层：交换芯片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248393" y="3112149"/>
              <a:ext cx="2160000" cy="72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控制层：业务特性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8393" y="2358653"/>
              <a:ext cx="21600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CLI/GUI/script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55069" y="607923"/>
            <a:ext cx="2615029" cy="1313677"/>
            <a:chOff x="579432" y="2128337"/>
            <a:chExt cx="3293731" cy="1654628"/>
          </a:xfrm>
        </p:grpSpPr>
        <p:sp>
          <p:nvSpPr>
            <p:cNvPr id="51" name="圆角矩形 50"/>
            <p:cNvSpPr/>
            <p:nvPr/>
          </p:nvSpPr>
          <p:spPr>
            <a:xfrm>
              <a:off x="579432" y="2128337"/>
              <a:ext cx="3293731" cy="1654628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9" b="23890"/>
            <a:stretch/>
          </p:blipFill>
          <p:spPr>
            <a:xfrm>
              <a:off x="591795" y="2235651"/>
              <a:ext cx="3281368" cy="14400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6155069" y="2637598"/>
            <a:ext cx="2615029" cy="2240078"/>
            <a:chOff x="6682062" y="3123237"/>
            <a:chExt cx="3562006" cy="3051275"/>
          </a:xfrm>
        </p:grpSpPr>
        <p:sp>
          <p:nvSpPr>
            <p:cNvPr id="54" name="圆角矩形 53"/>
            <p:cNvSpPr/>
            <p:nvPr/>
          </p:nvSpPr>
          <p:spPr>
            <a:xfrm>
              <a:off x="6682062" y="3187997"/>
              <a:ext cx="3562006" cy="2986515"/>
            </a:xfrm>
            <a:prstGeom prst="roundRect">
              <a:avLst>
                <a:gd name="adj" fmla="val 322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158" b="12158"/>
            <a:stretch/>
          </p:blipFill>
          <p:spPr>
            <a:xfrm>
              <a:off x="6939052" y="3123237"/>
              <a:ext cx="3048024" cy="2451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1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2885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5771" y="818301"/>
            <a:ext cx="1894114" cy="3643086"/>
            <a:chOff x="825771" y="818301"/>
            <a:chExt cx="1894114" cy="3643086"/>
          </a:xfrm>
        </p:grpSpPr>
        <p:sp>
          <p:nvSpPr>
            <p:cNvPr id="3" name="圆角矩形 2"/>
            <p:cNvSpPr/>
            <p:nvPr/>
          </p:nvSpPr>
          <p:spPr>
            <a:xfrm>
              <a:off x="825771" y="818301"/>
              <a:ext cx="1894114" cy="3643086"/>
            </a:xfrm>
            <a:prstGeom prst="roundRect">
              <a:avLst>
                <a:gd name="adj" fmla="val 105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3352" y="1055913"/>
              <a:ext cx="1773748" cy="2433889"/>
              <a:chOff x="825771" y="1329808"/>
              <a:chExt cx="1894114" cy="259905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825771" y="3062510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25771" y="2196159"/>
                <a:ext cx="1894114" cy="8663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25771" y="1329808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424014" y="377553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思科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03553" y="818301"/>
            <a:ext cx="1894114" cy="3643086"/>
            <a:chOff x="3540165" y="818301"/>
            <a:chExt cx="1894114" cy="3643086"/>
          </a:xfrm>
        </p:grpSpPr>
        <p:sp>
          <p:nvSpPr>
            <p:cNvPr id="31" name="圆角矩形 30"/>
            <p:cNvSpPr/>
            <p:nvPr/>
          </p:nvSpPr>
          <p:spPr>
            <a:xfrm>
              <a:off x="3540165" y="818301"/>
              <a:ext cx="1894114" cy="3643086"/>
            </a:xfrm>
            <a:prstGeom prst="roundRect">
              <a:avLst>
                <a:gd name="adj" fmla="val 105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607746" y="1055913"/>
              <a:ext cx="1773748" cy="2433889"/>
              <a:chOff x="825771" y="1329808"/>
              <a:chExt cx="1894114" cy="259905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25771" y="3062510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25771" y="2196159"/>
                <a:ext cx="1894114" cy="8663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25771" y="1329808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138408" y="377553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81336" y="818301"/>
            <a:ext cx="1894114" cy="3643086"/>
            <a:chOff x="6381336" y="818301"/>
            <a:chExt cx="1894114" cy="3643086"/>
          </a:xfrm>
        </p:grpSpPr>
        <p:sp>
          <p:nvSpPr>
            <p:cNvPr id="37" name="圆角矩形 36"/>
            <p:cNvSpPr/>
            <p:nvPr/>
          </p:nvSpPr>
          <p:spPr>
            <a:xfrm>
              <a:off x="6381336" y="818301"/>
              <a:ext cx="1894114" cy="3643086"/>
            </a:xfrm>
            <a:prstGeom prst="roundRect">
              <a:avLst>
                <a:gd name="adj" fmla="val 105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448917" y="1055913"/>
              <a:ext cx="1773748" cy="2433889"/>
              <a:chOff x="825771" y="1329808"/>
              <a:chExt cx="1894114" cy="259905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25771" y="3062510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25771" y="2196159"/>
                <a:ext cx="1894114" cy="8663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25771" y="1329808"/>
                <a:ext cx="1894114" cy="8663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6979579" y="377553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94514"/>
            <a:ext cx="914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5771" y="5094513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720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834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困境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不足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7948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解读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2062" y="53113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变革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965200"/>
            <a:ext cx="6602246" cy="3532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r="3510"/>
          <a:stretch/>
        </p:blipFill>
        <p:spPr>
          <a:xfrm>
            <a:off x="6170879" y="965200"/>
            <a:ext cx="2980100" cy="35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475</Words>
  <Application>Microsoft Office PowerPoint</Application>
  <PresentationFormat>全屏显示(4:3)</PresentationFormat>
  <Paragraphs>273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H3C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朱林峰</dc:creator>
  <cp:lastModifiedBy>朱林峰</cp:lastModifiedBy>
  <cp:revision>48</cp:revision>
  <dcterms:created xsi:type="dcterms:W3CDTF">2015-01-08T06:13:57Z</dcterms:created>
  <dcterms:modified xsi:type="dcterms:W3CDTF">2015-01-09T05:58:40Z</dcterms:modified>
</cp:coreProperties>
</file>