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Gubała" userId="0afbf2ad879fc97c" providerId="LiveId" clId="{C36B8437-D4BB-489C-B2C0-A2FB567109C0}"/>
    <pc:docChg chg="delSld">
      <pc:chgData name="Maciej Gubała" userId="0afbf2ad879fc97c" providerId="LiveId" clId="{C36B8437-D4BB-489C-B2C0-A2FB567109C0}" dt="2022-08-07T18:31:54.876" v="0" actId="47"/>
      <pc:docMkLst>
        <pc:docMk/>
      </pc:docMkLst>
      <pc:sldChg chg="del">
        <pc:chgData name="Maciej Gubała" userId="0afbf2ad879fc97c" providerId="LiveId" clId="{C36B8437-D4BB-489C-B2C0-A2FB567109C0}" dt="2022-08-07T18:31:54.876" v="0" actId="47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5">
            <a:extLst>
              <a:ext uri="{FF2B5EF4-FFF2-40B4-BE49-F238E27FC236}">
                <a16:creationId xmlns:a16="http://schemas.microsoft.com/office/drawing/2014/main" id="{C195E8B8-8077-4A7A-8EFF-9D5F3007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6">
            <a:extLst>
              <a:ext uri="{FF2B5EF4-FFF2-40B4-BE49-F238E27FC236}">
                <a16:creationId xmlns:a16="http://schemas.microsoft.com/office/drawing/2014/main" id="{203D11CE-10A8-434E-8F53-09835C7AA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4">
            <a:extLst>
              <a:ext uri="{FF2B5EF4-FFF2-40B4-BE49-F238E27FC236}">
                <a16:creationId xmlns:a16="http://schemas.microsoft.com/office/drawing/2014/main" id="{257DB4A3-EE19-4674-9064-3C23478CF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Panoramiczny</PresentationFormat>
  <Paragraphs>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task</dc:title>
  <dc:creator/>
  <cp:lastModifiedBy>Maciej Gubała</cp:lastModifiedBy>
  <cp:revision>2</cp:revision>
  <dcterms:created xsi:type="dcterms:W3CDTF">2021-12-10T14:16:16Z</dcterms:created>
  <dcterms:modified xsi:type="dcterms:W3CDTF">2022-08-07T18:31:58Z</dcterms:modified>
</cp:coreProperties>
</file>