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43BB-B15E-46C8-8335-8B41B8C9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E42F26-829C-4D33-9B53-2647C86CE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E718F-6DD0-4427-9F08-0293C726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054DB-CEC1-4914-9D6E-335ED775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07728-4045-4FD2-AF3D-3AC0FAA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1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648-3BFC-4769-8B80-106C1291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BD925-6F06-42B0-975D-9C4696F9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EE7E6-CBB9-4C9D-BBCF-8C354540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3DAAF-5B31-457F-99C0-E087659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A23B-2A99-4062-A981-643F19C9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3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536F1-FBF2-4AE7-A5C0-085244450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A0481-08ED-4DC2-B16B-D8308AF3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AE64-EB5B-499F-AF4B-209397A3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9E67-BDE4-444D-8A77-DEC4280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13468-9ECB-46BF-A759-F11D14A4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7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47671-5EE2-4DBB-AE80-49B9FD6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85102-9999-4C3C-8A1C-E38924C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5438-7091-4DE0-A362-DA391A4B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F025-9783-4406-A0B7-5774A1C2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D5D2B-79F1-455E-9A85-17FB692D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1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58E6-6FFB-4B0A-877C-A4DC342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53DC4-97CA-42E0-B540-BFD94ECF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C34B3-4738-4A7A-9DF2-85D354F7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E7529-FDA8-4FC0-9FB4-2374C945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2B21-AD5E-4AAB-B5E9-181A30C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3CE1D-A2D9-4E1E-B91F-C3ACFF5C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15F2-99D9-4546-A12F-583274D1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F5007-77F3-4369-AF10-06C77FCC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DB962-179E-42A0-86FB-D0E52C73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B94D5-902E-4384-BCEB-80FD6346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2336B-0D10-4201-92DD-98D3CB57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9F422-EE67-4732-91B1-7C890D68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6C63A-6B30-4152-B9E3-07D88E1A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81C7F-7AB5-4469-A5CE-9F9EA362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B75349-F3B0-4F67-8061-090D5E3BF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498D-52A2-42ED-931D-1080A5AD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C50B8B-FF93-47AB-AE6D-9592E148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E8561-F2BD-40D8-B7A3-AE1A012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C79F0-6D8D-40EE-B662-AA9978D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0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8AEF9-D32C-44F9-BABA-5746EB5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8B428-6BE1-4D71-8564-051EEA2B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B07FB-1A81-4C68-A2D6-3B03A52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E4031-0163-4124-B4F9-059DDB5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196BF-5298-4585-91A7-AC87068E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CF8C39-F376-424C-8E53-9363D308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6ED3-F417-4A5F-B1D0-F301DFBD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28A1-8B57-4CCB-88C8-F1F2A0F3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12976-DBE2-4FAF-8970-7A556F22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A7D5D-0E60-4654-BEC2-B7A41C0D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9DD34-3A6F-483C-9469-E8DB34C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17967-FB41-4CC6-871F-743ED13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FDFA0-374E-441D-9B14-BEE6EA6D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0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032B-ED51-4E4D-910E-DE4E256F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C61950-CCBE-4599-9957-FDC5B0366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70D83-4A40-4AF2-9A7D-F47A68D2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C5BB5-E67B-4508-8990-B25AADC6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B5DF8-CAC1-47DA-8199-AB932980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01A2F-B196-4BBE-BD15-3EBC2FE9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37B98-E9D8-4BEC-B26A-8EF5BA60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F95CC-4141-4E18-8A02-E91A8AE0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FD719-AD94-45B9-B10F-752A944DC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169A-4E10-4EF0-AD1F-FAD74AE7A2CF}" type="datetimeFigureOut">
              <a:rPr lang="ko-KR" altLang="en-US" smtClean="0"/>
              <a:t>2022-02-22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BC1AE-F911-436E-B20E-F7420EB20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923F2-78E1-4236-A90D-16DBFE18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E295-10E8-4105-AA9B-EDB750710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>
            <a:cxnSpLocks/>
          </p:cNvCxnSpPr>
          <p:nvPr/>
        </p:nvCxnSpPr>
        <p:spPr>
          <a:xfrm>
            <a:off x="3168502" y="3365089"/>
            <a:ext cx="871239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6B7192-93AC-4C56-AC0D-4CAC9C4BE537}"/>
              </a:ext>
            </a:extLst>
          </p:cNvPr>
          <p:cNvSpPr txBox="1"/>
          <p:nvPr/>
        </p:nvSpPr>
        <p:spPr>
          <a:xfrm>
            <a:off x="457749" y="1454830"/>
            <a:ext cx="6453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LMS</a:t>
            </a:r>
            <a:r>
              <a:rPr lang="ko-KR" altLang="en-US" sz="9600" b="1" dirty="0"/>
              <a:t>시스템</a:t>
            </a:r>
            <a:endParaRPr lang="en-US" altLang="ko-KR" sz="9600" b="1" dirty="0"/>
          </a:p>
          <a:p>
            <a:r>
              <a:rPr lang="en-US" altLang="ko-KR" sz="4400" b="1" dirty="0">
                <a:solidFill>
                  <a:srgbClr val="0070C0"/>
                </a:solidFill>
              </a:rPr>
              <a:t>Use case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4B252-3A16-4C14-A2D9-9C727B651E0D}"/>
              </a:ext>
            </a:extLst>
          </p:cNvPr>
          <p:cNvSpPr txBox="1"/>
          <p:nvPr/>
        </p:nvSpPr>
        <p:spPr>
          <a:xfrm>
            <a:off x="9258301" y="6117652"/>
            <a:ext cx="281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·</a:t>
            </a:r>
            <a:r>
              <a:rPr lang="ko-KR" altLang="en-US" b="1" dirty="0"/>
              <a:t>작성자</a:t>
            </a:r>
            <a:r>
              <a:rPr lang="en-US" altLang="ko-KR" b="1" dirty="0"/>
              <a:t>: </a:t>
            </a:r>
            <a:r>
              <a:rPr lang="ko-KR" altLang="en-US" b="1" dirty="0"/>
              <a:t>민지홍</a:t>
            </a:r>
            <a:endParaRPr lang="en-US" altLang="ko-KR" b="1" dirty="0"/>
          </a:p>
          <a:p>
            <a:r>
              <a:rPr lang="en-US" altLang="ko-KR" b="1" dirty="0"/>
              <a:t>·</a:t>
            </a:r>
            <a:r>
              <a:rPr lang="ko-KR" altLang="en-US" b="1" dirty="0"/>
              <a:t>최종수정일</a:t>
            </a:r>
            <a:r>
              <a:rPr lang="en-US" altLang="ko-KR" b="1" dirty="0"/>
              <a:t>: </a:t>
            </a:r>
            <a:r>
              <a:rPr lang="en-US" altLang="ko-KR" dirty="0"/>
              <a:t>2022.02.22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/>
          <p:nvPr/>
        </p:nvCxnSpPr>
        <p:spPr>
          <a:xfrm>
            <a:off x="180753" y="923647"/>
            <a:ext cx="11830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9478A-03B3-40D2-AFC2-5AFCC18A6A24}"/>
              </a:ext>
            </a:extLst>
          </p:cNvPr>
          <p:cNvSpPr txBox="1"/>
          <p:nvPr/>
        </p:nvSpPr>
        <p:spPr>
          <a:xfrm>
            <a:off x="666307" y="161044"/>
            <a:ext cx="549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-</a:t>
            </a:r>
            <a:r>
              <a:rPr lang="ko-KR" altLang="en-US" sz="4000" b="1" dirty="0"/>
              <a:t>개설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A0BF4A-0DCD-40EB-9D94-905590300844}"/>
              </a:ext>
            </a:extLst>
          </p:cNvPr>
          <p:cNvSpPr/>
          <p:nvPr/>
        </p:nvSpPr>
        <p:spPr>
          <a:xfrm>
            <a:off x="6779287" y="2482010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교과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62A8B8-E34E-43FD-A742-D70D156A47AB}"/>
              </a:ext>
            </a:extLst>
          </p:cNvPr>
          <p:cNvSpPr/>
          <p:nvPr/>
        </p:nvSpPr>
        <p:spPr>
          <a:xfrm>
            <a:off x="499533" y="1143000"/>
            <a:ext cx="11201400" cy="5553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EF10BF2-24CA-4FBF-BAC3-102E8F1ED449}"/>
              </a:ext>
            </a:extLst>
          </p:cNvPr>
          <p:cNvSpPr/>
          <p:nvPr/>
        </p:nvSpPr>
        <p:spPr>
          <a:xfrm>
            <a:off x="6779287" y="3131385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강사 등록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4D438B-6A76-4B66-A0C9-FA12F828F010}"/>
              </a:ext>
            </a:extLst>
          </p:cNvPr>
          <p:cNvSpPr/>
          <p:nvPr/>
        </p:nvSpPr>
        <p:spPr>
          <a:xfrm>
            <a:off x="6779287" y="3763406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 등록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622172-71F1-44BF-B6B3-85F2C4EB3DA7}"/>
              </a:ext>
            </a:extLst>
          </p:cNvPr>
          <p:cNvSpPr/>
          <p:nvPr/>
        </p:nvSpPr>
        <p:spPr>
          <a:xfrm>
            <a:off x="6779287" y="4395427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강의실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90CB57-6249-4C92-A9CF-E4F4B5BA978F}"/>
              </a:ext>
            </a:extLst>
          </p:cNvPr>
          <p:cNvSpPr/>
          <p:nvPr/>
        </p:nvSpPr>
        <p:spPr>
          <a:xfrm>
            <a:off x="10358570" y="2787621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</a:rPr>
              <a:t>행정팀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E7E46A-023F-4442-BE7F-E3204DA8F273}"/>
              </a:ext>
            </a:extLst>
          </p:cNvPr>
          <p:cNvSpPr/>
          <p:nvPr/>
        </p:nvSpPr>
        <p:spPr>
          <a:xfrm>
            <a:off x="870002" y="3195421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0FC2268-4B09-4D10-982C-773AFD483D98}"/>
              </a:ext>
            </a:extLst>
          </p:cNvPr>
          <p:cNvSpPr/>
          <p:nvPr/>
        </p:nvSpPr>
        <p:spPr>
          <a:xfrm>
            <a:off x="3545221" y="2499364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교과 조회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1B29240-0231-4F20-AB4F-4650A176604B}"/>
              </a:ext>
            </a:extLst>
          </p:cNvPr>
          <p:cNvSpPr/>
          <p:nvPr/>
        </p:nvSpPr>
        <p:spPr>
          <a:xfrm>
            <a:off x="3545221" y="3131385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강사 조회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B2AD020-2C60-4823-8531-0F93F37D2D72}"/>
              </a:ext>
            </a:extLst>
          </p:cNvPr>
          <p:cNvSpPr/>
          <p:nvPr/>
        </p:nvSpPr>
        <p:spPr>
          <a:xfrm>
            <a:off x="3545220" y="3763406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일정 조회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CE54A34-B8ED-412D-9D5A-CD59D1A367FF}"/>
              </a:ext>
            </a:extLst>
          </p:cNvPr>
          <p:cNvSpPr/>
          <p:nvPr/>
        </p:nvSpPr>
        <p:spPr>
          <a:xfrm>
            <a:off x="3545220" y="4395427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강의실 조회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A03DE0B-6281-4163-AEA4-CD9E3DFDD33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734892" y="2751860"/>
            <a:ext cx="1623678" cy="98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8B943C-E3EC-418C-B2F0-43014AD1CD59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8734892" y="3401235"/>
            <a:ext cx="1623678" cy="33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0BBCB0-C982-4C43-9249-1E795A8F1D56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8734892" y="3751049"/>
            <a:ext cx="1623678" cy="28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EC2B90-2452-4270-AC83-8BC77D7F1FCD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8734892" y="3751049"/>
            <a:ext cx="1623678" cy="9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B956B3D-098E-4183-8155-ECD79B7C4E3D}"/>
              </a:ext>
            </a:extLst>
          </p:cNvPr>
          <p:cNvCxnSpPr>
            <a:cxnSpLocks/>
            <a:stCxn id="41" idx="2"/>
            <a:endCxn id="40" idx="3"/>
          </p:cNvCxnSpPr>
          <p:nvPr/>
        </p:nvCxnSpPr>
        <p:spPr>
          <a:xfrm flipH="1">
            <a:off x="1833430" y="2769214"/>
            <a:ext cx="1711791" cy="90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08954A7-D94E-41CE-94B2-47E7ADB895E3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flipH="1">
            <a:off x="1833430" y="3401235"/>
            <a:ext cx="1711791" cy="27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E9AB3E3-E83F-442B-A64F-DFA1D5986E7D}"/>
              </a:ext>
            </a:extLst>
          </p:cNvPr>
          <p:cNvCxnSpPr>
            <a:cxnSpLocks/>
            <a:stCxn id="43" idx="2"/>
            <a:endCxn id="40" idx="3"/>
          </p:cNvCxnSpPr>
          <p:nvPr/>
        </p:nvCxnSpPr>
        <p:spPr>
          <a:xfrm flipH="1" flipV="1">
            <a:off x="1833430" y="3677135"/>
            <a:ext cx="1711790" cy="35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B4E70D-514B-486F-8B9E-E4B73E4A729F}"/>
              </a:ext>
            </a:extLst>
          </p:cNvPr>
          <p:cNvCxnSpPr>
            <a:cxnSpLocks/>
            <a:stCxn id="44" idx="2"/>
            <a:endCxn id="40" idx="3"/>
          </p:cNvCxnSpPr>
          <p:nvPr/>
        </p:nvCxnSpPr>
        <p:spPr>
          <a:xfrm flipH="1" flipV="1">
            <a:off x="1833430" y="3677135"/>
            <a:ext cx="1711790" cy="98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C67704-0C18-4402-9661-EE88A7ACF88B}"/>
              </a:ext>
            </a:extLst>
          </p:cNvPr>
          <p:cNvSpPr/>
          <p:nvPr/>
        </p:nvSpPr>
        <p:spPr>
          <a:xfrm>
            <a:off x="10358570" y="3763406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영업팀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427C934-E61E-4F2B-8ABC-4482CADBB6C8}"/>
              </a:ext>
            </a:extLst>
          </p:cNvPr>
          <p:cNvCxnSpPr>
            <a:cxnSpLocks/>
            <a:stCxn id="2" idx="2"/>
            <a:endCxn id="41" idx="6"/>
          </p:cNvCxnSpPr>
          <p:nvPr/>
        </p:nvCxnSpPr>
        <p:spPr>
          <a:xfrm flipH="1">
            <a:off x="5500825" y="2751860"/>
            <a:ext cx="1278462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6EDA11C-9A8D-4E54-BD29-9D3A71370E45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5500825" y="3401235"/>
            <a:ext cx="127846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41C09F7-9350-497D-8DE7-3DCF812E436C}"/>
              </a:ext>
            </a:extLst>
          </p:cNvPr>
          <p:cNvCxnSpPr>
            <a:cxnSpLocks/>
            <a:stCxn id="37" idx="2"/>
            <a:endCxn id="43" idx="6"/>
          </p:cNvCxnSpPr>
          <p:nvPr/>
        </p:nvCxnSpPr>
        <p:spPr>
          <a:xfrm flipH="1">
            <a:off x="5500825" y="4033256"/>
            <a:ext cx="127846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77C65C9-8A3F-4037-9E93-B960F9A27394}"/>
              </a:ext>
            </a:extLst>
          </p:cNvPr>
          <p:cNvCxnSpPr>
            <a:cxnSpLocks/>
            <a:stCxn id="38" idx="2"/>
            <a:endCxn id="44" idx="6"/>
          </p:cNvCxnSpPr>
          <p:nvPr/>
        </p:nvCxnSpPr>
        <p:spPr>
          <a:xfrm flipH="1">
            <a:off x="5500825" y="4665277"/>
            <a:ext cx="127846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/>
          <p:nvPr/>
        </p:nvCxnSpPr>
        <p:spPr>
          <a:xfrm>
            <a:off x="180753" y="923647"/>
            <a:ext cx="11830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9478A-03B3-40D2-AFC2-5AFCC18A6A24}"/>
              </a:ext>
            </a:extLst>
          </p:cNvPr>
          <p:cNvSpPr txBox="1"/>
          <p:nvPr/>
        </p:nvSpPr>
        <p:spPr>
          <a:xfrm>
            <a:off x="666307" y="161044"/>
            <a:ext cx="549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-</a:t>
            </a:r>
            <a:r>
              <a:rPr lang="ko-KR" altLang="en-US" sz="4000" b="1" dirty="0"/>
              <a:t>모집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A3A448-E7CB-40A1-A2EE-CC9B3F64792F}"/>
              </a:ext>
            </a:extLst>
          </p:cNvPr>
          <p:cNvSpPr/>
          <p:nvPr/>
        </p:nvSpPr>
        <p:spPr>
          <a:xfrm>
            <a:off x="6750934" y="3233377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홍보물 등록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4BB77F-163A-4533-84AC-EC19615914E2}"/>
              </a:ext>
            </a:extLst>
          </p:cNvPr>
          <p:cNvSpPr/>
          <p:nvPr/>
        </p:nvSpPr>
        <p:spPr>
          <a:xfrm>
            <a:off x="6750934" y="3882752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36DBF8-D9AF-475E-B6F8-9D30EB0DA02A}"/>
              </a:ext>
            </a:extLst>
          </p:cNvPr>
          <p:cNvSpPr/>
          <p:nvPr/>
        </p:nvSpPr>
        <p:spPr>
          <a:xfrm>
            <a:off x="929762" y="3401038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81412C0-5BD6-48F2-9610-DC4EA2F23275}"/>
              </a:ext>
            </a:extLst>
          </p:cNvPr>
          <p:cNvSpPr/>
          <p:nvPr/>
        </p:nvSpPr>
        <p:spPr>
          <a:xfrm>
            <a:off x="3516868" y="3250731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홍보물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0FE542-9C2A-4677-BB21-659D306AD491}"/>
              </a:ext>
            </a:extLst>
          </p:cNvPr>
          <p:cNvSpPr/>
          <p:nvPr/>
        </p:nvSpPr>
        <p:spPr>
          <a:xfrm>
            <a:off x="3516868" y="3882752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등록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425562-C30F-45C1-884D-7EA345A7BD4F}"/>
              </a:ext>
            </a:extLst>
          </p:cNvPr>
          <p:cNvCxnSpPr>
            <a:cxnSpLocks/>
            <a:stCxn id="16" idx="6"/>
            <a:endCxn id="34" idx="1"/>
          </p:cNvCxnSpPr>
          <p:nvPr/>
        </p:nvCxnSpPr>
        <p:spPr>
          <a:xfrm>
            <a:off x="8706539" y="3503227"/>
            <a:ext cx="1535565" cy="37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E7C570-20AC-4063-8A98-A95760F45E34}"/>
              </a:ext>
            </a:extLst>
          </p:cNvPr>
          <p:cNvCxnSpPr>
            <a:cxnSpLocks/>
            <a:stCxn id="17" idx="6"/>
            <a:endCxn id="34" idx="1"/>
          </p:cNvCxnSpPr>
          <p:nvPr/>
        </p:nvCxnSpPr>
        <p:spPr>
          <a:xfrm flipV="1">
            <a:off x="8706539" y="3882752"/>
            <a:ext cx="1535565" cy="2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33021E-330E-4809-B69B-1104DFCA6ED3}"/>
              </a:ext>
            </a:extLst>
          </p:cNvPr>
          <p:cNvCxnSpPr>
            <a:cxnSpLocks/>
            <a:stCxn id="22" idx="2"/>
            <a:endCxn id="21" idx="3"/>
          </p:cNvCxnSpPr>
          <p:nvPr/>
        </p:nvCxnSpPr>
        <p:spPr>
          <a:xfrm flipH="1">
            <a:off x="1893190" y="3520581"/>
            <a:ext cx="1623678" cy="36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726611-27C6-4ABD-95EA-6464077A04B3}"/>
              </a:ext>
            </a:extLst>
          </p:cNvPr>
          <p:cNvCxnSpPr>
            <a:cxnSpLocks/>
            <a:stCxn id="23" idx="2"/>
            <a:endCxn id="21" idx="3"/>
          </p:cNvCxnSpPr>
          <p:nvPr/>
        </p:nvCxnSpPr>
        <p:spPr>
          <a:xfrm flipH="1" flipV="1">
            <a:off x="1893190" y="3882752"/>
            <a:ext cx="1623678" cy="2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A1D62D-86D8-40C7-A353-D5834B5A698F}"/>
              </a:ext>
            </a:extLst>
          </p:cNvPr>
          <p:cNvSpPr/>
          <p:nvPr/>
        </p:nvSpPr>
        <p:spPr>
          <a:xfrm>
            <a:off x="10242104" y="3401038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영업팀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C28852-CD64-4FB0-AE66-14437EC596D0}"/>
              </a:ext>
            </a:extLst>
          </p:cNvPr>
          <p:cNvCxnSpPr>
            <a:cxnSpLocks/>
            <a:stCxn id="16" idx="2"/>
            <a:endCxn id="22" idx="6"/>
          </p:cNvCxnSpPr>
          <p:nvPr/>
        </p:nvCxnSpPr>
        <p:spPr>
          <a:xfrm flipH="1">
            <a:off x="5472472" y="3503227"/>
            <a:ext cx="1278462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04C8D04-A446-41D1-A42A-9AC1C751CCCC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>
            <a:off x="5472472" y="4152602"/>
            <a:ext cx="127846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/>
          <p:nvPr/>
        </p:nvCxnSpPr>
        <p:spPr>
          <a:xfrm>
            <a:off x="180753" y="923647"/>
            <a:ext cx="11830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9478A-03B3-40D2-AFC2-5AFCC18A6A24}"/>
              </a:ext>
            </a:extLst>
          </p:cNvPr>
          <p:cNvSpPr txBox="1"/>
          <p:nvPr/>
        </p:nvSpPr>
        <p:spPr>
          <a:xfrm>
            <a:off x="666307" y="161044"/>
            <a:ext cx="549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-</a:t>
            </a:r>
            <a:r>
              <a:rPr lang="ko-KR" altLang="en-US" sz="4000" b="1" dirty="0"/>
              <a:t>배정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E607AF-8AE4-4F81-ABE5-89AB3C2DA156}"/>
              </a:ext>
            </a:extLst>
          </p:cNvPr>
          <p:cNvSpPr/>
          <p:nvPr/>
        </p:nvSpPr>
        <p:spPr>
          <a:xfrm>
            <a:off x="6682558" y="2999539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2D3B5C-8C1B-4432-BD73-DA2DB2F5722F}"/>
              </a:ext>
            </a:extLst>
          </p:cNvPr>
          <p:cNvSpPr/>
          <p:nvPr/>
        </p:nvSpPr>
        <p:spPr>
          <a:xfrm>
            <a:off x="951027" y="3460138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행정팀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255824-038F-4379-9DE0-23C45F3E2C7B}"/>
              </a:ext>
            </a:extLst>
          </p:cNvPr>
          <p:cNvSpPr/>
          <p:nvPr/>
        </p:nvSpPr>
        <p:spPr>
          <a:xfrm>
            <a:off x="3448492" y="3016893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조회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7FEC8D-CE55-4236-8907-5AB2331864D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1914455" y="3286743"/>
            <a:ext cx="1534037" cy="65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D2EC34-4437-40B5-B9ED-3424003DFE10}"/>
              </a:ext>
            </a:extLst>
          </p:cNvPr>
          <p:cNvSpPr/>
          <p:nvPr/>
        </p:nvSpPr>
        <p:spPr>
          <a:xfrm>
            <a:off x="10277545" y="2787675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영업팀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398BA2-B087-48FD-A78B-36343D99A4B1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5404096" y="3269389"/>
            <a:ext cx="1278462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517AA7-A46B-4263-8261-61E0DBDFA02B}"/>
              </a:ext>
            </a:extLst>
          </p:cNvPr>
          <p:cNvCxnSpPr>
            <a:cxnSpLocks/>
            <a:stCxn id="16" idx="6"/>
            <a:endCxn id="25" idx="1"/>
          </p:cNvCxnSpPr>
          <p:nvPr/>
        </p:nvCxnSpPr>
        <p:spPr>
          <a:xfrm>
            <a:off x="8638163" y="3269389"/>
            <a:ext cx="1639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4C52F7E-5B69-4C71-A410-D778AF5BF3CB}"/>
              </a:ext>
            </a:extLst>
          </p:cNvPr>
          <p:cNvSpPr/>
          <p:nvPr/>
        </p:nvSpPr>
        <p:spPr>
          <a:xfrm>
            <a:off x="3448492" y="4406212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 배정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DFC585-B0F2-467D-9DF8-A4FCBAE3AD5F}"/>
              </a:ext>
            </a:extLst>
          </p:cNvPr>
          <p:cNvSpPr/>
          <p:nvPr/>
        </p:nvSpPr>
        <p:spPr>
          <a:xfrm>
            <a:off x="6682559" y="4423566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 배정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43EF1A-E64D-4AC8-A865-E987233D5C3A}"/>
              </a:ext>
            </a:extLst>
          </p:cNvPr>
          <p:cNvCxnSpPr>
            <a:cxnSpLocks/>
            <a:stCxn id="18" idx="3"/>
            <a:endCxn id="34" idx="2"/>
          </p:cNvCxnSpPr>
          <p:nvPr/>
        </p:nvCxnSpPr>
        <p:spPr>
          <a:xfrm>
            <a:off x="1914455" y="3941852"/>
            <a:ext cx="1534037" cy="73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BBB5D5-091B-4EF2-BCF4-CA15D5F14417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5404096" y="4676062"/>
            <a:ext cx="1278463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B628C4-7642-4C48-A45E-104C493D2913}"/>
              </a:ext>
            </a:extLst>
          </p:cNvPr>
          <p:cNvSpPr/>
          <p:nvPr/>
        </p:nvSpPr>
        <p:spPr>
          <a:xfrm>
            <a:off x="10277545" y="4194347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학생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4BD49C-8A0C-47FB-BD81-4AA3A2ABB4A6}"/>
              </a:ext>
            </a:extLst>
          </p:cNvPr>
          <p:cNvCxnSpPr>
            <a:cxnSpLocks/>
            <a:stCxn id="35" idx="6"/>
            <a:endCxn id="42" idx="1"/>
          </p:cNvCxnSpPr>
          <p:nvPr/>
        </p:nvCxnSpPr>
        <p:spPr>
          <a:xfrm flipV="1">
            <a:off x="8638163" y="4676061"/>
            <a:ext cx="1639382" cy="1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2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/>
          <p:nvPr/>
        </p:nvCxnSpPr>
        <p:spPr>
          <a:xfrm>
            <a:off x="180753" y="923647"/>
            <a:ext cx="11830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9478A-03B3-40D2-AFC2-5AFCC18A6A24}"/>
              </a:ext>
            </a:extLst>
          </p:cNvPr>
          <p:cNvSpPr txBox="1"/>
          <p:nvPr/>
        </p:nvSpPr>
        <p:spPr>
          <a:xfrm>
            <a:off x="666307" y="161044"/>
            <a:ext cx="549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-</a:t>
            </a:r>
            <a:r>
              <a:rPr lang="ko-KR" altLang="en-US" sz="4000" b="1" dirty="0"/>
              <a:t>개강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F868CAC-09CB-4A4C-9357-96F54CFAD12F}"/>
              </a:ext>
            </a:extLst>
          </p:cNvPr>
          <p:cNvSpPr/>
          <p:nvPr/>
        </p:nvSpPr>
        <p:spPr>
          <a:xfrm>
            <a:off x="6682558" y="2999539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정보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AF5D2-BBCD-4F75-A5B3-9CC93B464DFA}"/>
              </a:ext>
            </a:extLst>
          </p:cNvPr>
          <p:cNvSpPr/>
          <p:nvPr/>
        </p:nvSpPr>
        <p:spPr>
          <a:xfrm>
            <a:off x="965203" y="2805613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강사팀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845A05-D548-4858-9469-0D61CA17C772}"/>
              </a:ext>
            </a:extLst>
          </p:cNvPr>
          <p:cNvSpPr/>
          <p:nvPr/>
        </p:nvSpPr>
        <p:spPr>
          <a:xfrm>
            <a:off x="3448492" y="3016893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정보 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26E066-D774-4F08-A504-48687D17024F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1928631" y="3286743"/>
            <a:ext cx="1519861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8BA92-0024-40D7-BF79-28D9C0357EA5}"/>
              </a:ext>
            </a:extLst>
          </p:cNvPr>
          <p:cNvSpPr/>
          <p:nvPr/>
        </p:nvSpPr>
        <p:spPr>
          <a:xfrm>
            <a:off x="10277545" y="2787675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행정팀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18CCCB-3B9D-4857-86A7-1B2F60114CCA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5404096" y="3269389"/>
            <a:ext cx="1278462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D6EDA9-991B-4F6F-9F1C-E6032FD40F5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8638163" y="3269389"/>
            <a:ext cx="1639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53B0857-72BB-4E24-BF7B-0E38B0AADC4B}"/>
              </a:ext>
            </a:extLst>
          </p:cNvPr>
          <p:cNvSpPr/>
          <p:nvPr/>
        </p:nvSpPr>
        <p:spPr>
          <a:xfrm>
            <a:off x="3448492" y="4406212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출결 정보 등록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21172E-5848-4C7A-A092-D65BA25FB2FA}"/>
              </a:ext>
            </a:extLst>
          </p:cNvPr>
          <p:cNvSpPr/>
          <p:nvPr/>
        </p:nvSpPr>
        <p:spPr>
          <a:xfrm>
            <a:off x="6682559" y="4423566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출결 정보 조회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99120B-F7C5-44DB-A440-5A3A061218DC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1928631" y="3287327"/>
            <a:ext cx="1519861" cy="138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FEEDA6-89F3-4DF8-BDA2-9D99E5DA0FA2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404096" y="4676062"/>
            <a:ext cx="1278463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5F3CA-B36E-463F-8C32-3978B40DBF66}"/>
              </a:ext>
            </a:extLst>
          </p:cNvPr>
          <p:cNvSpPr/>
          <p:nvPr/>
        </p:nvSpPr>
        <p:spPr>
          <a:xfrm>
            <a:off x="10277545" y="4194347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회계팀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521427-1141-4A36-A063-5369BA732EBF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 flipV="1">
            <a:off x="8638163" y="4676061"/>
            <a:ext cx="1639382" cy="1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CEDECC-4653-4B7C-90FC-AAA0739AE754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 flipV="1">
            <a:off x="8638163" y="3269389"/>
            <a:ext cx="1639382" cy="142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4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21FE98-D1AE-40D0-90D9-D66735065E9F}"/>
              </a:ext>
            </a:extLst>
          </p:cNvPr>
          <p:cNvCxnSpPr/>
          <p:nvPr/>
        </p:nvCxnSpPr>
        <p:spPr>
          <a:xfrm>
            <a:off x="180753" y="923647"/>
            <a:ext cx="11830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49478A-03B3-40D2-AFC2-5AFCC18A6A24}"/>
              </a:ext>
            </a:extLst>
          </p:cNvPr>
          <p:cNvSpPr txBox="1"/>
          <p:nvPr/>
        </p:nvSpPr>
        <p:spPr>
          <a:xfrm>
            <a:off x="666307" y="161044"/>
            <a:ext cx="549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-</a:t>
            </a:r>
            <a:r>
              <a:rPr lang="ko-KR" altLang="en-US" sz="4000" b="1" dirty="0"/>
              <a:t>성적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3B5EEB8-F51D-45AB-8176-5B36395A239C}"/>
              </a:ext>
            </a:extLst>
          </p:cNvPr>
          <p:cNvSpPr/>
          <p:nvPr/>
        </p:nvSpPr>
        <p:spPr>
          <a:xfrm>
            <a:off x="6739265" y="2829418"/>
            <a:ext cx="1955605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출결 정보 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3A580-412E-4034-9AC8-B360F56BA5E2}"/>
              </a:ext>
            </a:extLst>
          </p:cNvPr>
          <p:cNvSpPr/>
          <p:nvPr/>
        </p:nvSpPr>
        <p:spPr>
          <a:xfrm>
            <a:off x="1064440" y="3363233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강사팀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088B59-4F77-49C3-9B4D-0B2327CE0E2B}"/>
              </a:ext>
            </a:extLst>
          </p:cNvPr>
          <p:cNvSpPr/>
          <p:nvPr/>
        </p:nvSpPr>
        <p:spPr>
          <a:xfrm>
            <a:off x="3505199" y="2846772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출결 정보 등록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0BFA16-2C32-4401-9588-45AA8AAB7BA4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027868" y="3116622"/>
            <a:ext cx="1477331" cy="72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5E73E3-DBBC-4903-B12F-F59A3FEB1FC8}"/>
              </a:ext>
            </a:extLst>
          </p:cNvPr>
          <p:cNvSpPr/>
          <p:nvPr/>
        </p:nvSpPr>
        <p:spPr>
          <a:xfrm>
            <a:off x="10043629" y="2906098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행정팀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6EB473-C466-434A-B64C-FA1DBF188A0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5460803" y="3099268"/>
            <a:ext cx="1278462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F905E7-3793-4D04-AFAE-39457239A08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94870" y="3099268"/>
            <a:ext cx="1348759" cy="77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653FA6A-2319-443D-9E10-C1C3A532635F}"/>
              </a:ext>
            </a:extLst>
          </p:cNvPr>
          <p:cNvSpPr/>
          <p:nvPr/>
        </p:nvSpPr>
        <p:spPr>
          <a:xfrm>
            <a:off x="3505199" y="4236091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 정보 등록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30FEF-B531-40EE-AC0F-262662F385E1}"/>
              </a:ext>
            </a:extLst>
          </p:cNvPr>
          <p:cNvSpPr/>
          <p:nvPr/>
        </p:nvSpPr>
        <p:spPr>
          <a:xfrm>
            <a:off x="6739266" y="4253445"/>
            <a:ext cx="1955604" cy="5396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 정보 조회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5C77E4D-6237-45AF-AD43-3D1D51D29E76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2027868" y="3844947"/>
            <a:ext cx="1477331" cy="66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C3F985-2E40-4803-BD00-F6670A91A4F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460803" y="4505941"/>
            <a:ext cx="1278463" cy="17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B7BCDD-6B83-4B9D-8AAB-21ECFFF25B43}"/>
              </a:ext>
            </a:extLst>
          </p:cNvPr>
          <p:cNvSpPr/>
          <p:nvPr/>
        </p:nvSpPr>
        <p:spPr>
          <a:xfrm>
            <a:off x="10043629" y="3869526"/>
            <a:ext cx="963428" cy="96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</a:rPr>
              <a:t>취업팀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B181BD-F87E-47A8-96D3-16886E27F4D9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8694870" y="3869526"/>
            <a:ext cx="1348759" cy="65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3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민지홍</dc:creator>
  <cp:lastModifiedBy>민지홍</cp:lastModifiedBy>
  <cp:revision>11</cp:revision>
  <dcterms:created xsi:type="dcterms:W3CDTF">2022-02-22T05:08:29Z</dcterms:created>
  <dcterms:modified xsi:type="dcterms:W3CDTF">2022-02-22T05:46:27Z</dcterms:modified>
</cp:coreProperties>
</file>