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0" autoAdjust="0"/>
  </p:normalViewPr>
  <p:slideViewPr>
    <p:cSldViewPr snapToGrid="0">
      <p:cViewPr varScale="1">
        <p:scale>
          <a:sx n="54" d="100"/>
          <a:sy n="5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4:22:39.78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8.jpg"/><Relationship Id="rId6" Type="http://schemas.openxmlformats.org/officeDocument/2006/relationships/image" Target="../media/image21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 err="1"/>
            <a:t>Keppers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positive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negative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Keppers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positive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negative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כ"ה/סיון/תש"פ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 ילדכם.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בריונות ברשת נפוצה מאוד בקרב בני נוער.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אפליקציית בקרת ההורים היחידה </a:t>
            </a:r>
            <a:r>
              <a:rPr lang="he-IL" dirty="0" err="1"/>
              <a:t>שמתעדפת</a:t>
            </a:r>
            <a:r>
              <a:rPr lang="he-IL" dirty="0"/>
              <a:t> את פרטיות ילדכם על ידי הצגת הודעות ספציפיות שזוהו כמסוכנות. אנו מספקים לכם, ההורים, בקרת הורים מתקדמת, ומאפשרים לכם להיות מעורבים יותר בחיי ילדכם מבלי שתצטרכו לגשת למרחב האישי “הדיגיטלי” שלהם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/>
          <a:lstStyle/>
          <a:p>
            <a:pPr algn="ctr"/>
            <a:r>
              <a:rPr lang="en-US" spc="-1" dirty="0">
                <a:latin typeface="Arial"/>
              </a:rPr>
              <a:t>Final project in Hebrew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/>
              <a:t>First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095A01-1214-453D-91E7-C482D21B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69AE88-8A57-4EDE-B2E3-DDD62F6E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13" y="1685611"/>
            <a:ext cx="6777318" cy="508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AAC26FB-2251-4962-ABEF-DAD49D2D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" t="5841" r="54836" b="50000"/>
          <a:stretch/>
        </p:blipFill>
        <p:spPr>
          <a:xfrm>
            <a:off x="688976" y="2684"/>
            <a:ext cx="4313330" cy="37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/>
          <p:nvPr/>
        </p:nvCxnSpPr>
        <p:spPr>
          <a:xfrm>
            <a:off x="5002306" y="0"/>
            <a:ext cx="1524000" cy="20260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722310" y="3681792"/>
            <a:ext cx="5075330" cy="316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/>
          <p:nvPr/>
        </p:nvCxnSpPr>
        <p:spPr>
          <a:xfrm flipH="1" flipV="1">
            <a:off x="1649506" y="593909"/>
            <a:ext cx="430306" cy="4191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as expected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875" y="2129116"/>
            <a:ext cx="10018713" cy="3124201"/>
          </a:xfrm>
        </p:spPr>
        <p:txBody>
          <a:bodyPr/>
          <a:lstStyle/>
          <a:p>
            <a:pPr algn="l" rtl="0"/>
            <a:r>
              <a:rPr lang="en-US" dirty="0"/>
              <a:t>Text normalization phase improved classifier results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The better the classifier, the better the results.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 and Insights so far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Data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Yap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Violence score</a:t>
            </a:r>
          </a:p>
          <a:p>
            <a:pPr algn="l" rtl="0"/>
            <a:r>
              <a:rPr lang="en-US" sz="2800" dirty="0"/>
              <a:t>Trained the models with more various data</a:t>
            </a:r>
          </a:p>
          <a:p>
            <a:pPr algn="l" rtl="0"/>
            <a:r>
              <a:rPr lang="en-US" sz="2800" dirty="0"/>
              <a:t>Classified message by violence type</a:t>
            </a:r>
          </a:p>
          <a:p>
            <a:pPr algn="l" rtl="0"/>
            <a:r>
              <a:rPr lang="en-US" sz="2800" dirty="0"/>
              <a:t>Auto-fix violent messages to non-violent messages</a:t>
            </a:r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19511" y="800100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638298" y="2133600"/>
            <a:ext cx="10018713" cy="2768600"/>
          </a:xfrm>
        </p:spPr>
        <p:txBody>
          <a:bodyPr>
            <a:normAutofit fontScale="85000" lnSpcReduction="10000"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" dirty="0">
                <a:latin typeface="Arial"/>
              </a:rPr>
              <a:t>Here you’ll describe the domain and 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the problem</a:t>
            </a:r>
            <a:br>
              <a:rPr lang="en-US" spc="-1" dirty="0">
                <a:solidFill>
                  <a:srgbClr val="FF0000"/>
                </a:solidFill>
                <a:latin typeface="Arial"/>
              </a:rPr>
            </a:b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Research Question</a:t>
            </a:r>
            <a:br>
              <a:rPr lang="en-US" spc="-1" dirty="0">
                <a:latin typeface="Arial"/>
              </a:rPr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/>
              <a:t> Can social network messages be classified as violent or not? </a:t>
            </a:r>
          </a:p>
          <a:p>
            <a:pPr algn="l" rtl="0"/>
            <a:r>
              <a:rPr lang="en-US" dirty="0"/>
              <a:t>What are the main causes of cyberbullying?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/>
          <a:lstStyle/>
          <a:p>
            <a:r>
              <a:rPr lang="en-US" spc="-1" dirty="0">
                <a:latin typeface="Arial"/>
              </a:rPr>
              <a:t>The Data</a:t>
            </a:r>
            <a:endParaRPr lang="he-IL" dirty="0"/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78256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/>
              <a:t>Data - Pie charts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805734" y="3446923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8599"/>
            <a:ext cx="10018713" cy="1752599"/>
          </a:xfrm>
        </p:spPr>
        <p:txBody>
          <a:bodyPr/>
          <a:lstStyle/>
          <a:p>
            <a:r>
              <a:rPr lang="en-US" dirty="0"/>
              <a:t>The pipeline</a:t>
            </a:r>
            <a:endParaRPr lang="he-IL" dirty="0"/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/>
              <a:t>First 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B570FB-67FA-44CE-887A-358C22B02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0625" l="6406" r="96563">
                        <a14:foregroundMark x1="24844" y1="42917" x2="36094" y2="40000"/>
                        <a14:foregroundMark x1="36094" y1="40000" x2="53750" y2="42917"/>
                        <a14:foregroundMark x1="53750" y1="42917" x2="59219" y2="41667"/>
                        <a14:foregroundMark x1="59219" y1="41667" x2="77813" y2="43542"/>
                        <a14:foregroundMark x1="77813" y1="43542" x2="84531" y2="42500"/>
                        <a14:foregroundMark x1="84531" y1="42500" x2="88652" y2="40145"/>
                        <a14:foregroundMark x1="91306" y1="39823" x2="95469" y2="41250"/>
                        <a14:foregroundMark x1="95469" y1="41250" x2="95858" y2="41990"/>
                        <a14:foregroundMark x1="23438" y1="45417" x2="6875" y2="49375"/>
                        <a14:foregroundMark x1="6875" y1="49375" x2="6406" y2="56458"/>
                        <a14:foregroundMark x1="6406" y1="56458" x2="17344" y2="58542"/>
                        <a14:foregroundMark x1="17344" y1="58542" x2="23125" y2="58333"/>
                        <a14:foregroundMark x1="23125" y1="58333" x2="23594" y2="58542"/>
                        <a14:foregroundMark x1="23125" y1="49167" x2="17500" y2="50000"/>
                        <a14:foregroundMark x1="17500" y1="50000" x2="12500" y2="53542"/>
                        <a14:foregroundMark x1="12500" y1="53542" x2="18281" y2="53333"/>
                        <a14:foregroundMark x1="18281" y1="53333" x2="23125" y2="56458"/>
                        <a14:foregroundMark x1="23125" y1="56458" x2="23281" y2="56458"/>
                        <a14:foregroundMark x1="11875" y1="45833" x2="6719" y2="45000"/>
                        <a14:foregroundMark x1="6719" y1="45000" x2="11875" y2="47292"/>
                        <a14:foregroundMark x1="11875" y1="47292" x2="11875" y2="47292"/>
                        <a14:backgroundMark x1="89219" y1="38958" x2="91719" y2="38958"/>
                        <a14:backgroundMark x1="98438" y1="43333" x2="98125" y2="57292"/>
                        <a14:backgroundMark x1="98281" y1="42917" x2="98281" y2="55000"/>
                        <a14:backgroundMark x1="98438" y1="43125" x2="97969" y2="48750"/>
                      </a14:backgroundRemoval>
                    </a14:imgEffect>
                  </a14:imgLayer>
                </a14:imgProps>
              </a:ext>
            </a:extLst>
          </a:blip>
          <a:srcRect t="37745" b="36372"/>
          <a:stretch/>
        </p:blipFill>
        <p:spPr>
          <a:xfrm>
            <a:off x="205365" y="1685363"/>
            <a:ext cx="11781270" cy="2286952"/>
          </a:xfrm>
          <a:prstGeom prst="rect">
            <a:avLst/>
          </a:prstGeom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47247" y="3263153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66612" y="3287090"/>
            <a:ext cx="1004048" cy="46320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743</TotalTime>
  <Words>373</Words>
  <Application>Microsoft Office PowerPoint</Application>
  <PresentationFormat>מסך רחב</PresentationFormat>
  <Paragraphs>66</Paragraphs>
  <Slides>14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Miriam</vt:lpstr>
      <vt:lpstr>פרלקסה</vt:lpstr>
      <vt:lpstr>Cyber bullying</vt:lpstr>
      <vt:lpstr>Background</vt:lpstr>
      <vt:lpstr>Did you know?</vt:lpstr>
      <vt:lpstr>Here you’ll describe the domain and the problem </vt:lpstr>
      <vt:lpstr>Research Question </vt:lpstr>
      <vt:lpstr>The Data</vt:lpstr>
      <vt:lpstr>Data - Pie charts</vt:lpstr>
      <vt:lpstr>The pipeline</vt:lpstr>
      <vt:lpstr>First Results</vt:lpstr>
      <vt:lpstr>First Results</vt:lpstr>
      <vt:lpstr>What went as expected</vt:lpstr>
      <vt:lpstr>Surprises and Insights so far</vt:lpstr>
      <vt:lpstr>Summery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34</cp:revision>
  <dcterms:created xsi:type="dcterms:W3CDTF">2020-06-12T10:51:07Z</dcterms:created>
  <dcterms:modified xsi:type="dcterms:W3CDTF">2020-06-17T15:02:43Z</dcterms:modified>
</cp:coreProperties>
</file>