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0" r:id="rId16"/>
    <p:sldId id="285" r:id="rId17"/>
    <p:sldId id="269" r:id="rId18"/>
    <p:sldId id="275" r:id="rId19"/>
    <p:sldId id="278" r:id="rId20"/>
    <p:sldId id="280" r:id="rId21"/>
    <p:sldId id="281" r:id="rId22"/>
    <p:sldId id="277" r:id="rId23"/>
    <p:sldId id="279" r:id="rId24"/>
    <p:sldId id="286" r:id="rId25"/>
    <p:sldId id="283" r:id="rId26"/>
    <p:sldId id="28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4C31-0D68-4A45-A640-539DCC3191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6BD86-7D82-4434-A718-92F8FEA7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2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https://code.visualstudio.com/download</a:t>
            </a:r>
          </a:p>
          <a:p>
            <a:r>
              <a:rPr lang="en-US" dirty="0"/>
              <a:t>https://chrome.google.com/webstore/detail/web-server-for-chrome/ofhbbkphhbklhfoeikjpcbhemlocgigb/related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5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3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1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တွေထဲမှာ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တွေနဲ့ အခြား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ေတွပဲ ပါရမယ် </a:t>
            </a:r>
            <a:endParaRPr lang="my-MM" sz="1800" b="1" i="0" u="none" strike="noStrike" dirty="0">
              <a:solidFill>
                <a:srgbClr val="424242"/>
              </a:solidFill>
              <a:effectLst/>
              <a:latin typeface="Source Code Pro" panose="020B050903040302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Block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တွေကို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တွေထဲကို မထည့်ရဘူး။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6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တွေထဲမှာ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တွေနဲ့ အခြား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ေတွပဲ ပါရမယ် </a:t>
            </a:r>
            <a:endParaRPr lang="my-MM" sz="1800" b="1" i="0" u="none" strike="noStrike" dirty="0">
              <a:solidFill>
                <a:srgbClr val="424242"/>
              </a:solidFill>
              <a:effectLst/>
              <a:latin typeface="Source Code Pro" panose="020B050903040302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Block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တွေကို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တွေထဲကို မထည့်ရဘူး။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y-MM" dirty="0"/>
              <a:t>စာသားတွေကို သုံးပြီး </a:t>
            </a:r>
            <a:r>
              <a:rPr lang="en-US" dirty="0"/>
              <a:t>UI </a:t>
            </a:r>
            <a:r>
              <a:rPr lang="my-MM" dirty="0"/>
              <a:t>တခုဖြစ်အောင်ဖန်တီးနိုင်တဲ့ </a:t>
            </a:r>
            <a:r>
              <a:rPr lang="en-US" dirty="0"/>
              <a:t>Markup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3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4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တွေထဲမှာ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တွေနဲ့ အခြား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ေတွပဲ ပါရမယ် </a:t>
            </a:r>
            <a:endParaRPr lang="my-MM" sz="1800" b="1" i="0" u="none" strike="noStrike" dirty="0">
              <a:solidFill>
                <a:srgbClr val="424242"/>
              </a:solidFill>
              <a:effectLst/>
              <a:latin typeface="Source Code Pro" panose="020B050903040302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Block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တွေကို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တွေထဲကို မထည့်ရဘူး။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my-MM" dirty="0"/>
              <a:t>က အဖွဲ့အစည်းတခ</a:t>
            </a:r>
            <a:r>
              <a:rPr lang="en-US" dirty="0"/>
              <a:t>, multiple class </a:t>
            </a:r>
            <a:r>
              <a:rPr lang="my-MM" dirty="0"/>
              <a:t>ပေးလို့ရတယ်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9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Form, header,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srcset</a:t>
            </a:r>
            <a:r>
              <a:rPr lang="en-US" dirty="0"/>
              <a:t>="elva-fairy-480w.jpg 480w, elva-fairy-800w.jpg 800w"</a:t>
            </a:r>
          </a:p>
          <a:p>
            <a:r>
              <a:rPr lang="en-US" dirty="0"/>
              <a:t>  sizes="(max-width: 600px) 480px,</a:t>
            </a:r>
          </a:p>
          <a:p>
            <a:r>
              <a:rPr lang="en-US" dirty="0"/>
              <a:t>         800px"</a:t>
            </a:r>
          </a:p>
          <a:p>
            <a:r>
              <a:rPr lang="en-US" dirty="0"/>
              <a:t>  </a:t>
            </a:r>
            <a:r>
              <a:rPr lang="en-US" dirty="0" err="1"/>
              <a:t>src</a:t>
            </a:r>
            <a:r>
              <a:rPr lang="en-US" dirty="0"/>
              <a:t>="elva-fairy-800w.jpg"</a:t>
            </a:r>
          </a:p>
          <a:p>
            <a:r>
              <a:rPr lang="en-US" dirty="0"/>
              <a:t>  alt="Elva dressed as a fairy" /&gt;</a:t>
            </a:r>
          </a:p>
          <a:p>
            <a:endParaRPr lang="en-US" dirty="0"/>
          </a:p>
          <a:p>
            <a:r>
              <a:rPr lang="en-US" dirty="0"/>
              <a:t>Pixel density radio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6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srcset</a:t>
            </a:r>
            <a:r>
              <a:rPr lang="en-US" dirty="0"/>
              <a:t>="elva-fairy-480w.jpg 480w, elva-fairy-800w.jpg 800w"</a:t>
            </a:r>
          </a:p>
          <a:p>
            <a:r>
              <a:rPr lang="en-US" dirty="0"/>
              <a:t>  sizes="(max-width: 600px) 480px,</a:t>
            </a:r>
          </a:p>
          <a:p>
            <a:r>
              <a:rPr lang="en-US" dirty="0"/>
              <a:t>         800px"</a:t>
            </a:r>
          </a:p>
          <a:p>
            <a:r>
              <a:rPr lang="en-US" dirty="0"/>
              <a:t>  </a:t>
            </a:r>
            <a:r>
              <a:rPr lang="en-US" dirty="0" err="1"/>
              <a:t>src</a:t>
            </a:r>
            <a:r>
              <a:rPr lang="en-US" dirty="0"/>
              <a:t>="elva-fairy-800w.jpg"</a:t>
            </a:r>
          </a:p>
          <a:p>
            <a:r>
              <a:rPr lang="en-US" dirty="0"/>
              <a:t>  alt="Elva dressed as a fairy" /&gt;</a:t>
            </a:r>
          </a:p>
          <a:p>
            <a:endParaRPr lang="en-US" dirty="0"/>
          </a:p>
          <a:p>
            <a:r>
              <a:rPr lang="en-US" dirty="0"/>
              <a:t>Pixel density radio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54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တွေထဲမှာ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တွေနဲ့ အခြား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ေတွပဲ ပါရမယ် </a:t>
            </a:r>
            <a:endParaRPr lang="my-MM" sz="1800" b="1" i="0" u="none" strike="noStrike" dirty="0">
              <a:solidFill>
                <a:srgbClr val="424242"/>
              </a:solidFill>
              <a:effectLst/>
              <a:latin typeface="Source Code Pro" panose="020B050903040302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Block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တွေကို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inline elements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y-MM" sz="1800" b="1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တွေထဲကို မထည့်ရဘူး။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6BD86-7D82-4434-A718-92F8FEA74E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1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2" r:id="rId6"/>
    <p:sldLayoutId id="2147483767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55D64-8E9E-370C-4C51-6A4340A9F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014" y="2176549"/>
            <a:ext cx="4076700" cy="14474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Web Development </a:t>
            </a:r>
            <a:br>
              <a:rPr lang="en-US" sz="3200" dirty="0"/>
            </a:br>
            <a:r>
              <a:rPr lang="en-US" sz="3200" dirty="0"/>
              <a:t>with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</a:t>
            </a:r>
            <a:r>
              <a:rPr lang="en-US" sz="3200" dirty="0"/>
              <a:t> and .NET core</a:t>
            </a:r>
          </a:p>
        </p:txBody>
      </p:sp>
      <p:pic>
        <p:nvPicPr>
          <p:cNvPr id="5" name="Picture 4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1983903C-F9A0-F7B3-218F-E0B26AFB5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84552"/>
            <a:ext cx="3280228" cy="18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4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3FEE1-252E-9710-AE75-0610A109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7D0490-C558-17E6-7680-C6BF903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HTML Elements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5700E-7F85-7B49-1A93-3BA00EDD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2173404"/>
            <a:ext cx="82391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3FEE1-252E-9710-AE75-0610A109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Formatting Tags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tags: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Heading tags: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Hyperlink tags:</a:t>
            </a: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Media tags: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Semantic HTML Tags: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7D0490-C558-17E6-7680-C6BF903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Tags and Attributes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0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355-D1A7-4BC5-CD63-E4D4773F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Important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B0F2-8F4A-27DD-406E-ADA7F28B1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Block Element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&lt;div&gt;&lt;/div&gt;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&lt;p&gt;&lt;/p&gt;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&lt;h1&gt;to &lt;h6&gt;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&gt;&lt;li&gt;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&lt;form&gt;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&lt;section&gt;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&lt;nav&gt;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E29C7-0BC2-FD05-9DAA-25ED144B6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Inline Element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&lt;span&gt;&lt;/span&gt;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&lt;a&gt;&lt;/a&gt;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&lt;strong&gt;&lt;/strong&gt;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&lt;input&gt;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51769-ABF6-66D6-673C-9BD6BE5B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343" y="5807501"/>
            <a:ext cx="130465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9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3FEE1-252E-9710-AE75-0610A109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additional information about HTML elements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Attribute </a:t>
            </a:r>
            <a:r>
              <a:rPr lang="my-MM" dirty="0">
                <a:latin typeface="Calibri" panose="020F0502020204030204" pitchFamily="34" charset="0"/>
                <a:cs typeface="Calibri" panose="020F0502020204030204" pitchFamily="34" charset="0"/>
              </a:rPr>
              <a:t>တွေမှာ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my-MM" dirty="0">
                <a:latin typeface="Calibri" panose="020F0502020204030204" pitchFamily="34" charset="0"/>
                <a:cs typeface="Calibri" panose="020F0502020204030204" pitchFamily="34" charset="0"/>
              </a:rPr>
              <a:t>နဲ့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my-MM" dirty="0">
                <a:latin typeface="Calibri" panose="020F0502020204030204" pitchFamily="34" charset="0"/>
                <a:cs typeface="Calibri" panose="020F0502020204030204" pitchFamily="34" charset="0"/>
              </a:rPr>
              <a:t>အတွဲလိုက်ပါတယ်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eg.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id=”intro”</a:t>
            </a:r>
            <a:br>
              <a:rPr lang="en-US" dirty="0"/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"intro“&gt;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my-MM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h1 class=“highlight box"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Introduction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my-MM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"https://www.example.com"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"image.jpg"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"Description of the image"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7D0490-C558-17E6-7680-C6BF903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98116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3FEE1-252E-9710-AE75-0610A109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&lt;form&gt;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&lt;input&gt;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&lt;strong&gt;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&lt;header&gt;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&lt;span&gt;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&lt;div&gt;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7D0490-C558-17E6-7680-C6BF903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en-US" sz="1800" dirty="0"/>
            </a:br>
            <a:r>
              <a:rPr lang="my-MM" sz="1800" b="0" dirty="0">
                <a:solidFill>
                  <a:srgbClr val="000000"/>
                </a:solidFill>
                <a:latin typeface="Arial" panose="020B0604020202020204" pitchFamily="34" charset="0"/>
              </a:rPr>
              <a:t>အောက်ပါ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များမှ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Block-level Elements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များကို ရွေးပါ။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315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7D0490-C558-17E6-7680-C6BF903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Hyperlink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2AC76-052C-FC7D-4DDC-5A2368CA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"https://www.example.com"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 Example.com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"/about.html"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About Us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"https://www.example.com"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 Example.com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"https://www.example.com"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nofollow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 Example.com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6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7D0490-C558-17E6-7680-C6BF903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2AC76-052C-FC7D-4DDC-5A2368CA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"image.jpg"</a:t>
            </a:r>
            <a:r>
              <a:rPr lang="en-US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</a:t>
            </a:r>
            <a:r>
              <a:rPr lang="en-US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“name</a:t>
            </a:r>
            <a:r>
              <a:rPr lang="en-US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n-US" b="0" dirty="0">
                <a:solidFill>
                  <a:srgbClr val="F4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srcset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srcset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"image-1x.jpg 1x, image-2x.jpg 2x"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"An image"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1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3FEE1-252E-9710-AE75-0610A109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&lt;figure&gt;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9C27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"https://placekitten.com/320/300"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"Kitty Image"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figcaption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Responsive Kitty Image Here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figcaption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&lt;/figure&gt;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7D0490-C558-17E6-7680-C6BF903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336493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69A8-3677-4FAF-1B89-775A070D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an responsive image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an image with alt tag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an image tag which will change the image on different screen sizes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Wrap it with figure tag and add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figcaption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11700E-A6A9-AC12-A879-7EAFB661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Exercies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2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355-D1A7-4BC5-CD63-E4D4773F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Semantics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B0F2-8F4A-27DD-406E-ADA7F28B1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E29C7-0BC2-FD05-9DAA-25ED144B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0"/>
            <a:ext cx="5601929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&lt;header&gt;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&lt;h1&gt;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Header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&lt;/h1&gt;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&lt;/header&gt;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&lt;nav&gt;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ul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&lt;li&gt;&lt;a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"#"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Menu Option 1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&lt;/a&gt;&lt;/li&gt;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&lt;li&gt;&lt;a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"#"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Menu Option 2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&lt;/a&gt;&lt;/li&gt;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ul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&lt;/nav&gt;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&lt;section&gt;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&lt;article&gt;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&lt;header&gt;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&lt;h1&gt;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Article #1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&lt;/h1&gt;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&lt;/header&gt;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&lt;section&gt;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    This is the first article.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&lt;/section&gt;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&lt;/article&gt;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&lt;/section&gt;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&lt;footer&gt;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Footer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&lt;/footer&gt;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51769-ABF6-66D6-673C-9BD6BE5B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343" y="5807501"/>
            <a:ext cx="130465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B3FFB1E-FF50-43E9-AE51-463562AF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8138746" cy="137060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 Module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F826821-9933-4957-9CB9-5D39A5D3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8138746" cy="332009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HTML &amp; CSS Fundamentals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MSSQL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ASP .NET APIs</a:t>
            </a:r>
          </a:p>
        </p:txBody>
      </p:sp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355-D1A7-4BC5-CD63-E4D4773F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Form &amp;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B0F2-8F4A-27DD-406E-ADA7F28B1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autocomplete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E29C7-0BC2-FD05-9DAA-25ED144B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0"/>
            <a:ext cx="5601929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&lt;form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action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""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method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"get"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&lt;label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for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"name"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Enter your name: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&lt;/label&gt;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&lt;input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"text"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name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"name"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"name"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required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&lt;label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for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"password"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Enter your password: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&lt;/label&gt;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&lt;input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"password"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name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"password"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"password"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required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&lt;input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"submit"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value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"Login!"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&lt;/form&gt;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51769-ABF6-66D6-673C-9BD6BE5B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343" y="5807501"/>
            <a:ext cx="130465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36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355-D1A7-4BC5-CD63-E4D4773F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B0F2-8F4A-27DD-406E-ADA7F28B1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&lt;input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9C27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button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submit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radio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checkbox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date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hidden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search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....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E29C7-0BC2-FD05-9DAA-25ED144B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799302"/>
            <a:ext cx="5601929" cy="5058697"/>
          </a:xfrm>
        </p:spPr>
        <p:txBody>
          <a:bodyPr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Attributes : 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autocomplete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disabled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tabindex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244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Placeholder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244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……..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51769-ABF6-66D6-673C-9BD6BE5B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343" y="5807501"/>
            <a:ext cx="130465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3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69A8-3677-4FAF-1B89-775A070D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&lt;select&gt;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&lt;option&gt;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Option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&lt;/option&gt;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&lt;/select&gt;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&lt;button&gt;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11700E-A6A9-AC12-A879-7EAFB661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 Input Types</a:t>
            </a:r>
          </a:p>
        </p:txBody>
      </p:sp>
    </p:spTree>
    <p:extLst>
      <p:ext uri="{BB962C8B-B14F-4D97-AF65-F5344CB8AC3E}">
        <p14:creationId xmlns:p14="http://schemas.microsoft.com/office/powerpoint/2010/main" val="31827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69A8-3677-4FAF-1B89-775A070D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lphaLcParenR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တူတဲ့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ပါတဲ့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ကို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ထားဖိုသုံးတယ်။ </a:t>
            </a:r>
          </a:p>
          <a:p>
            <a:pPr marL="342900" indent="-342900">
              <a:buAutoNum type="alphaLcParenR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တူတဲ့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ပါတဲ့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ကို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my-MM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ထားဖို သုံးတယ်။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11700E-A6A9-AC12-A879-7EAFB661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en-US" dirty="0"/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Lable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my-MM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တစ်ခုရဲ့ </a:t>
            </a:r>
            <a:r>
              <a:rPr lang="en-US" sz="20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 </a:t>
            </a:r>
            <a:r>
              <a:rPr lang="my-MM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က</a:t>
            </a:r>
            <a:br>
              <a:rPr lang="my-MM" b="0" dirty="0">
                <a:effectLst/>
              </a:rPr>
            </a:br>
            <a:br>
              <a:rPr lang="my-MM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7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11700E-A6A9-AC12-A879-7EAFB661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feedback form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8414A-4B13-D339-D1D9-C7234A066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299" y="2396566"/>
            <a:ext cx="30861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8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355-D1A7-4BC5-CD63-E4D4773F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B0F2-8F4A-27DD-406E-ADA7F28B1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** Do not use this in any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** Most attributes of the table are deprecated already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E29C7-0BC2-FD05-9DAA-25ED144B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0"/>
            <a:ext cx="5601929" cy="685800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&lt;table&gt;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thead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&lt;tr&gt;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th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The table header 1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th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           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th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The table header 2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th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&lt;/tr&gt;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thead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tbody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&lt;tr&gt;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&lt;td&gt;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The table body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&lt;/td&gt;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&lt;td&gt;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with two columns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&lt;/td&gt;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&lt;/tr&gt;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lang="en-US" sz="1800" b="0" i="0" u="none" strike="noStrike" dirty="0" err="1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tbody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&lt;/table&gt;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51769-ABF6-66D6-673C-9BD6BE5B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343" y="5807501"/>
            <a:ext cx="130465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7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355-D1A7-4BC5-CD63-E4D4773F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HTML Style Attribute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B0F2-8F4A-27DD-406E-ADA7F28B1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Usage </a:t>
            </a:r>
          </a:p>
          <a:p>
            <a:pPr marL="0" indent="0">
              <a:buNone/>
            </a:pPr>
            <a:r>
              <a:rPr lang="en-US" sz="29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&lt;tag style="property: value;"&gt;</a:t>
            </a:r>
          </a:p>
          <a:p>
            <a:pPr marL="0" indent="0">
              <a:buNone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E.g. font-size, text-align, padding, margin,…</a:t>
            </a:r>
            <a:br>
              <a:rPr lang="en-US" dirty="0"/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E29C7-0BC2-FD05-9DAA-25ED144B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0"/>
            <a:ext cx="5601929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&lt;!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charset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"UTF-8"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"viewport"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"width=device-width, initial-scale=1.0"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"description"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"Description of your web page"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Your Page 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"text-align: center; font-size: 20px;"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heading is centered.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"background-color: blue; margin: 20px; padding: 20px;"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"font-family: Arial, sans-serif;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background-color:bisque</a:t>
            </a:r>
            <a:r>
              <a:rPr lang="en-US" sz="20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color: black; border: 1px yellow solid; padding: 20px;"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text has Arial font family.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  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000" b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51769-ABF6-66D6-673C-9BD6BE5B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343" y="5807501"/>
            <a:ext cx="1304657" cy="7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D63CB-674C-8AC7-8D89-C86D3FC31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255" y="3273298"/>
            <a:ext cx="3772790" cy="31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69A8-3677-4FAF-1B89-775A070D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login form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Frame it with 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en-US" sz="1800" b="0" i="0" u="none" strike="noStrike" dirty="0">
              <a:solidFill>
                <a:srgbClr val="4242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submit button</a:t>
            </a:r>
            <a:endParaRPr lang="en-US" sz="1800" b="0" i="0" u="none" strike="noStrike" dirty="0">
              <a:solidFill>
                <a:srgbClr val="4242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Required field validation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both 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endParaRPr lang="en-US" sz="1800" b="0" i="0" u="none" strike="noStrike" dirty="0">
              <a:solidFill>
                <a:srgbClr val="4242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will redirected to google.com </a:t>
            </a:r>
            <a:r>
              <a:rPr lang="en-US" sz="1800" b="0" i="0" u="none" strike="noStrike" dirty="0">
                <a:solidFill>
                  <a:srgbClr val="388E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submit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11700E-A6A9-AC12-A879-7EAFB661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8875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B3FFB1E-FF50-43E9-AE51-463562AF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8138746" cy="137060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Setting Up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F826821-9933-4957-9CB9-5D39A5D3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8138746" cy="332009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 : VS Code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Browsers : Chrome &amp; Firefox</a:t>
            </a:r>
          </a:p>
        </p:txBody>
      </p:sp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51AE-7BDA-8D30-7CFC-54E3AE00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8775"/>
            <a:ext cx="12192000" cy="230028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&amp; CSS Fundamental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3" y="5421313"/>
            <a:ext cx="1163637" cy="671512"/>
          </a:xfrm>
          <a:noFill/>
        </p:spPr>
      </p:pic>
    </p:spTree>
    <p:extLst>
      <p:ext uri="{BB962C8B-B14F-4D97-AF65-F5344CB8AC3E}">
        <p14:creationId xmlns:p14="http://schemas.microsoft.com/office/powerpoint/2010/main" val="74816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B3FFB1E-FF50-43E9-AE51-463562AF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8138746" cy="1370609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What is HTML?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F826821-9933-4957-9CB9-5D39A5D3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8138746" cy="33200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 stands for Hyper Text Markup Language</a:t>
            </a:r>
            <a:endParaRPr lang="en-US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 is the standard markup language for creating Web pages.</a:t>
            </a:r>
            <a:endParaRPr lang="en-US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 describes the structure of a Web page.</a:t>
            </a:r>
            <a:endParaRPr lang="en-US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B3FFB1E-FF50-43E9-AE51-463562AF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04" y="619531"/>
            <a:ext cx="8138746" cy="137060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HTML Document Structure</a:t>
            </a:r>
          </a:p>
        </p:txBody>
      </p:sp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855" y="5970070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EEA6A-2F9E-65C6-C86A-45A3DC0A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437" y="2459678"/>
            <a:ext cx="3984372" cy="3545773"/>
          </a:xfrm>
        </p:spPr>
        <p:txBody>
          <a:bodyPr/>
          <a:lstStyle/>
          <a:p>
            <a:pPr marL="0" indent="0"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&lt;!doctype html&gt;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&lt;html&gt;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&lt;head&gt;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&lt;title&gt;&lt;/title&gt;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&lt;/head&gt;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&lt;body&gt;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&lt;/body&gt;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&lt;/html&gt;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FE7FDE3-466B-DC50-6CC8-B2B36C5B3EB4}"/>
              </a:ext>
            </a:extLst>
          </p:cNvPr>
          <p:cNvSpPr txBox="1">
            <a:spLocks/>
          </p:cNvSpPr>
          <p:nvPr/>
        </p:nvSpPr>
        <p:spPr>
          <a:xfrm>
            <a:off x="5216493" y="2625436"/>
            <a:ext cx="5785361" cy="354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335F368-658B-6F44-FBE0-9B99BB5F269B}"/>
              </a:ext>
            </a:extLst>
          </p:cNvPr>
          <p:cNvSpPr txBox="1">
            <a:spLocks/>
          </p:cNvSpPr>
          <p:nvPr/>
        </p:nvSpPr>
        <p:spPr>
          <a:xfrm>
            <a:off x="5205893" y="2459678"/>
            <a:ext cx="3984372" cy="354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57205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B3FFB1E-FF50-43E9-AE51-463562AF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765541"/>
            <a:ext cx="8138746" cy="1370609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&lt;head&gt;&lt;/head&gt;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F826821-9933-4957-9CB9-5D39A5D3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563" y="1768951"/>
            <a:ext cx="8138746" cy="470559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&lt;title&gt;&lt;/title&gt;</a:t>
            </a:r>
            <a:endParaRPr lang="en-US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&lt;meta&gt;&lt;/meta&gt;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&lt;link&gt;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&lt;script&gt;&lt;/script&gt;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&lt;meta charset="UTF-8"&gt;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&lt;meta name="viewport" content="width=device-width, initial-scale=1.0"&gt;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&lt;title&gt;My Website&lt;/title&gt;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&lt;link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rel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="stylesheet"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href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="styles.css"&gt;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&lt;script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src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="script.js"&gt;&lt;/script&gt;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B3FFB1E-FF50-43E9-AE51-463562AF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765541"/>
            <a:ext cx="8138746" cy="1370609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&lt;body&gt;&lt;/body&gt;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F826821-9933-4957-9CB9-5D39A5D3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136150"/>
            <a:ext cx="8138746" cy="4059934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&lt;!DOCTYPE html&gt;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&lt;html&gt;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&lt;head&gt;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 &lt;meta charset="UTF-8"&gt;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 &lt;title&gt;My Website&lt;/title&gt;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 &lt;link </a:t>
            </a:r>
            <a:r>
              <a:rPr lang="en-US" sz="13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rel</a:t>
            </a: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="stylesheet" </a:t>
            </a:r>
            <a:r>
              <a:rPr lang="en-US" sz="13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href</a:t>
            </a: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="styles.css"&gt;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 &lt;script </a:t>
            </a:r>
            <a:r>
              <a:rPr lang="en-US" sz="13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src</a:t>
            </a: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="script.js"&gt;&lt;/script&gt;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&lt;/head&gt;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&lt;body&gt;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 &lt;h1&gt;Welcome to My Website&lt;/h1&gt;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 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 &lt;p&gt;This is the content of my web page.&lt;/p&gt;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&lt;/body&gt;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&lt;/html&gt;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B3FFB1E-FF50-43E9-AE51-463562AF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545143"/>
            <a:ext cx="8138746" cy="1370609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Hello World!</a:t>
            </a:r>
          </a:p>
        </p:txBody>
      </p:sp>
      <p:pic>
        <p:nvPicPr>
          <p:cNvPr id="11" name="Content Placeholder 10" descr="A picture containing font, line, diagram, graphics&#10;&#10;Description automatically generated">
            <a:extLst>
              <a:ext uri="{FF2B5EF4-FFF2-40B4-BE49-F238E27FC236}">
                <a16:creationId xmlns:a16="http://schemas.microsoft.com/office/drawing/2014/main" id="{00BFEFC2-116F-6A64-61B8-1928462E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39" y="5421782"/>
            <a:ext cx="1164689" cy="670677"/>
          </a:xfrm>
          <a:noFill/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A8CD-7DB9-E1B0-AD73-9FD7EF6B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955200"/>
            <a:ext cx="8915402" cy="4137259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&lt;!doctype html&gt;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&lt;html&gt;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&lt;head&gt;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&lt;title&gt;My Webpage&lt;/title&gt;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&lt;/head&gt;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&lt;body&gt;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&lt;h1&gt;</a:t>
            </a:r>
            <a: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 World!</a:t>
            </a: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&lt;/h1&gt;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&lt;/body&gt;</a:t>
            </a:r>
            <a:br>
              <a:rPr lang="en-US" sz="1800" b="0" i="0" u="none" strike="noStrike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</a:br>
            <a:r>
              <a:rPr lang="en-US" sz="1800" b="0" i="0" u="none" strike="noStrike" dirty="0"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75646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1417</TotalTime>
  <Words>1862</Words>
  <Application>Microsoft Office PowerPoint</Application>
  <PresentationFormat>Widescreen</PresentationFormat>
  <Paragraphs>250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Avenir Next LT Pro</vt:lpstr>
      <vt:lpstr>Avenir Next LT Pro Light</vt:lpstr>
      <vt:lpstr>Calibri</vt:lpstr>
      <vt:lpstr>Calibri Light</vt:lpstr>
      <vt:lpstr>Consolas</vt:lpstr>
      <vt:lpstr>Roboto Mono</vt:lpstr>
      <vt:lpstr>Source Code Pro</vt:lpstr>
      <vt:lpstr>Symbol</vt:lpstr>
      <vt:lpstr>EncaseVTI</vt:lpstr>
      <vt:lpstr>Web Development  with React and .NET core</vt:lpstr>
      <vt:lpstr>Main Module</vt:lpstr>
      <vt:lpstr>Setting Up</vt:lpstr>
      <vt:lpstr>HTML &amp; CSS Fundamental</vt:lpstr>
      <vt:lpstr>What is HTML?</vt:lpstr>
      <vt:lpstr>HTML Document Structure</vt:lpstr>
      <vt:lpstr>&lt;head&gt;&lt;/head&gt;</vt:lpstr>
      <vt:lpstr>&lt;body&gt;&lt;/body&gt;</vt:lpstr>
      <vt:lpstr>Hello World!</vt:lpstr>
      <vt:lpstr>HTML Elements</vt:lpstr>
      <vt:lpstr>HTML Tags and Attributes </vt:lpstr>
      <vt:lpstr>Important HTML Elements</vt:lpstr>
      <vt:lpstr>HTML Attributes</vt:lpstr>
      <vt:lpstr>Question အောက်ပါ Element များမှ Block-level Elements များကို ရွေးပါ။ </vt:lpstr>
      <vt:lpstr>Hyperlink</vt:lpstr>
      <vt:lpstr>Images</vt:lpstr>
      <vt:lpstr>Figure</vt:lpstr>
      <vt:lpstr>Exercies</vt:lpstr>
      <vt:lpstr>Semantics Layout</vt:lpstr>
      <vt:lpstr>Form &amp; Inputs</vt:lpstr>
      <vt:lpstr>Input Types</vt:lpstr>
      <vt:lpstr>Other Input Types</vt:lpstr>
      <vt:lpstr>Question  Lable တစ်ခုရဲ့ for Attribute က  </vt:lpstr>
      <vt:lpstr>Exercise  Create a feedback form</vt:lpstr>
      <vt:lpstr>Table</vt:lpstr>
      <vt:lpstr>Using the HTML Style Attribute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 with React and .NET core</dc:title>
  <dc:creator>May Thu Lwin</dc:creator>
  <cp:lastModifiedBy>May Thu Lwin</cp:lastModifiedBy>
  <cp:revision>6</cp:revision>
  <dcterms:created xsi:type="dcterms:W3CDTF">2023-06-02T10:08:38Z</dcterms:created>
  <dcterms:modified xsi:type="dcterms:W3CDTF">2023-06-03T09:51:13Z</dcterms:modified>
</cp:coreProperties>
</file>