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13C1-9CC5-4162-8CFF-040BF34DCA5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F77D-FFC9-4596-82C5-5626381A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1927"/>
            <a:ext cx="9144000" cy="2387600"/>
          </a:xfrm>
        </p:spPr>
        <p:txBody>
          <a:bodyPr/>
          <a:lstStyle/>
          <a:p>
            <a:r>
              <a:rPr lang="en-US" dirty="0" smtClean="0"/>
              <a:t>Pizza Vendor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1113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 smtClean="0"/>
              <a:t>Group 6                                          </a:t>
            </a:r>
          </a:p>
          <a:p>
            <a:pPr algn="r"/>
            <a:r>
              <a:rPr lang="en-US" sz="9600" dirty="0" smtClean="0"/>
              <a:t>Mayank Badika</a:t>
            </a:r>
          </a:p>
          <a:p>
            <a:pPr algn="r"/>
            <a:r>
              <a:rPr lang="en-US" sz="9600" dirty="0" err="1" smtClean="0"/>
              <a:t>Ankur</a:t>
            </a:r>
            <a:r>
              <a:rPr lang="en-US" sz="9600" dirty="0" smtClean="0"/>
              <a:t> </a:t>
            </a:r>
            <a:r>
              <a:rPr lang="en-US" sz="9600" dirty="0" err="1" smtClean="0"/>
              <a:t>Maloo</a:t>
            </a:r>
            <a:endParaRPr lang="en-US" sz="9600" dirty="0" smtClean="0"/>
          </a:p>
          <a:p>
            <a:pPr algn="r"/>
            <a:r>
              <a:rPr lang="en-US" sz="9600" dirty="0" err="1" smtClean="0"/>
              <a:t>Ananth</a:t>
            </a:r>
            <a:r>
              <a:rPr lang="en-US" sz="9600" dirty="0" smtClean="0"/>
              <a:t> </a:t>
            </a:r>
            <a:r>
              <a:rPr lang="en-US" sz="9600" dirty="0" err="1" smtClean="0"/>
              <a:t>Ramaswamy</a:t>
            </a:r>
            <a:endParaRPr lang="en-US" sz="9600" dirty="0" smtClean="0"/>
          </a:p>
          <a:p>
            <a:pPr algn="r"/>
            <a:r>
              <a:rPr lang="en-US" sz="9600" dirty="0" smtClean="0"/>
              <a:t>Jorge Vargas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424873" y="3602038"/>
            <a:ext cx="46274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Guided By:</a:t>
            </a:r>
          </a:p>
          <a:p>
            <a:r>
              <a:rPr lang="en-IN" sz="3200" dirty="0" smtClean="0"/>
              <a:t>Professor </a:t>
            </a:r>
            <a:r>
              <a:rPr lang="en-US" sz="3200" dirty="0" smtClean="0"/>
              <a:t>CHONG </a:t>
            </a:r>
            <a:r>
              <a:rPr lang="en-US" sz="3200" dirty="0"/>
              <a:t>OH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and advertisement for top 5 pizzeria vendors in Salt Lake City.</a:t>
            </a:r>
          </a:p>
          <a:p>
            <a:r>
              <a:rPr lang="en-US" dirty="0" smtClean="0"/>
              <a:t>Provide vendor description and offers.  </a:t>
            </a:r>
          </a:p>
          <a:p>
            <a:r>
              <a:rPr lang="en-US" dirty="0" smtClean="0"/>
              <a:t>Redirect customer to the vendors main website to place order. </a:t>
            </a:r>
          </a:p>
          <a:p>
            <a:r>
              <a:rPr lang="en-US" dirty="0" smtClean="0"/>
              <a:t>Login and register new customers. </a:t>
            </a:r>
          </a:p>
          <a:p>
            <a:r>
              <a:rPr lang="en-US" dirty="0" smtClean="0"/>
              <a:t>Obtain customers comments, and feedback.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Benefit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review content for the selective vendor.</a:t>
            </a:r>
          </a:p>
          <a:p>
            <a:r>
              <a:rPr lang="en-US" dirty="0" smtClean="0"/>
              <a:t>Customers can write their reviews about their experiences with the vendors’ pizzas and offers.</a:t>
            </a:r>
          </a:p>
          <a:p>
            <a:r>
              <a:rPr lang="en-US" dirty="0" smtClean="0"/>
              <a:t>Customers can find nearby pizzeria locations.</a:t>
            </a:r>
          </a:p>
          <a:p>
            <a:r>
              <a:rPr lang="en-US" dirty="0" smtClean="0"/>
              <a:t>The website is user friendly, to select their favorite pizza company.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Demonstration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demonstrate to register new user.</a:t>
            </a:r>
          </a:p>
          <a:p>
            <a:r>
              <a:rPr lang="en-US" dirty="0" smtClean="0"/>
              <a:t>Navigate through the website.</a:t>
            </a:r>
          </a:p>
          <a:p>
            <a:r>
              <a:rPr lang="en-US" dirty="0" smtClean="0"/>
              <a:t>Add a review.</a:t>
            </a:r>
          </a:p>
          <a:p>
            <a:r>
              <a:rPr lang="en-US" dirty="0" smtClean="0"/>
              <a:t>Update and Delete review.</a:t>
            </a:r>
          </a:p>
          <a:p>
            <a:r>
              <a:rPr lang="en-US" dirty="0" smtClean="0"/>
              <a:t>Finally test the links to the vendors’ websites.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– The website contains: </a:t>
            </a:r>
            <a:r>
              <a:rPr lang="en-US" dirty="0"/>
              <a:t>a</a:t>
            </a:r>
            <a:r>
              <a:rPr lang="en-US" dirty="0" smtClean="0"/>
              <a:t>uthentication, session, access to the database, and view information.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HTML &amp; CSS – The HTML and CSS was used to create forms, and provide styling to the webpage.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MySQL – The website is retrieving all the data from MySQL. </a:t>
            </a:r>
          </a:p>
          <a:p>
            <a:r>
              <a:rPr lang="en-US" dirty="0" smtClean="0"/>
              <a:t>JavaScript – We used JavaScript for form validation, at the new user registration and creation of review.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829" y="1524408"/>
            <a:ext cx="6998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223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Pizza Vendor Review</vt:lpstr>
      <vt:lpstr>Website Overview</vt:lpstr>
      <vt:lpstr>Website Benefit </vt:lpstr>
      <vt:lpstr>Website Demonstration </vt:lpstr>
      <vt:lpstr>Website Code</vt:lpstr>
      <vt:lpstr>Website Database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Vendor Review</dc:title>
  <dc:creator>jorge vargas</dc:creator>
  <cp:lastModifiedBy>mayank badika</cp:lastModifiedBy>
  <cp:revision>34</cp:revision>
  <dcterms:created xsi:type="dcterms:W3CDTF">2015-12-06T02:01:38Z</dcterms:created>
  <dcterms:modified xsi:type="dcterms:W3CDTF">2015-12-10T17:30:27Z</dcterms:modified>
</cp:coreProperties>
</file>