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1" r:id="rId6"/>
    <p:sldId id="352" r:id="rId7"/>
    <p:sldId id="353" r:id="rId8"/>
    <p:sldId id="355" r:id="rId9"/>
    <p:sldId id="357" r:id="rId10"/>
    <p:sldId id="358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17/02/2023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17 febbraio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17 febbraio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17 febbraio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17 febbraio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17 febbraio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3" y="2308447"/>
            <a:ext cx="5491571" cy="1514019"/>
          </a:xfrm>
        </p:spPr>
        <p:txBody>
          <a:bodyPr rtlCol="0"/>
          <a:lstStyle/>
          <a:p>
            <a:pPr rtl="0"/>
            <a:r>
              <a:rPr lang="it-IT" dirty="0"/>
              <a:t>CULTUREA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2075182"/>
          </a:xfrm>
        </p:spPr>
        <p:txBody>
          <a:bodyPr rtlCol="0"/>
          <a:lstStyle/>
          <a:p>
            <a:pPr algn="ctr" rtl="0"/>
            <a:r>
              <a:rPr lang="it-IT" b="1" dirty="0">
                <a:latin typeface="+mj-lt"/>
              </a:rPr>
              <a:t>Progetto Sviluppo Mobile Software – aa 2022/2023</a:t>
            </a:r>
          </a:p>
          <a:p>
            <a:pPr algn="r" rtl="0"/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Gruppo ‘ I Taralli ’ :</a:t>
            </a:r>
          </a:p>
          <a:p>
            <a:pPr algn="r" fontAlgn="base"/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Caputo Antonio Pio - 736253 – a.caputo79@studenti.uniba.it  </a:t>
            </a:r>
          </a:p>
          <a:p>
            <a:pPr algn="r" fontAlgn="base"/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Fanelli Claudio - 739666 – c.fanelli14@studenti.uniba.it  </a:t>
            </a:r>
          </a:p>
          <a:p>
            <a:pPr algn="r" fontAlgn="base"/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Auletta Davide – 749702 - d.auletta1@studenti.uniba.it  </a:t>
            </a:r>
          </a:p>
          <a:p>
            <a:pPr algn="r" fontAlgn="base"/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Patrick Silletti – 704749 - p.silletti7@studenti.uniba.it 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7">
            <a:extLst>
              <a:ext uri="{FF2B5EF4-FFF2-40B4-BE49-F238E27FC236}">
                <a16:creationId xmlns:a16="http://schemas.microsoft.com/office/drawing/2014/main" id="{B0514BB6-9E35-98ED-0022-0A26FC9D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Introduzione a CULTUREA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B85C14-F2CB-573A-4889-65A58688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67" y="4184871"/>
            <a:ext cx="5141265" cy="22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116ABE-926B-137D-D42B-6D513626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10" y="0"/>
            <a:ext cx="2203580" cy="22035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A58A2C-E320-4D8B-EA69-DE3AAE0D322E}"/>
              </a:ext>
            </a:extLst>
          </p:cNvPr>
          <p:cNvSpPr txBox="1"/>
          <p:nvPr/>
        </p:nvSpPr>
        <p:spPr>
          <a:xfrm>
            <a:off x="964023" y="2368989"/>
            <a:ext cx="8005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it-IT" sz="16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 nostra idea di applicazione prende il nome di CULTUREA ed è pensata per essere divisa in due parti: la parte gaming e quella formativa.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it-IT" sz="16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it-IT" sz="16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Snake e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AlpacaRun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 compongono la parte gaming coinvolgendo l’utente nel cimentarsi a battere i propri record. </a:t>
            </a:r>
            <a:endParaRPr lang="it-IT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16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Il quiz offre una forma di intrattenimento e allo stesso tempo educa grazie a domande di cultura generale. </a:t>
            </a:r>
            <a:endParaRPr lang="it-IT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553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A556A-9210-888A-C7C6-1C7EF098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Menu principale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9C26CCA-F781-76B1-900A-CE3212712827}"/>
              </a:ext>
            </a:extLst>
          </p:cNvPr>
          <p:cNvSpPr txBox="1"/>
          <p:nvPr/>
        </p:nvSpPr>
        <p:spPr>
          <a:xfrm>
            <a:off x="964023" y="3047809"/>
            <a:ext cx="5054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it-IT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 nostra applicazione si apre con un menù semplice ed intuitivo che permette all’utente di scegliere come muoversi tra le varie attività/giochi disponibili.  </a:t>
            </a:r>
            <a:endParaRPr lang="it-IT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dirty="0">
                <a:solidFill>
                  <a:srgbClr val="000000"/>
                </a:solidFill>
                <a:latin typeface="Segoe UI Light" panose="020B0502040204020203" pitchFamily="34" charset="0"/>
              </a:rPr>
              <a:t>In esso possiamo trovare una</a:t>
            </a:r>
            <a:r>
              <a:rPr lang="it-IT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 ABOUT PAGE dedicata nella quale è possibile reperire informazioni sul gruppo che ha realizzato CULTUREA</a:t>
            </a:r>
            <a:endParaRPr lang="it-IT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67DD12-7CEB-0913-A0CC-CB829896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149" y="1923393"/>
            <a:ext cx="256054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1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2242A-9255-19ED-36D4-44551D1D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Snake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ACAD34F-669F-ED8A-D8D3-38ECF2B68947}"/>
              </a:ext>
            </a:extLst>
          </p:cNvPr>
          <p:cNvSpPr txBox="1"/>
          <p:nvPr/>
        </p:nvSpPr>
        <p:spPr>
          <a:xfrm>
            <a:off x="718457" y="2192693"/>
            <a:ext cx="448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Nella sezione dedicata a Snake andiamo a riscoprire un classico in voga nella fine degli anni ‘90 inizi 2000. Uno dei primi (se non il primo) videogame che abbia mai provato. 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8CBC373-6348-DE87-F26E-3F23D8C42828}"/>
              </a:ext>
            </a:extLst>
          </p:cNvPr>
          <p:cNvSpPr txBox="1"/>
          <p:nvPr/>
        </p:nvSpPr>
        <p:spPr>
          <a:xfrm>
            <a:off x="718457" y="3994326"/>
            <a:ext cx="3517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Cliccare dal menu principale l’icona Snake: </a:t>
            </a:r>
            <a:endParaRPr lang="it-IT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0B247B-1B49-FAFB-BF39-F5344796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13" y="4964962"/>
            <a:ext cx="1550920" cy="128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5B5AB4F-5447-BB06-C0C0-AC8AD6ADD0FA}"/>
              </a:ext>
            </a:extLst>
          </p:cNvPr>
          <p:cNvSpPr txBox="1"/>
          <p:nvPr/>
        </p:nvSpPr>
        <p:spPr>
          <a:xfrm>
            <a:off x="6255883" y="2184935"/>
            <a:ext cx="4397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Passiamo alla schermata iniziale, dove ci viene presentato il record e le scelte: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Play - per avviare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it-IT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Exit - per tornare al menu </a:t>
            </a:r>
            <a:endParaRPr lang="it-IT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9F1F398-596A-05A1-90CB-72983FE6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36" y="3456437"/>
            <a:ext cx="1417039" cy="32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F8BA1C6-7584-95E0-4BC8-B69FFCC7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08" y="3456436"/>
            <a:ext cx="1866929" cy="32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9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62A1A-9701-85ED-EF21-7E9B900E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AlpacaRun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E5FA197-CE99-DF1F-DB7A-F659598DBE0F}"/>
              </a:ext>
            </a:extLst>
          </p:cNvPr>
          <p:cNvSpPr txBox="1"/>
          <p:nvPr/>
        </p:nvSpPr>
        <p:spPr>
          <a:xfrm>
            <a:off x="964022" y="2406471"/>
            <a:ext cx="59499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Il secondo minigioco di quest’app è </a:t>
            </a:r>
            <a:r>
              <a:rPr lang="it-IT" sz="18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AlpacaRun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, quest’ultima prende chiaramente ispirazione dal gioco che Google mette a disposizione su internet quando l’utente è offline. Le differenze consistono nel protagonista dell’avventura e negli ostacoli che deve superare. </a:t>
            </a: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7CEA3F-C462-3C74-1F91-04C4D180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4451529"/>
            <a:ext cx="4432040" cy="204505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6337A3-000B-4148-7343-0502CA9AE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39" y="4451529"/>
            <a:ext cx="4432040" cy="20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016729-64FE-B896-8F72-7CFC70D6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Quiz!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B25198-1A3C-5F9C-F831-FD31AC223A5A}"/>
              </a:ext>
            </a:extLst>
          </p:cNvPr>
          <p:cNvSpPr txBox="1"/>
          <p:nvPr/>
        </p:nvSpPr>
        <p:spPr>
          <a:xfrm>
            <a:off x="596576" y="2710458"/>
            <a:ext cx="37328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 sezione del quiz è quella che più di tutte rispetta le caratteristiche di un </a:t>
            </a:r>
            <a:r>
              <a:rPr lang="it-IT" sz="20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serious</a:t>
            </a:r>
            <a:r>
              <a:rPr lang="it-IT" sz="20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 game. Una volta scelta questa opzione dal menu iniziale, si apre la schermata di inizio del menu e si può scegliere se uscire o entrare nel quiz.  </a:t>
            </a: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3A10B6-0EAB-E16B-6BDA-FC8344DE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85" y="1349967"/>
            <a:ext cx="1582229" cy="3429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16CA997-B5BD-1DC0-358A-FE50EF03E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33" y="3204426"/>
            <a:ext cx="1582229" cy="3429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69001F6-C477-3675-1D40-2D5DC7B34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33" y="1349967"/>
            <a:ext cx="15822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7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CC342F-993C-663C-0678-C1CB1F8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BF49C9-16CC-9B4D-CBC8-20ECC49C1EE4}"/>
              </a:ext>
            </a:extLst>
          </p:cNvPr>
          <p:cNvSpPr txBox="1"/>
          <p:nvPr/>
        </p:nvSpPr>
        <p:spPr>
          <a:xfrm>
            <a:off x="464199" y="2197274"/>
            <a:ext cx="11051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Per accedere all’App è stato sviluppato la funzionalità di accesso e registrazione Android con l’appoggio di PHP, MySQL e Volley Library. Durante la registrazione viene controllato se l’email e la password sono impostate in maniera ottimale seguendo ciò che si viene chiesto. Inoltre il tutto viene salvato in database come elencato qui sotto nella immagine. 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03D933A-F2D3-94CB-1F16-8EBA87F5FEB0}"/>
              </a:ext>
            </a:extLst>
          </p:cNvPr>
          <p:cNvSpPr txBox="1"/>
          <p:nvPr/>
        </p:nvSpPr>
        <p:spPr>
          <a:xfrm>
            <a:off x="464199" y="5424058"/>
            <a:ext cx="11292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Per far si che il database sia ottimale dovrà andare in funzione anche XAMPP attivando all’interno di essa ‘’Apache’’ e ‘’MySQL’’ ,inoltre i dati che saranno visibili a noi saranno email e Id di riconoscimento la password non sarà visibile per questione di privacy, la costruzione di tutto ciò è avvenuto grazie alla visione di un video preso da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it-IT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00AE87-7D89-ADA2-5BD6-089CAB74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2355"/>
            <a:ext cx="1219200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89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{4235B82E-812D-4117-BDC1-B0543E680FB3}tf78853419_win32</Template>
  <TotalTime>33</TotalTime>
  <Words>473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Segoe UI</vt:lpstr>
      <vt:lpstr>Segoe UI Light</vt:lpstr>
      <vt:lpstr>Wingdings</vt:lpstr>
      <vt:lpstr>WordVisiCarriageReturn_MSFontService</vt:lpstr>
      <vt:lpstr>Tema1</vt:lpstr>
      <vt:lpstr>CULTUREA</vt:lpstr>
      <vt:lpstr>Introduzione a CULTUREA</vt:lpstr>
      <vt:lpstr>Menu principale</vt:lpstr>
      <vt:lpstr>Snake</vt:lpstr>
      <vt:lpstr>AlpacaRun</vt:lpstr>
      <vt:lpstr>Quiz!</vt:lpstr>
      <vt:lpstr>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CULTUREA</dc:title>
  <dc:creator>Antonio Pio Caputo</dc:creator>
  <cp:lastModifiedBy>Antonio Pio Caputo</cp:lastModifiedBy>
  <cp:revision>4</cp:revision>
  <dcterms:created xsi:type="dcterms:W3CDTF">2023-02-17T15:55:25Z</dcterms:created>
  <dcterms:modified xsi:type="dcterms:W3CDTF">2023-02-17T16:52:02Z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