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88AE0-AF88-494D-8006-1F011A1E3350}" type="datetimeFigureOut">
              <a:rPr lang="zh-CN" altLang="en-US" smtClean="0"/>
              <a:pPr/>
              <a:t>2017/2/19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3589B-06B2-48DB-BACA-B88B4A3651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 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1976264" cy="1752600"/>
          </a:xfrm>
        </p:spPr>
        <p:txBody>
          <a:bodyPr/>
          <a:lstStyle/>
          <a:p>
            <a:pPr algn="l"/>
            <a:r>
              <a:rPr lang="zh-CN" altLang="en-US" dirty="0" smtClean="0"/>
              <a:t>王利</a:t>
            </a:r>
            <a:r>
              <a:rPr lang="zh-CN" altLang="en-US" dirty="0" smtClean="0"/>
              <a:t>涛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@</a:t>
            </a:r>
            <a:r>
              <a:rPr lang="zh-CN" altLang="en-US" dirty="0" smtClean="0"/>
              <a:t>宅学部落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  <p:pic>
        <p:nvPicPr>
          <p:cNvPr id="1026" name="Picture 2" descr="G:\在线教育\宅学部落\qrcode_for_gh_e21956862bc4_2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573016"/>
            <a:ext cx="2457450" cy="2457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Linux/</a:t>
            </a:r>
            <a:r>
              <a:rPr lang="en-US" altLang="zh-CN" dirty="0" err="1" smtClean="0"/>
              <a:t>unix</a:t>
            </a:r>
            <a:r>
              <a:rPr lang="zh-CN" altLang="en-US" dirty="0" smtClean="0"/>
              <a:t>环境下安装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自动安装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安装成熟稳定版本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Ubuntu\ Debian</a:t>
            </a:r>
            <a:r>
              <a:rPr lang="zh-CN" altLang="en-US" dirty="0" smtClean="0"/>
              <a:t>下安装：</a:t>
            </a:r>
            <a:r>
              <a:rPr lang="en-US" altLang="zh-CN" sz="2000" dirty="0" smtClean="0">
                <a:solidFill>
                  <a:srgbClr val="0070C0"/>
                </a:solidFill>
              </a:rPr>
              <a:t>apt-get install git(git-core)</a:t>
            </a:r>
          </a:p>
          <a:p>
            <a:pPr lvl="1"/>
            <a:r>
              <a:rPr lang="en-US" altLang="zh-CN" dirty="0" smtClean="0"/>
              <a:t>Fedora\ RedHat</a:t>
            </a:r>
            <a:r>
              <a:rPr lang="zh-CN" altLang="en-US" dirty="0" smtClean="0"/>
              <a:t>下安装：</a:t>
            </a:r>
            <a:r>
              <a:rPr lang="en-US" altLang="zh-CN" dirty="0" smtClean="0">
                <a:solidFill>
                  <a:srgbClr val="0070C0"/>
                </a:solidFill>
              </a:rPr>
              <a:t>yum install git</a:t>
            </a:r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下安装：</a:t>
            </a:r>
            <a:r>
              <a:rPr lang="en-US" altLang="zh-CN" dirty="0" smtClean="0">
                <a:solidFill>
                  <a:srgbClr val="0070C0"/>
                </a:solidFill>
              </a:rPr>
              <a:t>sudo brew install git</a:t>
            </a:r>
          </a:p>
          <a:p>
            <a:r>
              <a:rPr lang="zh-CN" altLang="en-US" dirty="0" smtClean="0"/>
              <a:t>源码包安装</a:t>
            </a:r>
            <a:r>
              <a:rPr lang="en-US" altLang="zh-CN" dirty="0" smtClean="0"/>
              <a:t>(</a:t>
            </a:r>
            <a:r>
              <a:rPr lang="zh-CN" altLang="en-US" dirty="0" smtClean="0"/>
              <a:t>安装最新版本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最新</a:t>
            </a:r>
            <a:r>
              <a:rPr lang="en-US" altLang="zh-CN" dirty="0" smtClean="0"/>
              <a:t>git</a:t>
            </a:r>
            <a:r>
              <a:rPr lang="zh-CN" altLang="en-US" dirty="0" smtClean="0"/>
              <a:t>源码下载地址：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https://github.com/git/git/releases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之前，需要安装其依赖的包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apt-get install curl curl-</a:t>
            </a:r>
            <a:r>
              <a:rPr lang="en-US" altLang="zh-CN" dirty="0" err="1" smtClean="0">
                <a:solidFill>
                  <a:srgbClr val="0070C0"/>
                </a:solidFill>
              </a:rPr>
              <a:t>devel</a:t>
            </a:r>
            <a:r>
              <a:rPr lang="en-US" altLang="zh-CN" dirty="0" smtClean="0">
                <a:solidFill>
                  <a:srgbClr val="0070C0"/>
                </a:solidFill>
              </a:rPr>
              <a:t> zlib-devel openssl-devel perl </a:t>
            </a:r>
            <a:r>
              <a:rPr lang="en-US" altLang="zh-CN" dirty="0" err="1" smtClean="0">
                <a:solidFill>
                  <a:srgbClr val="0070C0"/>
                </a:solidFill>
              </a:rPr>
              <a:t>cpio</a:t>
            </a:r>
            <a:r>
              <a:rPr lang="en-US" altLang="zh-CN" dirty="0" smtClean="0">
                <a:solidFill>
                  <a:srgbClr val="0070C0"/>
                </a:solidFill>
              </a:rPr>
              <a:t> expat-</a:t>
            </a:r>
            <a:r>
              <a:rPr lang="en-US" altLang="zh-CN" dirty="0" err="1" smtClean="0">
                <a:solidFill>
                  <a:srgbClr val="0070C0"/>
                </a:solidFill>
              </a:rPr>
              <a:t>devel</a:t>
            </a:r>
            <a:r>
              <a:rPr lang="en-US" altLang="zh-CN" dirty="0" smtClean="0">
                <a:solidFill>
                  <a:srgbClr val="0070C0"/>
                </a:solidFill>
              </a:rPr>
              <a:t> gettex-devel</a:t>
            </a:r>
          </a:p>
          <a:p>
            <a:pPr lvl="1"/>
            <a:r>
              <a:rPr lang="zh-CN" altLang="en-US" dirty="0" smtClean="0"/>
              <a:t>需要安装</a:t>
            </a:r>
            <a:r>
              <a:rPr lang="en-US" altLang="zh-CN" dirty="0" err="1" smtClean="0"/>
              <a:t>libiconv</a:t>
            </a:r>
            <a:r>
              <a:rPr lang="zh-CN" altLang="en-US" dirty="0" smtClean="0"/>
              <a:t>编码转换库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源码下载、配置、编译、安装</a:t>
            </a:r>
            <a:endParaRPr lang="en-US" altLang="zh-CN" dirty="0" smtClean="0"/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curl -O https://github.com/git/git/releases/git-2.8.1.tar.gz</a:t>
            </a:r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make configure;./configure –-prefix=/</a:t>
            </a:r>
            <a:r>
              <a:rPr lang="en-US" altLang="zh-CN" dirty="0" err="1" smtClean="0">
                <a:solidFill>
                  <a:srgbClr val="0070C0"/>
                </a:solidFill>
              </a:rPr>
              <a:t>usr/git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make  prefix=/</a:t>
            </a:r>
            <a:r>
              <a:rPr lang="en-US" altLang="zh-CN" dirty="0" err="1" smtClean="0">
                <a:solidFill>
                  <a:srgbClr val="0070C0"/>
                </a:solidFill>
              </a:rPr>
              <a:t>usr/git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/>
            <a:r>
              <a:rPr lang="en-US" altLang="zh-CN" dirty="0" smtClean="0">
                <a:solidFill>
                  <a:srgbClr val="0070C0"/>
                </a:solidFill>
              </a:rPr>
              <a:t>make install</a:t>
            </a:r>
          </a:p>
          <a:p>
            <a:pPr lvl="2"/>
            <a:r>
              <a:rPr lang="zh-CN" altLang="en-US" dirty="0" smtClean="0">
                <a:solidFill>
                  <a:srgbClr val="0070C0"/>
                </a:solidFill>
              </a:rPr>
              <a:t>配置环境变量</a:t>
            </a:r>
            <a:r>
              <a:rPr lang="en-US" altLang="zh-CN" smtClean="0">
                <a:solidFill>
                  <a:srgbClr val="0070C0"/>
                </a:solidFill>
              </a:rPr>
              <a:t>PATH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Cygwin</a:t>
            </a:r>
            <a:r>
              <a:rPr lang="zh-CN" altLang="en-US" dirty="0" smtClean="0"/>
              <a:t>模拟环境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模拟了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的系统调用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下可以运行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工具和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在该环境下安装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Wine</a:t>
            </a:r>
            <a:r>
              <a:rPr lang="zh-CN" altLang="en-US" dirty="0" smtClean="0"/>
              <a:t>模拟环境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模拟了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的系统调用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，可以在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下面运行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r>
              <a:rPr lang="en-US" altLang="zh-CN" dirty="0" smtClean="0"/>
              <a:t>Msysgit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的“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版本”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cygwin</a:t>
            </a:r>
            <a:r>
              <a:rPr lang="zh-CN" altLang="en-US" dirty="0" smtClean="0"/>
              <a:t>一起打包，集成了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所需要的运行环境和组件，直接安装即可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嵌入式工程师自我修养</a:t>
            </a:r>
            <a:r>
              <a:rPr lang="en-US" altLang="zh-CN" smtClean="0"/>
              <a:t>》</a:t>
            </a:r>
            <a:r>
              <a:rPr lang="zh-CN" altLang="en-US" smtClean="0"/>
              <a:t>系列教程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326</Words>
  <Application>Microsoft Office PowerPoint</Application>
  <PresentationFormat>全屏显示(4:3)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第二章 Git安装</vt:lpstr>
      <vt:lpstr>在Linux/unix环境下安装</vt:lpstr>
      <vt:lpstr>在Windows下安装Git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122</cp:revision>
  <dcterms:modified xsi:type="dcterms:W3CDTF">2017-02-19T03:34:54Z</dcterms:modified>
</cp:coreProperties>
</file>