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8408" autoAdjust="0"/>
  </p:normalViewPr>
  <p:slideViewPr>
    <p:cSldViewPr>
      <p:cViewPr varScale="1">
        <p:scale>
          <a:sx n="73" d="100"/>
          <a:sy n="73" d="100"/>
        </p:scale>
        <p:origin x="1692" y="42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4555;&#30424;\MCSE%20PPT\&#25105;&#30340;&#33879;&#20316;\&#26032;&#20070;&#22823;&#33879;&#20316;\&#35745;&#31639;&#26426;&#32593;&#32476;&#21407;&#29702;\&#23383;&#31526;&#3859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63216507361166"/>
          <c:y val="0.43272341430255207"/>
          <c:w val="0.60932090666056737"/>
          <c:h val="0.18817541519294087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21-42BE-9F04-23BF749D7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682752"/>
        <c:axId val="246684288"/>
      </c:scatterChart>
      <c:valAx>
        <c:axId val="24668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6684288"/>
        <c:crosses val="autoZero"/>
        <c:crossBetween val="midCat"/>
      </c:valAx>
      <c:valAx>
        <c:axId val="246684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668275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043736572015368E-2"/>
          <c:y val="8.2038183583216476E-2"/>
          <c:w val="0.63774007861436766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66-4BE1-8B3D-919B6C80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70368"/>
        <c:axId val="45372160"/>
      </c:scatterChart>
      <c:valAx>
        <c:axId val="45370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72160"/>
        <c:crosses val="autoZero"/>
        <c:crossBetween val="midCat"/>
      </c:valAx>
      <c:valAx>
        <c:axId val="45372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703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59732827521604859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23-4E99-BE0B-5607E9EC6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83680"/>
        <c:axId val="45385216"/>
      </c:scatterChart>
      <c:valAx>
        <c:axId val="45383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85216"/>
        <c:crosses val="autoZero"/>
        <c:crossBetween val="midCat"/>
      </c:valAx>
      <c:valAx>
        <c:axId val="45385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836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55114335704654116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F8-40FC-8A35-A307A8250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96736"/>
        <c:axId val="45398272"/>
      </c:scatterChart>
      <c:valAx>
        <c:axId val="45396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98272"/>
        <c:crosses val="autoZero"/>
        <c:crossBetween val="midCat"/>
      </c:valAx>
      <c:valAx>
        <c:axId val="45398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967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44722729116514942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CE-4CD6-B5AD-8B6CDE0D4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5696"/>
        <c:axId val="45407232"/>
      </c:scatterChart>
      <c:valAx>
        <c:axId val="45405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407232"/>
        <c:crosses val="autoZero"/>
        <c:crossBetween val="midCat"/>
      </c:valAx>
      <c:valAx>
        <c:axId val="45407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4056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968108162411511E-2"/>
          <c:y val="9.2997087692805513E-2"/>
          <c:w val="0.41451297412841498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F8-41E4-A3CB-14476A16C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104576"/>
        <c:axId val="72106368"/>
      </c:scatterChart>
      <c:valAx>
        <c:axId val="7210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106368"/>
        <c:crosses val="autoZero"/>
        <c:crossBetween val="midCat"/>
      </c:valAx>
      <c:valAx>
        <c:axId val="72106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21045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63216507361166"/>
          <c:y val="0.43272341430255207"/>
          <c:w val="0.46703864624227298"/>
          <c:h val="0.18817541519294087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1B-4188-AD9D-A774E6809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56224"/>
        <c:axId val="41574400"/>
      </c:scatterChart>
      <c:valAx>
        <c:axId val="41556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574400"/>
        <c:crosses val="autoZero"/>
        <c:crossBetween val="midCat"/>
      </c:valAx>
      <c:valAx>
        <c:axId val="41574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5562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63216507361166"/>
          <c:y val="0.43272341430255207"/>
          <c:w val="0.37279974648470132"/>
          <c:h val="0.18817541519294087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E6-48C6-A8EF-1961CD273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5664"/>
        <c:axId val="44786432"/>
      </c:scatterChart>
      <c:valAx>
        <c:axId val="4158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786432"/>
        <c:crosses val="autoZero"/>
        <c:crossBetween val="midCat"/>
      </c:valAx>
      <c:valAx>
        <c:axId val="447864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5856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263216507361166"/>
          <c:y val="0.14779160824075072"/>
          <c:w val="0.34138677989884414"/>
          <c:h val="0.47310710818681911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37-4E95-AE80-D2CE6B9DF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57696"/>
        <c:axId val="44959232"/>
      </c:scatterChart>
      <c:valAx>
        <c:axId val="44957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959232"/>
        <c:crosses val="autoZero"/>
        <c:crossBetween val="midCat"/>
      </c:valAx>
      <c:valAx>
        <c:axId val="44959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95769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37025242754930371"/>
          <c:h val="0.47310710818681911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EB-4251-8589-96283681A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73056"/>
        <c:axId val="44978944"/>
      </c:scatterChart>
      <c:valAx>
        <c:axId val="44973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978944"/>
        <c:crosses val="autoZero"/>
        <c:crossBetween val="midCat"/>
      </c:valAx>
      <c:valAx>
        <c:axId val="44978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97305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631933173696349E-2"/>
          <c:y val="0.31217516988458632"/>
          <c:w val="0.77629483312288983"/>
          <c:h val="0.2868057383238054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24-4E26-AADA-818FA677D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18144"/>
        <c:axId val="45319680"/>
      </c:scatterChart>
      <c:valAx>
        <c:axId val="45318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19680"/>
        <c:crosses val="autoZero"/>
        <c:crossBetween val="midCat"/>
      </c:valAx>
      <c:valAx>
        <c:axId val="45319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181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71279057063981721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C8-4527-8478-D7CD96AB8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31200"/>
        <c:axId val="45332736"/>
      </c:scatterChart>
      <c:valAx>
        <c:axId val="4533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32736"/>
        <c:crosses val="autoZero"/>
        <c:crossBetween val="midCat"/>
      </c:valAx>
      <c:valAx>
        <c:axId val="45332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312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49533658092505295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74-46B7-81CE-0754BAE2A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40160"/>
        <c:axId val="45341696"/>
      </c:scatterChart>
      <c:valAx>
        <c:axId val="45340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41696"/>
        <c:crosses val="autoZero"/>
        <c:crossBetween val="midCat"/>
      </c:valAx>
      <c:valAx>
        <c:axId val="45341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40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194993391223083E-2"/>
          <c:y val="0.1149148959119836"/>
          <c:w val="0.66468128087991363"/>
          <c:h val="0.35255916298133966"/>
        </c:manualLayout>
      </c:layout>
      <c:scatterChart>
        <c:scatterStyle val="smoothMarker"/>
        <c:varyColors val="0"/>
        <c:ser>
          <c:idx val="0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Sheet1!$A$1:$A$3876</c:f>
              <c:numCache>
                <c:formatCode>General</c:formatCode>
                <c:ptCount val="38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</c:numCache>
            </c:numRef>
          </c:xVal>
          <c:yVal>
            <c:numRef>
              <c:f>Sheet1!$B$1:$B$3876</c:f>
              <c:numCache>
                <c:formatCode>General</c:formatCode>
                <c:ptCount val="3876"/>
                <c:pt idx="0">
                  <c:v>0</c:v>
                </c:pt>
                <c:pt idx="1">
                  <c:v>1.7452406437283512E-2</c:v>
                </c:pt>
                <c:pt idx="2">
                  <c:v>3.4899496702500969E-2</c:v>
                </c:pt>
                <c:pt idx="3">
                  <c:v>5.2335956242943828E-2</c:v>
                </c:pt>
                <c:pt idx="4">
                  <c:v>6.9756473744125302E-2</c:v>
                </c:pt>
                <c:pt idx="5">
                  <c:v>8.7155742747658166E-2</c:v>
                </c:pt>
                <c:pt idx="6">
                  <c:v>0.10452846326765346</c:v>
                </c:pt>
                <c:pt idx="7">
                  <c:v>0.12186934340514748</c:v>
                </c:pt>
                <c:pt idx="8">
                  <c:v>0.13917310096006544</c:v>
                </c:pt>
                <c:pt idx="9">
                  <c:v>0.15643446504023087</c:v>
                </c:pt>
                <c:pt idx="10">
                  <c:v>0.17364817766693033</c:v>
                </c:pt>
                <c:pt idx="11">
                  <c:v>0.1908089953765448</c:v>
                </c:pt>
                <c:pt idx="12">
                  <c:v>0.20791169081775931</c:v>
                </c:pt>
                <c:pt idx="13">
                  <c:v>0.224951054343865</c:v>
                </c:pt>
                <c:pt idx="14">
                  <c:v>0.24192189559966773</c:v>
                </c:pt>
                <c:pt idx="15">
                  <c:v>0.25881904510252074</c:v>
                </c:pt>
                <c:pt idx="16">
                  <c:v>0.27563735581699916</c:v>
                </c:pt>
                <c:pt idx="17">
                  <c:v>0.29237170472273677</c:v>
                </c:pt>
                <c:pt idx="18">
                  <c:v>0.3090169943749474</c:v>
                </c:pt>
                <c:pt idx="19">
                  <c:v>0.32556815445715664</c:v>
                </c:pt>
                <c:pt idx="20">
                  <c:v>0.34202014332566871</c:v>
                </c:pt>
                <c:pt idx="21">
                  <c:v>0.35836794954530027</c:v>
                </c:pt>
                <c:pt idx="22">
                  <c:v>0.37460659341591201</c:v>
                </c:pt>
                <c:pt idx="23">
                  <c:v>0.39073112848927372</c:v>
                </c:pt>
                <c:pt idx="24">
                  <c:v>0.40673664307580015</c:v>
                </c:pt>
                <c:pt idx="25">
                  <c:v>0.42261826174069944</c:v>
                </c:pt>
                <c:pt idx="26">
                  <c:v>0.4383711467890774</c:v>
                </c:pt>
                <c:pt idx="27">
                  <c:v>0.45399049973954675</c:v>
                </c:pt>
                <c:pt idx="28">
                  <c:v>0.46947156278589081</c:v>
                </c:pt>
                <c:pt idx="29">
                  <c:v>0.48480962024633706</c:v>
                </c:pt>
                <c:pt idx="30">
                  <c:v>0.49999999999999994</c:v>
                </c:pt>
                <c:pt idx="31">
                  <c:v>0.51503807491005416</c:v>
                </c:pt>
                <c:pt idx="32">
                  <c:v>0.5299192642332049</c:v>
                </c:pt>
                <c:pt idx="33">
                  <c:v>0.54463903501502708</c:v>
                </c:pt>
                <c:pt idx="34">
                  <c:v>0.5591929034707469</c:v>
                </c:pt>
                <c:pt idx="35">
                  <c:v>0.57357643635104605</c:v>
                </c:pt>
                <c:pt idx="36">
                  <c:v>0.58778525229247314</c:v>
                </c:pt>
                <c:pt idx="37">
                  <c:v>0.60181502315204827</c:v>
                </c:pt>
                <c:pt idx="38">
                  <c:v>0.61566147532565818</c:v>
                </c:pt>
                <c:pt idx="39">
                  <c:v>0.62932039104983739</c:v>
                </c:pt>
                <c:pt idx="40">
                  <c:v>0.64278760968653925</c:v>
                </c:pt>
                <c:pt idx="41">
                  <c:v>0.65605902899050716</c:v>
                </c:pt>
                <c:pt idx="42">
                  <c:v>0.66913060635885824</c:v>
                </c:pt>
                <c:pt idx="43">
                  <c:v>0.68199836006249848</c:v>
                </c:pt>
                <c:pt idx="44">
                  <c:v>0.69465837045899725</c:v>
                </c:pt>
                <c:pt idx="45">
                  <c:v>0.70710678118654746</c:v>
                </c:pt>
                <c:pt idx="46">
                  <c:v>0.71933980033865108</c:v>
                </c:pt>
                <c:pt idx="47">
                  <c:v>0.73135370161917046</c:v>
                </c:pt>
                <c:pt idx="48">
                  <c:v>0.74314482547739413</c:v>
                </c:pt>
                <c:pt idx="49">
                  <c:v>0.75470958022277201</c:v>
                </c:pt>
                <c:pt idx="50">
                  <c:v>0.76604444311897801</c:v>
                </c:pt>
                <c:pt idx="51">
                  <c:v>0.77714596145697079</c:v>
                </c:pt>
                <c:pt idx="52">
                  <c:v>0.78801075360672201</c:v>
                </c:pt>
                <c:pt idx="53">
                  <c:v>0.79863551004729283</c:v>
                </c:pt>
                <c:pt idx="54">
                  <c:v>0.80901699437494745</c:v>
                </c:pt>
                <c:pt idx="55">
                  <c:v>0.8191520442889918</c:v>
                </c:pt>
                <c:pt idx="56">
                  <c:v>0.82903757255504174</c:v>
                </c:pt>
                <c:pt idx="57">
                  <c:v>0.83867056794542394</c:v>
                </c:pt>
                <c:pt idx="58">
                  <c:v>0.84804809615642596</c:v>
                </c:pt>
                <c:pt idx="59">
                  <c:v>0.85716730070211222</c:v>
                </c:pt>
                <c:pt idx="60">
                  <c:v>0.8660254037844386</c:v>
                </c:pt>
                <c:pt idx="61">
                  <c:v>0.87461970713939574</c:v>
                </c:pt>
                <c:pt idx="62">
                  <c:v>0.88294759285892688</c:v>
                </c:pt>
                <c:pt idx="63">
                  <c:v>0.89100652418836779</c:v>
                </c:pt>
                <c:pt idx="64">
                  <c:v>0.89879404629916704</c:v>
                </c:pt>
                <c:pt idx="65">
                  <c:v>0.90630778703664994</c:v>
                </c:pt>
                <c:pt idx="66">
                  <c:v>0.91354545764260087</c:v>
                </c:pt>
                <c:pt idx="67">
                  <c:v>0.92050485345244026</c:v>
                </c:pt>
                <c:pt idx="68">
                  <c:v>0.92718385456678742</c:v>
                </c:pt>
                <c:pt idx="69">
                  <c:v>0.93358042649720174</c:v>
                </c:pt>
                <c:pt idx="70">
                  <c:v>0.93969262078590832</c:v>
                </c:pt>
                <c:pt idx="71">
                  <c:v>0.94551857559931674</c:v>
                </c:pt>
                <c:pt idx="72">
                  <c:v>0.95105651629515353</c:v>
                </c:pt>
                <c:pt idx="73">
                  <c:v>0.95630475596303544</c:v>
                </c:pt>
                <c:pt idx="74">
                  <c:v>0.96126169593831889</c:v>
                </c:pt>
                <c:pt idx="75">
                  <c:v>0.96592582628906831</c:v>
                </c:pt>
                <c:pt idx="76">
                  <c:v>0.97029572627599647</c:v>
                </c:pt>
                <c:pt idx="77">
                  <c:v>0.97437006478523525</c:v>
                </c:pt>
                <c:pt idx="78">
                  <c:v>0.97814760073380558</c:v>
                </c:pt>
                <c:pt idx="79">
                  <c:v>0.98162718344766398</c:v>
                </c:pt>
                <c:pt idx="80">
                  <c:v>0.98480775301220802</c:v>
                </c:pt>
                <c:pt idx="81">
                  <c:v>0.98768834059513777</c:v>
                </c:pt>
                <c:pt idx="82">
                  <c:v>0.99026806874157025</c:v>
                </c:pt>
                <c:pt idx="83">
                  <c:v>0.99254615164132198</c:v>
                </c:pt>
                <c:pt idx="84">
                  <c:v>0.99452189536827329</c:v>
                </c:pt>
                <c:pt idx="85">
                  <c:v>0.99619469809174555</c:v>
                </c:pt>
                <c:pt idx="86">
                  <c:v>0.9975640502598242</c:v>
                </c:pt>
                <c:pt idx="87">
                  <c:v>0.99862953475457383</c:v>
                </c:pt>
                <c:pt idx="88">
                  <c:v>0.99939082701909576</c:v>
                </c:pt>
                <c:pt idx="89">
                  <c:v>0.99984769515639127</c:v>
                </c:pt>
                <c:pt idx="90">
                  <c:v>1</c:v>
                </c:pt>
                <c:pt idx="91">
                  <c:v>0.99984769515639127</c:v>
                </c:pt>
                <c:pt idx="92">
                  <c:v>0.99939082701909576</c:v>
                </c:pt>
                <c:pt idx="93">
                  <c:v>0.99862953475457383</c:v>
                </c:pt>
                <c:pt idx="94">
                  <c:v>0.9975640502598242</c:v>
                </c:pt>
                <c:pt idx="95">
                  <c:v>0.99619469809174555</c:v>
                </c:pt>
                <c:pt idx="96">
                  <c:v>0.9945218953682734</c:v>
                </c:pt>
                <c:pt idx="97">
                  <c:v>0.99254615164132209</c:v>
                </c:pt>
                <c:pt idx="98">
                  <c:v>0.99026806874157036</c:v>
                </c:pt>
                <c:pt idx="99">
                  <c:v>0.98768834059513766</c:v>
                </c:pt>
                <c:pt idx="100">
                  <c:v>0.98480775301220802</c:v>
                </c:pt>
                <c:pt idx="101">
                  <c:v>0.98162718344766398</c:v>
                </c:pt>
                <c:pt idx="102">
                  <c:v>0.97814760073380569</c:v>
                </c:pt>
                <c:pt idx="103">
                  <c:v>0.97437006478523525</c:v>
                </c:pt>
                <c:pt idx="104">
                  <c:v>0.97029572627599647</c:v>
                </c:pt>
                <c:pt idx="105">
                  <c:v>0.96592582628906831</c:v>
                </c:pt>
                <c:pt idx="106">
                  <c:v>0.96126169593831889</c:v>
                </c:pt>
                <c:pt idx="107">
                  <c:v>0.95630475596303555</c:v>
                </c:pt>
                <c:pt idx="108">
                  <c:v>0.95105651629515364</c:v>
                </c:pt>
                <c:pt idx="109">
                  <c:v>0.94551857559931685</c:v>
                </c:pt>
                <c:pt idx="110">
                  <c:v>0.93969262078590843</c:v>
                </c:pt>
                <c:pt idx="111">
                  <c:v>0.93358042649720174</c:v>
                </c:pt>
                <c:pt idx="112">
                  <c:v>0.92718385456678742</c:v>
                </c:pt>
                <c:pt idx="113">
                  <c:v>0.92050485345244037</c:v>
                </c:pt>
                <c:pt idx="114">
                  <c:v>0.91354545764260098</c:v>
                </c:pt>
                <c:pt idx="115">
                  <c:v>0.90630778703665005</c:v>
                </c:pt>
                <c:pt idx="116">
                  <c:v>0.89879404629916693</c:v>
                </c:pt>
                <c:pt idx="117">
                  <c:v>0.8910065241883679</c:v>
                </c:pt>
                <c:pt idx="118">
                  <c:v>0.8829475928589271</c:v>
                </c:pt>
                <c:pt idx="119">
                  <c:v>0.87461970713939585</c:v>
                </c:pt>
                <c:pt idx="120">
                  <c:v>0.86602540378443871</c:v>
                </c:pt>
                <c:pt idx="121">
                  <c:v>0.85716730070211233</c:v>
                </c:pt>
                <c:pt idx="122">
                  <c:v>0.84804809615642607</c:v>
                </c:pt>
                <c:pt idx="123">
                  <c:v>0.83867056794542394</c:v>
                </c:pt>
                <c:pt idx="124">
                  <c:v>0.82903757255504174</c:v>
                </c:pt>
                <c:pt idx="125">
                  <c:v>0.81915204428899202</c:v>
                </c:pt>
                <c:pt idx="126">
                  <c:v>0.80901699437494745</c:v>
                </c:pt>
                <c:pt idx="127">
                  <c:v>0.79863551004729272</c:v>
                </c:pt>
                <c:pt idx="128">
                  <c:v>0.78801075360672201</c:v>
                </c:pt>
                <c:pt idx="129">
                  <c:v>0.77714596145697101</c:v>
                </c:pt>
                <c:pt idx="130">
                  <c:v>0.76604444311897801</c:v>
                </c:pt>
                <c:pt idx="131">
                  <c:v>0.75470958022277179</c:v>
                </c:pt>
                <c:pt idx="132">
                  <c:v>0.74314482547739424</c:v>
                </c:pt>
                <c:pt idx="133">
                  <c:v>0.73135370161917057</c:v>
                </c:pt>
                <c:pt idx="134">
                  <c:v>0.71933980033865141</c:v>
                </c:pt>
                <c:pt idx="135">
                  <c:v>0.70710678118654757</c:v>
                </c:pt>
                <c:pt idx="136">
                  <c:v>0.69465837045899714</c:v>
                </c:pt>
                <c:pt idx="137">
                  <c:v>0.68199836006249859</c:v>
                </c:pt>
                <c:pt idx="138">
                  <c:v>0.66913060635885835</c:v>
                </c:pt>
                <c:pt idx="139">
                  <c:v>0.65605902899050728</c:v>
                </c:pt>
                <c:pt idx="140">
                  <c:v>0.64278760968653947</c:v>
                </c:pt>
                <c:pt idx="141">
                  <c:v>0.62932039104983772</c:v>
                </c:pt>
                <c:pt idx="142">
                  <c:v>0.6156614753256584</c:v>
                </c:pt>
                <c:pt idx="143">
                  <c:v>0.60181502315204816</c:v>
                </c:pt>
                <c:pt idx="144">
                  <c:v>0.58778525229247325</c:v>
                </c:pt>
                <c:pt idx="145">
                  <c:v>0.57357643635104638</c:v>
                </c:pt>
                <c:pt idx="146">
                  <c:v>0.5591929034707469</c:v>
                </c:pt>
                <c:pt idx="147">
                  <c:v>0.54463903501502697</c:v>
                </c:pt>
                <c:pt idx="148">
                  <c:v>0.5299192642332049</c:v>
                </c:pt>
                <c:pt idx="149">
                  <c:v>0.51503807491005438</c:v>
                </c:pt>
                <c:pt idx="150">
                  <c:v>0.49999999999999994</c:v>
                </c:pt>
                <c:pt idx="151">
                  <c:v>0.48480962024633717</c:v>
                </c:pt>
                <c:pt idx="152">
                  <c:v>0.46947156278589108</c:v>
                </c:pt>
                <c:pt idx="153">
                  <c:v>0.45399049973954686</c:v>
                </c:pt>
                <c:pt idx="154">
                  <c:v>0.43837114678907729</c:v>
                </c:pt>
                <c:pt idx="155">
                  <c:v>0.4226182617406995</c:v>
                </c:pt>
                <c:pt idx="156">
                  <c:v>0.40673664307580043</c:v>
                </c:pt>
                <c:pt idx="157">
                  <c:v>0.39073112848927416</c:v>
                </c:pt>
                <c:pt idx="158">
                  <c:v>0.37460659341591224</c:v>
                </c:pt>
                <c:pt idx="159">
                  <c:v>0.35836794954530021</c:v>
                </c:pt>
                <c:pt idx="160">
                  <c:v>0.34202014332566888</c:v>
                </c:pt>
                <c:pt idx="161">
                  <c:v>0.32556815445715703</c:v>
                </c:pt>
                <c:pt idx="162">
                  <c:v>0.30901699437494751</c:v>
                </c:pt>
                <c:pt idx="163">
                  <c:v>0.29237170472273705</c:v>
                </c:pt>
                <c:pt idx="164">
                  <c:v>0.27563735581699966</c:v>
                </c:pt>
                <c:pt idx="165">
                  <c:v>0.25881904510252102</c:v>
                </c:pt>
                <c:pt idx="166">
                  <c:v>0.24192189559966773</c:v>
                </c:pt>
                <c:pt idx="167">
                  <c:v>0.22495105434386478</c:v>
                </c:pt>
                <c:pt idx="168">
                  <c:v>0.20791169081775931</c:v>
                </c:pt>
                <c:pt idx="169">
                  <c:v>0.19080899537654497</c:v>
                </c:pt>
                <c:pt idx="170">
                  <c:v>0.17364817766693028</c:v>
                </c:pt>
                <c:pt idx="171">
                  <c:v>0.15643446504023098</c:v>
                </c:pt>
                <c:pt idx="172">
                  <c:v>0.13917310096006574</c:v>
                </c:pt>
                <c:pt idx="173">
                  <c:v>0.12186934340514755</c:v>
                </c:pt>
                <c:pt idx="174">
                  <c:v>0.10452846326765373</c:v>
                </c:pt>
                <c:pt idx="175">
                  <c:v>8.7155742747658638E-2</c:v>
                </c:pt>
                <c:pt idx="176">
                  <c:v>6.9756473744125524E-2</c:v>
                </c:pt>
                <c:pt idx="177">
                  <c:v>5.2335956242943807E-2</c:v>
                </c:pt>
                <c:pt idx="178">
                  <c:v>3.4899496702500699E-2</c:v>
                </c:pt>
                <c:pt idx="179">
                  <c:v>1.7452406437283439E-2</c:v>
                </c:pt>
                <c:pt idx="180">
                  <c:v>1.22514845490862E-16</c:v>
                </c:pt>
                <c:pt idx="181">
                  <c:v>-1.7452406437283192E-2</c:v>
                </c:pt>
                <c:pt idx="182">
                  <c:v>-3.48994967025009E-2</c:v>
                </c:pt>
                <c:pt idx="183">
                  <c:v>-5.2335956242943557E-2</c:v>
                </c:pt>
                <c:pt idx="184">
                  <c:v>-6.9756473744124831E-2</c:v>
                </c:pt>
                <c:pt idx="185">
                  <c:v>-8.7155742747657944E-2</c:v>
                </c:pt>
                <c:pt idx="186">
                  <c:v>-0.10452846326765305</c:v>
                </c:pt>
                <c:pt idx="187">
                  <c:v>-0.12186934340514774</c:v>
                </c:pt>
                <c:pt idx="188">
                  <c:v>-0.13917310096006552</c:v>
                </c:pt>
                <c:pt idx="189">
                  <c:v>-0.15643446504023073</c:v>
                </c:pt>
                <c:pt idx="190">
                  <c:v>-0.17364817766693047</c:v>
                </c:pt>
                <c:pt idx="191">
                  <c:v>-0.19080899537654472</c:v>
                </c:pt>
                <c:pt idx="192">
                  <c:v>-0.20791169081775907</c:v>
                </c:pt>
                <c:pt idx="193">
                  <c:v>-0.22495105434386498</c:v>
                </c:pt>
                <c:pt idx="194">
                  <c:v>-0.24192189559966751</c:v>
                </c:pt>
                <c:pt idx="195">
                  <c:v>-0.25881904510252035</c:v>
                </c:pt>
                <c:pt idx="196">
                  <c:v>-0.275637355816999</c:v>
                </c:pt>
                <c:pt idx="197">
                  <c:v>-0.29237170472273638</c:v>
                </c:pt>
                <c:pt idx="198">
                  <c:v>-0.30901699437494773</c:v>
                </c:pt>
                <c:pt idx="199">
                  <c:v>-0.32556815445715676</c:v>
                </c:pt>
                <c:pt idx="200">
                  <c:v>-0.34202014332566866</c:v>
                </c:pt>
                <c:pt idx="201">
                  <c:v>-0.35836794954530043</c:v>
                </c:pt>
                <c:pt idx="202">
                  <c:v>-0.37460659341591201</c:v>
                </c:pt>
                <c:pt idx="203">
                  <c:v>-0.39073112848927355</c:v>
                </c:pt>
                <c:pt idx="204">
                  <c:v>-0.40673664307579982</c:v>
                </c:pt>
                <c:pt idx="205">
                  <c:v>-0.42261826174069927</c:v>
                </c:pt>
                <c:pt idx="206">
                  <c:v>-0.43837114678907707</c:v>
                </c:pt>
                <c:pt idx="207">
                  <c:v>-0.45399049973954625</c:v>
                </c:pt>
                <c:pt idx="208">
                  <c:v>-0.46947156278589086</c:v>
                </c:pt>
                <c:pt idx="209">
                  <c:v>-0.48480962024633695</c:v>
                </c:pt>
                <c:pt idx="210">
                  <c:v>-0.50000000000000011</c:v>
                </c:pt>
                <c:pt idx="211">
                  <c:v>-0.51503807491005416</c:v>
                </c:pt>
                <c:pt idx="212">
                  <c:v>-0.52991926423320479</c:v>
                </c:pt>
                <c:pt idx="213">
                  <c:v>-0.54463903501502708</c:v>
                </c:pt>
                <c:pt idx="214">
                  <c:v>-0.55919290347074668</c:v>
                </c:pt>
                <c:pt idx="215">
                  <c:v>-0.57357643635104583</c:v>
                </c:pt>
                <c:pt idx="216">
                  <c:v>-0.58778525229247303</c:v>
                </c:pt>
                <c:pt idx="217">
                  <c:v>-0.60181502315204805</c:v>
                </c:pt>
                <c:pt idx="218">
                  <c:v>-0.61566147532565785</c:v>
                </c:pt>
                <c:pt idx="219">
                  <c:v>-0.62932039104983761</c:v>
                </c:pt>
                <c:pt idx="220">
                  <c:v>-0.64278760968653925</c:v>
                </c:pt>
                <c:pt idx="221">
                  <c:v>-0.65605902899050739</c:v>
                </c:pt>
                <c:pt idx="222">
                  <c:v>-0.66913060635885824</c:v>
                </c:pt>
                <c:pt idx="223">
                  <c:v>-0.68199836006249837</c:v>
                </c:pt>
                <c:pt idx="224">
                  <c:v>-0.69465837045899737</c:v>
                </c:pt>
                <c:pt idx="225">
                  <c:v>-0.70710678118654746</c:v>
                </c:pt>
                <c:pt idx="226">
                  <c:v>-0.71933980033865086</c:v>
                </c:pt>
                <c:pt idx="227">
                  <c:v>-0.73135370161917013</c:v>
                </c:pt>
                <c:pt idx="228">
                  <c:v>-0.74314482547739402</c:v>
                </c:pt>
                <c:pt idx="229">
                  <c:v>-0.75470958022277168</c:v>
                </c:pt>
                <c:pt idx="230">
                  <c:v>-0.7660444431189779</c:v>
                </c:pt>
                <c:pt idx="231">
                  <c:v>-0.77714596145697112</c:v>
                </c:pt>
                <c:pt idx="232">
                  <c:v>-0.78801075360672213</c:v>
                </c:pt>
                <c:pt idx="233">
                  <c:v>-0.79863551004729283</c:v>
                </c:pt>
                <c:pt idx="234">
                  <c:v>-0.80901699437494734</c:v>
                </c:pt>
                <c:pt idx="235">
                  <c:v>-0.81915204428899158</c:v>
                </c:pt>
                <c:pt idx="236">
                  <c:v>-0.8290375725550414</c:v>
                </c:pt>
                <c:pt idx="237">
                  <c:v>-0.83867056794542405</c:v>
                </c:pt>
                <c:pt idx="238">
                  <c:v>-0.84804809615642596</c:v>
                </c:pt>
                <c:pt idx="239">
                  <c:v>-0.85716730070211211</c:v>
                </c:pt>
                <c:pt idx="240">
                  <c:v>-0.86602540378443837</c:v>
                </c:pt>
                <c:pt idx="241">
                  <c:v>-0.87461970713939596</c:v>
                </c:pt>
                <c:pt idx="242">
                  <c:v>-0.88294759285892699</c:v>
                </c:pt>
                <c:pt idx="243">
                  <c:v>-0.89100652418836779</c:v>
                </c:pt>
                <c:pt idx="244">
                  <c:v>-0.89879404629916682</c:v>
                </c:pt>
                <c:pt idx="245">
                  <c:v>-0.90630778703664971</c:v>
                </c:pt>
                <c:pt idx="246">
                  <c:v>-0.91354545764260098</c:v>
                </c:pt>
                <c:pt idx="247">
                  <c:v>-0.92050485345244026</c:v>
                </c:pt>
                <c:pt idx="248">
                  <c:v>-0.92718385456678731</c:v>
                </c:pt>
                <c:pt idx="249">
                  <c:v>-0.93358042649720163</c:v>
                </c:pt>
                <c:pt idx="250">
                  <c:v>-0.93969262078590821</c:v>
                </c:pt>
                <c:pt idx="251">
                  <c:v>-0.94551857559931685</c:v>
                </c:pt>
                <c:pt idx="252">
                  <c:v>-0.95105651629515353</c:v>
                </c:pt>
                <c:pt idx="253">
                  <c:v>-0.95630475596303532</c:v>
                </c:pt>
                <c:pt idx="254">
                  <c:v>-0.96126169593831901</c:v>
                </c:pt>
                <c:pt idx="255">
                  <c:v>-0.96592582628906831</c:v>
                </c:pt>
                <c:pt idx="256">
                  <c:v>-0.97029572627599647</c:v>
                </c:pt>
                <c:pt idx="257">
                  <c:v>-0.97437006478523513</c:v>
                </c:pt>
                <c:pt idx="258">
                  <c:v>-0.97814760073380558</c:v>
                </c:pt>
                <c:pt idx="259">
                  <c:v>-0.98162718344766386</c:v>
                </c:pt>
                <c:pt idx="260">
                  <c:v>-0.98480775301220802</c:v>
                </c:pt>
                <c:pt idx="261">
                  <c:v>-0.98768834059513766</c:v>
                </c:pt>
                <c:pt idx="262">
                  <c:v>-0.99026806874157036</c:v>
                </c:pt>
                <c:pt idx="263">
                  <c:v>-0.99254615164132209</c:v>
                </c:pt>
                <c:pt idx="264">
                  <c:v>-0.9945218953682734</c:v>
                </c:pt>
                <c:pt idx="265">
                  <c:v>-0.99619469809174555</c:v>
                </c:pt>
                <c:pt idx="266">
                  <c:v>-0.9975640502598242</c:v>
                </c:pt>
                <c:pt idx="267">
                  <c:v>-0.99862953475457383</c:v>
                </c:pt>
                <c:pt idx="268">
                  <c:v>-0.99939082701909565</c:v>
                </c:pt>
                <c:pt idx="269">
                  <c:v>-0.99984769515639127</c:v>
                </c:pt>
                <c:pt idx="270">
                  <c:v>-1</c:v>
                </c:pt>
                <c:pt idx="271">
                  <c:v>-0.99984769515639127</c:v>
                </c:pt>
                <c:pt idx="272">
                  <c:v>-0.99939082701909576</c:v>
                </c:pt>
                <c:pt idx="273">
                  <c:v>-0.99862953475457383</c:v>
                </c:pt>
                <c:pt idx="274">
                  <c:v>-0.99756405025982431</c:v>
                </c:pt>
                <c:pt idx="275">
                  <c:v>-0.99619469809174555</c:v>
                </c:pt>
                <c:pt idx="276">
                  <c:v>-0.9945218953682734</c:v>
                </c:pt>
                <c:pt idx="277">
                  <c:v>-0.99254615164132198</c:v>
                </c:pt>
                <c:pt idx="278">
                  <c:v>-0.99026806874157036</c:v>
                </c:pt>
                <c:pt idx="279">
                  <c:v>-0.98768834059513777</c:v>
                </c:pt>
                <c:pt idx="280">
                  <c:v>-0.98480775301220813</c:v>
                </c:pt>
                <c:pt idx="281">
                  <c:v>-0.98162718344766409</c:v>
                </c:pt>
                <c:pt idx="282">
                  <c:v>-0.9781476007338058</c:v>
                </c:pt>
                <c:pt idx="283">
                  <c:v>-0.97437006478523525</c:v>
                </c:pt>
                <c:pt idx="284">
                  <c:v>-0.97029572627599658</c:v>
                </c:pt>
                <c:pt idx="285">
                  <c:v>-0.9659258262890682</c:v>
                </c:pt>
                <c:pt idx="286">
                  <c:v>-0.96126169593831878</c:v>
                </c:pt>
                <c:pt idx="287">
                  <c:v>-0.95630475596303544</c:v>
                </c:pt>
                <c:pt idx="288">
                  <c:v>-0.95105651629515364</c:v>
                </c:pt>
                <c:pt idx="289">
                  <c:v>-0.94551857559931696</c:v>
                </c:pt>
                <c:pt idx="290">
                  <c:v>-0.93969262078590854</c:v>
                </c:pt>
                <c:pt idx="291">
                  <c:v>-0.93358042649720208</c:v>
                </c:pt>
                <c:pt idx="292">
                  <c:v>-0.92718385456678742</c:v>
                </c:pt>
                <c:pt idx="293">
                  <c:v>-0.92050485345244049</c:v>
                </c:pt>
                <c:pt idx="294">
                  <c:v>-0.91354545764260076</c:v>
                </c:pt>
                <c:pt idx="295">
                  <c:v>-0.90630778703664994</c:v>
                </c:pt>
                <c:pt idx="296">
                  <c:v>-0.89879404629916704</c:v>
                </c:pt>
                <c:pt idx="297">
                  <c:v>-0.8910065241883679</c:v>
                </c:pt>
                <c:pt idx="298">
                  <c:v>-0.8829475928589271</c:v>
                </c:pt>
                <c:pt idx="299">
                  <c:v>-0.87461970713939607</c:v>
                </c:pt>
                <c:pt idx="300">
                  <c:v>-0.8660254037844386</c:v>
                </c:pt>
                <c:pt idx="301">
                  <c:v>-0.85716730070211233</c:v>
                </c:pt>
                <c:pt idx="302">
                  <c:v>-0.84804809615642618</c:v>
                </c:pt>
                <c:pt idx="303">
                  <c:v>-0.83867056794542427</c:v>
                </c:pt>
                <c:pt idx="304">
                  <c:v>-0.82903757255504207</c:v>
                </c:pt>
                <c:pt idx="305">
                  <c:v>-0.8191520442889918</c:v>
                </c:pt>
                <c:pt idx="306">
                  <c:v>-0.80901699437494756</c:v>
                </c:pt>
                <c:pt idx="307">
                  <c:v>-0.79863551004729305</c:v>
                </c:pt>
                <c:pt idx="308">
                  <c:v>-0.78801075360672179</c:v>
                </c:pt>
                <c:pt idx="309">
                  <c:v>-0.77714596145697079</c:v>
                </c:pt>
                <c:pt idx="310">
                  <c:v>-0.76604444311897812</c:v>
                </c:pt>
                <c:pt idx="311">
                  <c:v>-0.75470958022277224</c:v>
                </c:pt>
                <c:pt idx="312">
                  <c:v>-0.74314482547739458</c:v>
                </c:pt>
                <c:pt idx="313">
                  <c:v>-0.73135370161917101</c:v>
                </c:pt>
                <c:pt idx="314">
                  <c:v>-0.71933980033865175</c:v>
                </c:pt>
                <c:pt idx="315">
                  <c:v>-0.70710678118654768</c:v>
                </c:pt>
                <c:pt idx="316">
                  <c:v>-0.69465837045899759</c:v>
                </c:pt>
                <c:pt idx="317">
                  <c:v>-0.68199836006249825</c:v>
                </c:pt>
                <c:pt idx="318">
                  <c:v>-0.66913060635885813</c:v>
                </c:pt>
                <c:pt idx="319">
                  <c:v>-0.65605902899050739</c:v>
                </c:pt>
                <c:pt idx="320">
                  <c:v>-0.64278760968653958</c:v>
                </c:pt>
                <c:pt idx="321">
                  <c:v>-0.62932039104983784</c:v>
                </c:pt>
                <c:pt idx="322">
                  <c:v>-0.61566147532565885</c:v>
                </c:pt>
                <c:pt idx="323">
                  <c:v>-0.60181502315204827</c:v>
                </c:pt>
                <c:pt idx="324">
                  <c:v>-0.58778525229247336</c:v>
                </c:pt>
                <c:pt idx="325">
                  <c:v>-0.57357643635104649</c:v>
                </c:pt>
                <c:pt idx="326">
                  <c:v>-0.55919290347074735</c:v>
                </c:pt>
                <c:pt idx="327">
                  <c:v>-0.54463903501502697</c:v>
                </c:pt>
                <c:pt idx="328">
                  <c:v>-0.52991926423320579</c:v>
                </c:pt>
                <c:pt idx="329">
                  <c:v>-0.51503807491005449</c:v>
                </c:pt>
                <c:pt idx="330">
                  <c:v>-0.50000000000000044</c:v>
                </c:pt>
                <c:pt idx="331">
                  <c:v>-0.48480962024633689</c:v>
                </c:pt>
                <c:pt idx="332">
                  <c:v>-0.46947156278589081</c:v>
                </c:pt>
                <c:pt idx="333">
                  <c:v>-0.45399049973954697</c:v>
                </c:pt>
                <c:pt idx="334">
                  <c:v>-0.43837114678907702</c:v>
                </c:pt>
                <c:pt idx="335">
                  <c:v>-0.4226182617407</c:v>
                </c:pt>
                <c:pt idx="336">
                  <c:v>-0.40673664307580015</c:v>
                </c:pt>
                <c:pt idx="337">
                  <c:v>-0.39073112848927471</c:v>
                </c:pt>
                <c:pt idx="338">
                  <c:v>-0.37460659341591235</c:v>
                </c:pt>
                <c:pt idx="339">
                  <c:v>-0.35836794954530077</c:v>
                </c:pt>
                <c:pt idx="340">
                  <c:v>-0.3420201433256686</c:v>
                </c:pt>
                <c:pt idx="341">
                  <c:v>-0.32556815445715753</c:v>
                </c:pt>
                <c:pt idx="342">
                  <c:v>-0.30901699437494762</c:v>
                </c:pt>
                <c:pt idx="343">
                  <c:v>-0.29237170472273627</c:v>
                </c:pt>
                <c:pt idx="344">
                  <c:v>-0.27563735581699977</c:v>
                </c:pt>
                <c:pt idx="345">
                  <c:v>-0.25881904510252068</c:v>
                </c:pt>
                <c:pt idx="346">
                  <c:v>-0.24192189559966787</c:v>
                </c:pt>
                <c:pt idx="347">
                  <c:v>-0.22495105434386534</c:v>
                </c:pt>
                <c:pt idx="348">
                  <c:v>-0.20791169081775987</c:v>
                </c:pt>
                <c:pt idx="349">
                  <c:v>-0.19080899537654467</c:v>
                </c:pt>
                <c:pt idx="350">
                  <c:v>-0.17364817766693127</c:v>
                </c:pt>
                <c:pt idx="351">
                  <c:v>-0.15643446504023112</c:v>
                </c:pt>
                <c:pt idx="352">
                  <c:v>-0.13917310096006588</c:v>
                </c:pt>
                <c:pt idx="353">
                  <c:v>-0.12186934340514811</c:v>
                </c:pt>
                <c:pt idx="354">
                  <c:v>-0.10452846326765342</c:v>
                </c:pt>
                <c:pt idx="355">
                  <c:v>-8.7155742747658319E-2</c:v>
                </c:pt>
                <c:pt idx="356">
                  <c:v>-6.9756473744124761E-2</c:v>
                </c:pt>
                <c:pt idx="357">
                  <c:v>-5.2335956242944369E-2</c:v>
                </c:pt>
                <c:pt idx="358">
                  <c:v>-3.4899496702500823E-2</c:v>
                </c:pt>
                <c:pt idx="359">
                  <c:v>-1.7452406437284448E-2</c:v>
                </c:pt>
                <c:pt idx="360">
                  <c:v>-2.45029690981724E-16</c:v>
                </c:pt>
                <c:pt idx="361">
                  <c:v>1.7452406437283071E-2</c:v>
                </c:pt>
                <c:pt idx="362">
                  <c:v>3.4899496702500331E-2</c:v>
                </c:pt>
                <c:pt idx="363">
                  <c:v>5.2335956242943883E-2</c:v>
                </c:pt>
                <c:pt idx="364">
                  <c:v>6.975647374412515E-2</c:v>
                </c:pt>
                <c:pt idx="365">
                  <c:v>8.7155742747658707E-2</c:v>
                </c:pt>
                <c:pt idx="366">
                  <c:v>0.10452846326765293</c:v>
                </c:pt>
                <c:pt idx="367">
                  <c:v>0.12186934340514763</c:v>
                </c:pt>
                <c:pt idx="368">
                  <c:v>0.13917310096006452</c:v>
                </c:pt>
                <c:pt idx="369">
                  <c:v>0.15643446504023062</c:v>
                </c:pt>
                <c:pt idx="370">
                  <c:v>0.17364817766692991</c:v>
                </c:pt>
                <c:pt idx="371">
                  <c:v>0.19080899537654505</c:v>
                </c:pt>
                <c:pt idx="372">
                  <c:v>0.20791169081775851</c:v>
                </c:pt>
                <c:pt idx="373">
                  <c:v>0.22495105434386484</c:v>
                </c:pt>
                <c:pt idx="374">
                  <c:v>0.24192189559966823</c:v>
                </c:pt>
                <c:pt idx="375">
                  <c:v>0.25881904510252024</c:v>
                </c:pt>
                <c:pt idx="376">
                  <c:v>0.27563735581699933</c:v>
                </c:pt>
                <c:pt idx="377">
                  <c:v>0.29237170472273666</c:v>
                </c:pt>
                <c:pt idx="378">
                  <c:v>0.30901699437494717</c:v>
                </c:pt>
                <c:pt idx="379">
                  <c:v>0.32556815445715626</c:v>
                </c:pt>
                <c:pt idx="380">
                  <c:v>0.34202014332566893</c:v>
                </c:pt>
                <c:pt idx="381">
                  <c:v>0.35836794954529949</c:v>
                </c:pt>
                <c:pt idx="382">
                  <c:v>0.3746065934159119</c:v>
                </c:pt>
                <c:pt idx="383">
                  <c:v>0.39073112848927261</c:v>
                </c:pt>
                <c:pt idx="384">
                  <c:v>0.40673664307579971</c:v>
                </c:pt>
                <c:pt idx="385">
                  <c:v>0.42261826174069955</c:v>
                </c:pt>
                <c:pt idx="386">
                  <c:v>0.43837114678907735</c:v>
                </c:pt>
                <c:pt idx="387">
                  <c:v>0.45399049973954736</c:v>
                </c:pt>
                <c:pt idx="388">
                  <c:v>0.46947156278589036</c:v>
                </c:pt>
                <c:pt idx="389">
                  <c:v>0.48480962024633723</c:v>
                </c:pt>
                <c:pt idx="390">
                  <c:v>0.49999999999999928</c:v>
                </c:pt>
                <c:pt idx="391">
                  <c:v>0.51503807491005404</c:v>
                </c:pt>
                <c:pt idx="392">
                  <c:v>0.52991926423320468</c:v>
                </c:pt>
                <c:pt idx="393">
                  <c:v>0.54463903501502664</c:v>
                </c:pt>
                <c:pt idx="394">
                  <c:v>0.55919290347074624</c:v>
                </c:pt>
                <c:pt idx="395">
                  <c:v>0.57357643635104605</c:v>
                </c:pt>
                <c:pt idx="396">
                  <c:v>0.58778525229247358</c:v>
                </c:pt>
                <c:pt idx="397">
                  <c:v>0.60181502315204793</c:v>
                </c:pt>
                <c:pt idx="398">
                  <c:v>0.6156614753256584</c:v>
                </c:pt>
                <c:pt idx="399">
                  <c:v>0.62932039104983684</c:v>
                </c:pt>
                <c:pt idx="400">
                  <c:v>0.64278760968653914</c:v>
                </c:pt>
                <c:pt idx="401">
                  <c:v>0.65605902899050705</c:v>
                </c:pt>
                <c:pt idx="402">
                  <c:v>0.66913060635885846</c:v>
                </c:pt>
                <c:pt idx="403">
                  <c:v>0.68199836006249792</c:v>
                </c:pt>
                <c:pt idx="404">
                  <c:v>0.69465837045899725</c:v>
                </c:pt>
                <c:pt idx="405">
                  <c:v>0.70710678118654668</c:v>
                </c:pt>
                <c:pt idx="406">
                  <c:v>0.71933980033865086</c:v>
                </c:pt>
                <c:pt idx="407">
                  <c:v>0.73135370161917068</c:v>
                </c:pt>
                <c:pt idx="408">
                  <c:v>0.74314482547739369</c:v>
                </c:pt>
                <c:pt idx="409">
                  <c:v>0.7547095802227719</c:v>
                </c:pt>
                <c:pt idx="410">
                  <c:v>0.76604444311897779</c:v>
                </c:pt>
                <c:pt idx="411">
                  <c:v>0.77714596145697112</c:v>
                </c:pt>
                <c:pt idx="412">
                  <c:v>0.78801075360672146</c:v>
                </c:pt>
                <c:pt idx="413">
                  <c:v>0.79863551004729283</c:v>
                </c:pt>
                <c:pt idx="414">
                  <c:v>0.80901699437494679</c:v>
                </c:pt>
                <c:pt idx="415">
                  <c:v>0.81915204428899147</c:v>
                </c:pt>
                <c:pt idx="416">
                  <c:v>0.82903757255504185</c:v>
                </c:pt>
                <c:pt idx="417">
                  <c:v>0.83867056794542405</c:v>
                </c:pt>
                <c:pt idx="418">
                  <c:v>0.84804809615642585</c:v>
                </c:pt>
                <c:pt idx="419">
                  <c:v>0.85716730070211211</c:v>
                </c:pt>
                <c:pt idx="420">
                  <c:v>0.86602540378443882</c:v>
                </c:pt>
                <c:pt idx="421">
                  <c:v>0.87461970713939541</c:v>
                </c:pt>
                <c:pt idx="422">
                  <c:v>0.88294759285892688</c:v>
                </c:pt>
                <c:pt idx="423">
                  <c:v>0.89100652418836768</c:v>
                </c:pt>
                <c:pt idx="424">
                  <c:v>0.89879404629916682</c:v>
                </c:pt>
                <c:pt idx="425">
                  <c:v>0.90630778703664971</c:v>
                </c:pt>
                <c:pt idx="426">
                  <c:v>0.91354545764260087</c:v>
                </c:pt>
                <c:pt idx="427">
                  <c:v>0.9205048534524406</c:v>
                </c:pt>
                <c:pt idx="428">
                  <c:v>0.9271838545667872</c:v>
                </c:pt>
                <c:pt idx="429">
                  <c:v>0.93358042649720185</c:v>
                </c:pt>
                <c:pt idx="430">
                  <c:v>0.93969262078590809</c:v>
                </c:pt>
                <c:pt idx="431">
                  <c:v>0.94551857559931674</c:v>
                </c:pt>
                <c:pt idx="432">
                  <c:v>0.95105651629515353</c:v>
                </c:pt>
                <c:pt idx="433">
                  <c:v>0.95630475596303555</c:v>
                </c:pt>
                <c:pt idx="434">
                  <c:v>0.96126169593831867</c:v>
                </c:pt>
                <c:pt idx="435">
                  <c:v>0.96592582628906831</c:v>
                </c:pt>
                <c:pt idx="436">
                  <c:v>0.97029572627599625</c:v>
                </c:pt>
                <c:pt idx="437">
                  <c:v>0.97437006478523513</c:v>
                </c:pt>
                <c:pt idx="438">
                  <c:v>0.97814760073380569</c:v>
                </c:pt>
                <c:pt idx="439">
                  <c:v>0.98162718344766375</c:v>
                </c:pt>
                <c:pt idx="440">
                  <c:v>0.98480775301220802</c:v>
                </c:pt>
                <c:pt idx="441">
                  <c:v>0.98768834059513766</c:v>
                </c:pt>
                <c:pt idx="442">
                  <c:v>0.99026806874157036</c:v>
                </c:pt>
                <c:pt idx="443">
                  <c:v>0.99254615164132198</c:v>
                </c:pt>
                <c:pt idx="444">
                  <c:v>0.99452189536827329</c:v>
                </c:pt>
                <c:pt idx="445">
                  <c:v>0.99619469809174543</c:v>
                </c:pt>
                <c:pt idx="446">
                  <c:v>0.9975640502598242</c:v>
                </c:pt>
                <c:pt idx="447">
                  <c:v>0.99862953475457383</c:v>
                </c:pt>
                <c:pt idx="448">
                  <c:v>0.99939082701909576</c:v>
                </c:pt>
                <c:pt idx="449">
                  <c:v>0.99984769515639127</c:v>
                </c:pt>
                <c:pt idx="450">
                  <c:v>1</c:v>
                </c:pt>
                <c:pt idx="451">
                  <c:v>0.99984769515639127</c:v>
                </c:pt>
                <c:pt idx="452">
                  <c:v>0.99939082701909576</c:v>
                </c:pt>
                <c:pt idx="453">
                  <c:v>0.99862953475457383</c:v>
                </c:pt>
                <c:pt idx="454">
                  <c:v>0.99756405025982431</c:v>
                </c:pt>
                <c:pt idx="455">
                  <c:v>0.99619469809174555</c:v>
                </c:pt>
                <c:pt idx="456">
                  <c:v>0.9945218953682734</c:v>
                </c:pt>
                <c:pt idx="457">
                  <c:v>0.99254615164132198</c:v>
                </c:pt>
                <c:pt idx="458">
                  <c:v>0.99026806874157047</c:v>
                </c:pt>
                <c:pt idx="459">
                  <c:v>0.98768834059513788</c:v>
                </c:pt>
                <c:pt idx="460">
                  <c:v>0.98480775301220813</c:v>
                </c:pt>
                <c:pt idx="461">
                  <c:v>0.98162718344766386</c:v>
                </c:pt>
                <c:pt idx="462">
                  <c:v>0.97814760073380547</c:v>
                </c:pt>
                <c:pt idx="463">
                  <c:v>0.97437006478523525</c:v>
                </c:pt>
                <c:pt idx="464">
                  <c:v>0.97029572627599636</c:v>
                </c:pt>
                <c:pt idx="465">
                  <c:v>0.96592582628906842</c:v>
                </c:pt>
                <c:pt idx="466">
                  <c:v>0.96126169593831889</c:v>
                </c:pt>
                <c:pt idx="467">
                  <c:v>0.95630475596303577</c:v>
                </c:pt>
                <c:pt idx="468">
                  <c:v>0.95105651629515364</c:v>
                </c:pt>
                <c:pt idx="469">
                  <c:v>0.94551857559931729</c:v>
                </c:pt>
                <c:pt idx="470">
                  <c:v>0.93969262078590865</c:v>
                </c:pt>
                <c:pt idx="471">
                  <c:v>0.93358042649720174</c:v>
                </c:pt>
                <c:pt idx="472">
                  <c:v>0.92718385456678787</c:v>
                </c:pt>
                <c:pt idx="473">
                  <c:v>0.92050485345244049</c:v>
                </c:pt>
                <c:pt idx="474">
                  <c:v>0.91354545764260076</c:v>
                </c:pt>
                <c:pt idx="475">
                  <c:v>0.90630778703665027</c:v>
                </c:pt>
                <c:pt idx="476">
                  <c:v>0.89879404629916704</c:v>
                </c:pt>
                <c:pt idx="477">
                  <c:v>0.89100652418836757</c:v>
                </c:pt>
                <c:pt idx="478">
                  <c:v>0.88294759285892721</c:v>
                </c:pt>
                <c:pt idx="479">
                  <c:v>0.87461970713939574</c:v>
                </c:pt>
                <c:pt idx="480">
                  <c:v>0.86602540378443915</c:v>
                </c:pt>
                <c:pt idx="481">
                  <c:v>0.85716730070211244</c:v>
                </c:pt>
                <c:pt idx="482">
                  <c:v>0.84804809615642573</c:v>
                </c:pt>
                <c:pt idx="483">
                  <c:v>0.83867056794542438</c:v>
                </c:pt>
                <c:pt idx="484">
                  <c:v>0.82903757255504162</c:v>
                </c:pt>
                <c:pt idx="485">
                  <c:v>0.81915204428899235</c:v>
                </c:pt>
                <c:pt idx="486">
                  <c:v>0.80901699437494767</c:v>
                </c:pt>
                <c:pt idx="487">
                  <c:v>0.79863551004729372</c:v>
                </c:pt>
                <c:pt idx="488">
                  <c:v>0.78801075360672246</c:v>
                </c:pt>
                <c:pt idx="489">
                  <c:v>0.7771459614569709</c:v>
                </c:pt>
                <c:pt idx="490">
                  <c:v>0.76604444311897879</c:v>
                </c:pt>
                <c:pt idx="491">
                  <c:v>0.75470958022277224</c:v>
                </c:pt>
                <c:pt idx="492">
                  <c:v>0.74314482547739402</c:v>
                </c:pt>
                <c:pt idx="493">
                  <c:v>0.73135370161916979</c:v>
                </c:pt>
                <c:pt idx="494">
                  <c:v>0.71933980033865119</c:v>
                </c:pt>
                <c:pt idx="495">
                  <c:v>0.70710678118654713</c:v>
                </c:pt>
                <c:pt idx="496">
                  <c:v>0.6946583704589977</c:v>
                </c:pt>
                <c:pt idx="497">
                  <c:v>0.68199836006249837</c:v>
                </c:pt>
                <c:pt idx="498">
                  <c:v>0.6691306063588589</c:v>
                </c:pt>
                <c:pt idx="499">
                  <c:v>0.6560590289905075</c:v>
                </c:pt>
                <c:pt idx="500">
                  <c:v>0.64278760968654036</c:v>
                </c:pt>
                <c:pt idx="501">
                  <c:v>0.62932039104983795</c:v>
                </c:pt>
                <c:pt idx="502">
                  <c:v>0.61566147532565829</c:v>
                </c:pt>
                <c:pt idx="503">
                  <c:v>0.60181502315204916</c:v>
                </c:pt>
                <c:pt idx="504">
                  <c:v>0.58778525229247336</c:v>
                </c:pt>
                <c:pt idx="505">
                  <c:v>0.57357643635104727</c:v>
                </c:pt>
                <c:pt idx="506">
                  <c:v>0.55919290347074746</c:v>
                </c:pt>
                <c:pt idx="507">
                  <c:v>0.54463903501502708</c:v>
                </c:pt>
                <c:pt idx="508">
                  <c:v>0.52991926423320446</c:v>
                </c:pt>
                <c:pt idx="509">
                  <c:v>0.5150380749100546</c:v>
                </c:pt>
                <c:pt idx="510">
                  <c:v>0.49999999999999978</c:v>
                </c:pt>
                <c:pt idx="511">
                  <c:v>0.48480962024633778</c:v>
                </c:pt>
                <c:pt idx="512">
                  <c:v>0.46947156278589092</c:v>
                </c:pt>
                <c:pt idx="513">
                  <c:v>0.4539904997395463</c:v>
                </c:pt>
                <c:pt idx="514">
                  <c:v>0.4383711467890779</c:v>
                </c:pt>
                <c:pt idx="515">
                  <c:v>0.42261826174069933</c:v>
                </c:pt>
                <c:pt idx="516">
                  <c:v>0.4067366430758011</c:v>
                </c:pt>
                <c:pt idx="517">
                  <c:v>0.39073112848927399</c:v>
                </c:pt>
                <c:pt idx="518">
                  <c:v>0.37460659341591329</c:v>
                </c:pt>
                <c:pt idx="519">
                  <c:v>0.35836794954530088</c:v>
                </c:pt>
                <c:pt idx="520">
                  <c:v>0.34202014332566871</c:v>
                </c:pt>
                <c:pt idx="521">
                  <c:v>0.32556815445715764</c:v>
                </c:pt>
                <c:pt idx="522">
                  <c:v>0.30901699437494778</c:v>
                </c:pt>
                <c:pt idx="523">
                  <c:v>0.29237170472273638</c:v>
                </c:pt>
                <c:pt idx="524">
                  <c:v>0.27563735581699822</c:v>
                </c:pt>
                <c:pt idx="525">
                  <c:v>0.25881904510252079</c:v>
                </c:pt>
                <c:pt idx="526">
                  <c:v>0.24192189559966712</c:v>
                </c:pt>
                <c:pt idx="527">
                  <c:v>0.22495105434386545</c:v>
                </c:pt>
                <c:pt idx="528">
                  <c:v>0.20791169081775912</c:v>
                </c:pt>
                <c:pt idx="529">
                  <c:v>0.19080899537654564</c:v>
                </c:pt>
                <c:pt idx="530">
                  <c:v>0.1736481776669305</c:v>
                </c:pt>
                <c:pt idx="531">
                  <c:v>0.15643446504023209</c:v>
                </c:pt>
                <c:pt idx="532">
                  <c:v>0.13917310096006599</c:v>
                </c:pt>
                <c:pt idx="533">
                  <c:v>0.12186934340514911</c:v>
                </c:pt>
                <c:pt idx="534">
                  <c:v>0.10452846326765443</c:v>
                </c:pt>
                <c:pt idx="535">
                  <c:v>8.7155742747658443E-2</c:v>
                </c:pt>
                <c:pt idx="536">
                  <c:v>6.9756473744126649E-2</c:v>
                </c:pt>
                <c:pt idx="537">
                  <c:v>5.2335956242944494E-2</c:v>
                </c:pt>
                <c:pt idx="538">
                  <c:v>3.4899496702500941E-2</c:v>
                </c:pt>
                <c:pt idx="539">
                  <c:v>1.7452406437282793E-2</c:v>
                </c:pt>
                <c:pt idx="540">
                  <c:v>3.67544536472586E-16</c:v>
                </c:pt>
                <c:pt idx="541">
                  <c:v>-1.7452406437283834E-2</c:v>
                </c:pt>
                <c:pt idx="542">
                  <c:v>-3.4899496702500206E-2</c:v>
                </c:pt>
                <c:pt idx="543">
                  <c:v>-5.2335956242943758E-2</c:v>
                </c:pt>
                <c:pt idx="544">
                  <c:v>-6.9756473744125913E-2</c:v>
                </c:pt>
                <c:pt idx="545">
                  <c:v>-8.7155742747657708E-2</c:v>
                </c:pt>
                <c:pt idx="546">
                  <c:v>-0.10452846326765369</c:v>
                </c:pt>
                <c:pt idx="547">
                  <c:v>-0.12186934340514662</c:v>
                </c:pt>
                <c:pt idx="548">
                  <c:v>-0.13917310096006527</c:v>
                </c:pt>
                <c:pt idx="549">
                  <c:v>-0.15643446504022962</c:v>
                </c:pt>
                <c:pt idx="550">
                  <c:v>-0.17364817766692978</c:v>
                </c:pt>
                <c:pt idx="551">
                  <c:v>-0.19080899537654319</c:v>
                </c:pt>
                <c:pt idx="552">
                  <c:v>-0.2079116908177584</c:v>
                </c:pt>
                <c:pt idx="553">
                  <c:v>-0.22495105434386473</c:v>
                </c:pt>
                <c:pt idx="554">
                  <c:v>-0.24192189559966812</c:v>
                </c:pt>
                <c:pt idx="555">
                  <c:v>-0.25881904510252185</c:v>
                </c:pt>
                <c:pt idx="556">
                  <c:v>-0.27563735581699922</c:v>
                </c:pt>
                <c:pt idx="557">
                  <c:v>-0.29237170472273738</c:v>
                </c:pt>
                <c:pt idx="558">
                  <c:v>-0.30901699437494706</c:v>
                </c:pt>
                <c:pt idx="559">
                  <c:v>-0.32556815445715698</c:v>
                </c:pt>
                <c:pt idx="560">
                  <c:v>-0.34202014332566799</c:v>
                </c:pt>
                <c:pt idx="561">
                  <c:v>-0.35836794954530021</c:v>
                </c:pt>
                <c:pt idx="562">
                  <c:v>-0.37460659341591096</c:v>
                </c:pt>
                <c:pt idx="563">
                  <c:v>-0.39073112848927333</c:v>
                </c:pt>
                <c:pt idx="564">
                  <c:v>-0.40673664307579876</c:v>
                </c:pt>
                <c:pt idx="565">
                  <c:v>-0.42261826174069866</c:v>
                </c:pt>
                <c:pt idx="566">
                  <c:v>-0.43837114678907724</c:v>
                </c:pt>
                <c:pt idx="567">
                  <c:v>-0.45399049973954564</c:v>
                </c:pt>
                <c:pt idx="568">
                  <c:v>-0.46947156278589025</c:v>
                </c:pt>
                <c:pt idx="569">
                  <c:v>-0.48480962024633711</c:v>
                </c:pt>
                <c:pt idx="570">
                  <c:v>-0.50000000000000067</c:v>
                </c:pt>
                <c:pt idx="571">
                  <c:v>-0.51503807491005393</c:v>
                </c:pt>
                <c:pt idx="572">
                  <c:v>-0.52991926423320534</c:v>
                </c:pt>
                <c:pt idx="573">
                  <c:v>-0.54463903501502653</c:v>
                </c:pt>
                <c:pt idx="574">
                  <c:v>-0.55919290347074679</c:v>
                </c:pt>
                <c:pt idx="575">
                  <c:v>-0.57357643635104516</c:v>
                </c:pt>
                <c:pt idx="576">
                  <c:v>-0.5877852522924728</c:v>
                </c:pt>
                <c:pt idx="577">
                  <c:v>-0.60181502315204849</c:v>
                </c:pt>
                <c:pt idx="578">
                  <c:v>-0.61566147532565763</c:v>
                </c:pt>
                <c:pt idx="579">
                  <c:v>-0.62932039104983739</c:v>
                </c:pt>
                <c:pt idx="580">
                  <c:v>-0.64278760968653836</c:v>
                </c:pt>
                <c:pt idx="581">
                  <c:v>-0.65605902899050694</c:v>
                </c:pt>
                <c:pt idx="582">
                  <c:v>-0.66913060635885702</c:v>
                </c:pt>
                <c:pt idx="583">
                  <c:v>-0.68199836006249781</c:v>
                </c:pt>
                <c:pt idx="584">
                  <c:v>-0.69465837045899714</c:v>
                </c:pt>
                <c:pt idx="585">
                  <c:v>-0.70710678118654791</c:v>
                </c:pt>
                <c:pt idx="586">
                  <c:v>-0.71933980033865075</c:v>
                </c:pt>
                <c:pt idx="587">
                  <c:v>-0.73135370161917057</c:v>
                </c:pt>
                <c:pt idx="588">
                  <c:v>-0.7431448254773948</c:v>
                </c:pt>
                <c:pt idx="589">
                  <c:v>-0.75470958022277179</c:v>
                </c:pt>
                <c:pt idx="590">
                  <c:v>-0.76604444311897824</c:v>
                </c:pt>
                <c:pt idx="591">
                  <c:v>-0.77714596145697046</c:v>
                </c:pt>
                <c:pt idx="592">
                  <c:v>-0.7880107536067219</c:v>
                </c:pt>
                <c:pt idx="593">
                  <c:v>-0.79863551004729216</c:v>
                </c:pt>
                <c:pt idx="594">
                  <c:v>-0.80901699437494723</c:v>
                </c:pt>
                <c:pt idx="595">
                  <c:v>-0.81915204428899091</c:v>
                </c:pt>
                <c:pt idx="596">
                  <c:v>-0.82903757255504129</c:v>
                </c:pt>
                <c:pt idx="597">
                  <c:v>-0.83867056794542305</c:v>
                </c:pt>
                <c:pt idx="598">
                  <c:v>-0.84804809615642529</c:v>
                </c:pt>
                <c:pt idx="599">
                  <c:v>-0.857167300702112</c:v>
                </c:pt>
                <c:pt idx="600">
                  <c:v>-0.86602540378443871</c:v>
                </c:pt>
                <c:pt idx="601">
                  <c:v>-0.87461970713939619</c:v>
                </c:pt>
                <c:pt idx="602">
                  <c:v>-0.88294759285892688</c:v>
                </c:pt>
                <c:pt idx="603">
                  <c:v>-0.89100652418836812</c:v>
                </c:pt>
                <c:pt idx="604">
                  <c:v>-0.8987940462991667</c:v>
                </c:pt>
                <c:pt idx="605">
                  <c:v>-0.90630778703665005</c:v>
                </c:pt>
                <c:pt idx="606">
                  <c:v>-0.91354545764260053</c:v>
                </c:pt>
                <c:pt idx="607">
                  <c:v>-0.92050485345244015</c:v>
                </c:pt>
                <c:pt idx="608">
                  <c:v>-0.92718385456678687</c:v>
                </c:pt>
                <c:pt idx="609">
                  <c:v>-0.93358042649720152</c:v>
                </c:pt>
                <c:pt idx="610">
                  <c:v>-0.93969262078590843</c:v>
                </c:pt>
                <c:pt idx="611">
                  <c:v>-0.9455185755993164</c:v>
                </c:pt>
                <c:pt idx="612">
                  <c:v>-0.95105651629515342</c:v>
                </c:pt>
                <c:pt idx="613">
                  <c:v>-0.95630475596303499</c:v>
                </c:pt>
                <c:pt idx="614">
                  <c:v>-0.96126169593831867</c:v>
                </c:pt>
                <c:pt idx="615">
                  <c:v>-0.9659258262890682</c:v>
                </c:pt>
                <c:pt idx="616">
                  <c:v>-0.97029572627599658</c:v>
                </c:pt>
                <c:pt idx="617">
                  <c:v>-0.97437006478523513</c:v>
                </c:pt>
                <c:pt idx="618">
                  <c:v>-0.97814760073380569</c:v>
                </c:pt>
                <c:pt idx="619">
                  <c:v>-0.98162718344766409</c:v>
                </c:pt>
                <c:pt idx="620">
                  <c:v>-0.98480775301220802</c:v>
                </c:pt>
                <c:pt idx="621">
                  <c:v>-0.98768834059513777</c:v>
                </c:pt>
                <c:pt idx="622">
                  <c:v>-0.99026806874157025</c:v>
                </c:pt>
                <c:pt idx="623">
                  <c:v>-0.99254615164132209</c:v>
                </c:pt>
                <c:pt idx="624">
                  <c:v>-0.99452189536827318</c:v>
                </c:pt>
                <c:pt idx="625">
                  <c:v>-0.99619469809174555</c:v>
                </c:pt>
                <c:pt idx="626">
                  <c:v>-0.9975640502598242</c:v>
                </c:pt>
                <c:pt idx="627">
                  <c:v>-0.99862953475457383</c:v>
                </c:pt>
                <c:pt idx="628">
                  <c:v>-0.99939082701909565</c:v>
                </c:pt>
                <c:pt idx="629">
                  <c:v>-0.99984769515639127</c:v>
                </c:pt>
                <c:pt idx="630">
                  <c:v>-1</c:v>
                </c:pt>
                <c:pt idx="631">
                  <c:v>-0.99984769515639127</c:v>
                </c:pt>
                <c:pt idx="632">
                  <c:v>-0.99939082701909576</c:v>
                </c:pt>
                <c:pt idx="633">
                  <c:v>-0.99862953475457383</c:v>
                </c:pt>
                <c:pt idx="634">
                  <c:v>-0.9975640502598242</c:v>
                </c:pt>
                <c:pt idx="635">
                  <c:v>-0.99619469809174555</c:v>
                </c:pt>
                <c:pt idx="636">
                  <c:v>-0.99452189536827329</c:v>
                </c:pt>
                <c:pt idx="637">
                  <c:v>-0.99254615164132209</c:v>
                </c:pt>
                <c:pt idx="638">
                  <c:v>-0.99026806874157036</c:v>
                </c:pt>
                <c:pt idx="639">
                  <c:v>-0.98768834059513788</c:v>
                </c:pt>
                <c:pt idx="640">
                  <c:v>-0.98480775301220813</c:v>
                </c:pt>
                <c:pt idx="641">
                  <c:v>-0.98162718344766398</c:v>
                </c:pt>
                <c:pt idx="642">
                  <c:v>-0.9781476007338058</c:v>
                </c:pt>
                <c:pt idx="643">
                  <c:v>-0.97437006478523536</c:v>
                </c:pt>
                <c:pt idx="644">
                  <c:v>-0.97029572627599681</c:v>
                </c:pt>
                <c:pt idx="645">
                  <c:v>-0.96592582628906842</c:v>
                </c:pt>
                <c:pt idx="646">
                  <c:v>-0.96126169593831889</c:v>
                </c:pt>
                <c:pt idx="647">
                  <c:v>-0.95630475596303532</c:v>
                </c:pt>
                <c:pt idx="648">
                  <c:v>-0.95105651629515375</c:v>
                </c:pt>
                <c:pt idx="649">
                  <c:v>-0.94551857559931674</c:v>
                </c:pt>
                <c:pt idx="650">
                  <c:v>-0.93969262078590865</c:v>
                </c:pt>
                <c:pt idx="651">
                  <c:v>-0.93358042649720185</c:v>
                </c:pt>
                <c:pt idx="652">
                  <c:v>-0.92718385456678787</c:v>
                </c:pt>
                <c:pt idx="653">
                  <c:v>-0.92050485345243982</c:v>
                </c:pt>
                <c:pt idx="654">
                  <c:v>-0.91354545764260087</c:v>
                </c:pt>
                <c:pt idx="655">
                  <c:v>-0.90630778703665038</c:v>
                </c:pt>
                <c:pt idx="656">
                  <c:v>-0.89879404629916793</c:v>
                </c:pt>
                <c:pt idx="657">
                  <c:v>-0.89100652418836768</c:v>
                </c:pt>
                <c:pt idx="658">
                  <c:v>-0.88294759285892721</c:v>
                </c:pt>
                <c:pt idx="659">
                  <c:v>-0.87461970713939663</c:v>
                </c:pt>
                <c:pt idx="660">
                  <c:v>-0.86602540378443915</c:v>
                </c:pt>
                <c:pt idx="661">
                  <c:v>-0.85716730070211244</c:v>
                </c:pt>
                <c:pt idx="662">
                  <c:v>-0.84804809615642585</c:v>
                </c:pt>
                <c:pt idx="663">
                  <c:v>-0.83867056794542438</c:v>
                </c:pt>
                <c:pt idx="664">
                  <c:v>-0.82903757255504174</c:v>
                </c:pt>
                <c:pt idx="665">
                  <c:v>-0.81915204428899147</c:v>
                </c:pt>
                <c:pt idx="666">
                  <c:v>-0.80901699437494767</c:v>
                </c:pt>
                <c:pt idx="667">
                  <c:v>-0.79863551004729372</c:v>
                </c:pt>
                <c:pt idx="668">
                  <c:v>-0.78801075360672135</c:v>
                </c:pt>
                <c:pt idx="669">
                  <c:v>-0.77714596145697101</c:v>
                </c:pt>
                <c:pt idx="670">
                  <c:v>-0.76604444311897879</c:v>
                </c:pt>
                <c:pt idx="671">
                  <c:v>-0.75470958022277357</c:v>
                </c:pt>
                <c:pt idx="672">
                  <c:v>-0.74314482547739413</c:v>
                </c:pt>
                <c:pt idx="673">
                  <c:v>-0.73135370161917113</c:v>
                </c:pt>
                <c:pt idx="674">
                  <c:v>-0.71933980033865252</c:v>
                </c:pt>
                <c:pt idx="675">
                  <c:v>-0.70710678118654724</c:v>
                </c:pt>
                <c:pt idx="676">
                  <c:v>-0.69465837045899781</c:v>
                </c:pt>
                <c:pt idx="677">
                  <c:v>-0.68199836006249848</c:v>
                </c:pt>
                <c:pt idx="678">
                  <c:v>-0.66913060635885901</c:v>
                </c:pt>
                <c:pt idx="679">
                  <c:v>-0.65605902899050761</c:v>
                </c:pt>
                <c:pt idx="680">
                  <c:v>-0.64278760968653903</c:v>
                </c:pt>
                <c:pt idx="681">
                  <c:v>-0.62932039104983806</c:v>
                </c:pt>
                <c:pt idx="682">
                  <c:v>-0.61566147532565973</c:v>
                </c:pt>
                <c:pt idx="683">
                  <c:v>-0.60181502315204782</c:v>
                </c:pt>
                <c:pt idx="684">
                  <c:v>-0.58778525229247347</c:v>
                </c:pt>
                <c:pt idx="685">
                  <c:v>-0.57357643635104738</c:v>
                </c:pt>
                <c:pt idx="686">
                  <c:v>-0.55919290347074602</c:v>
                </c:pt>
                <c:pt idx="687">
                  <c:v>-0.5446390350150272</c:v>
                </c:pt>
                <c:pt idx="688">
                  <c:v>-0.52991926423320601</c:v>
                </c:pt>
                <c:pt idx="689">
                  <c:v>-0.51503807491005626</c:v>
                </c:pt>
                <c:pt idx="690">
                  <c:v>-0.49999999999999989</c:v>
                </c:pt>
                <c:pt idx="691">
                  <c:v>-0.48480962024633789</c:v>
                </c:pt>
                <c:pt idx="692">
                  <c:v>-0.46947156278589103</c:v>
                </c:pt>
                <c:pt idx="693">
                  <c:v>-0.45399049973954803</c:v>
                </c:pt>
                <c:pt idx="694">
                  <c:v>-0.43837114678907801</c:v>
                </c:pt>
                <c:pt idx="695">
                  <c:v>-0.42261826174069944</c:v>
                </c:pt>
                <c:pt idx="696">
                  <c:v>-0.40673664307580121</c:v>
                </c:pt>
                <c:pt idx="697">
                  <c:v>-0.39073112848927244</c:v>
                </c:pt>
                <c:pt idx="698">
                  <c:v>-0.37460659341591174</c:v>
                </c:pt>
                <c:pt idx="699">
                  <c:v>-0.35836794954530099</c:v>
                </c:pt>
                <c:pt idx="700">
                  <c:v>-0.34202014332567049</c:v>
                </c:pt>
                <c:pt idx="701">
                  <c:v>-0.32556815445715609</c:v>
                </c:pt>
                <c:pt idx="702">
                  <c:v>-0.3090169943749479</c:v>
                </c:pt>
                <c:pt idx="703">
                  <c:v>-0.29237170472273821</c:v>
                </c:pt>
                <c:pt idx="704">
                  <c:v>-0.27563735581700005</c:v>
                </c:pt>
                <c:pt idx="705">
                  <c:v>-0.25881904510252096</c:v>
                </c:pt>
                <c:pt idx="706">
                  <c:v>-0.24192189559966895</c:v>
                </c:pt>
                <c:pt idx="707">
                  <c:v>-0.22495105434386556</c:v>
                </c:pt>
                <c:pt idx="708">
                  <c:v>-0.20791169081775923</c:v>
                </c:pt>
                <c:pt idx="709">
                  <c:v>-0.19080899537654578</c:v>
                </c:pt>
                <c:pt idx="710">
                  <c:v>-0.17364817766693064</c:v>
                </c:pt>
                <c:pt idx="711">
                  <c:v>-0.15643446504023223</c:v>
                </c:pt>
                <c:pt idx="712">
                  <c:v>-0.13917310096006436</c:v>
                </c:pt>
                <c:pt idx="713">
                  <c:v>-0.12186934340514748</c:v>
                </c:pt>
                <c:pt idx="714">
                  <c:v>-0.10452846326765454</c:v>
                </c:pt>
                <c:pt idx="715">
                  <c:v>-8.7155742747656792E-2</c:v>
                </c:pt>
                <c:pt idx="716">
                  <c:v>-6.9756473744124997E-2</c:v>
                </c:pt>
                <c:pt idx="717">
                  <c:v>-5.2335956242944619E-2</c:v>
                </c:pt>
                <c:pt idx="718">
                  <c:v>-3.4899496702502843E-2</c:v>
                </c:pt>
                <c:pt idx="719">
                  <c:v>-1.7452406437282918E-2</c:v>
                </c:pt>
                <c:pt idx="720">
                  <c:v>-4.90059381963448E-16</c:v>
                </c:pt>
                <c:pt idx="721">
                  <c:v>1.7452406437281937E-2</c:v>
                </c:pt>
                <c:pt idx="722">
                  <c:v>3.4899496702500088E-2</c:v>
                </c:pt>
                <c:pt idx="723">
                  <c:v>5.233595624294364E-2</c:v>
                </c:pt>
                <c:pt idx="724">
                  <c:v>6.9756473744124026E-2</c:v>
                </c:pt>
                <c:pt idx="725">
                  <c:v>8.7155742747657583E-2</c:v>
                </c:pt>
                <c:pt idx="726">
                  <c:v>0.10452846326765357</c:v>
                </c:pt>
                <c:pt idx="727">
                  <c:v>0.12186934340514827</c:v>
                </c:pt>
                <c:pt idx="728">
                  <c:v>0.13917310096006516</c:v>
                </c:pt>
                <c:pt idx="729">
                  <c:v>0.15643446504022951</c:v>
                </c:pt>
                <c:pt idx="730">
                  <c:v>0.17364817766693141</c:v>
                </c:pt>
                <c:pt idx="731">
                  <c:v>0.1908089953765448</c:v>
                </c:pt>
                <c:pt idx="732">
                  <c:v>0.20791169081775826</c:v>
                </c:pt>
                <c:pt idx="733">
                  <c:v>0.22495105434386287</c:v>
                </c:pt>
                <c:pt idx="734">
                  <c:v>0.24192189559966801</c:v>
                </c:pt>
                <c:pt idx="735">
                  <c:v>0.25881904510252002</c:v>
                </c:pt>
                <c:pt idx="736">
                  <c:v>0.27563735581699739</c:v>
                </c:pt>
                <c:pt idx="737">
                  <c:v>0.29237170472273727</c:v>
                </c:pt>
                <c:pt idx="738">
                  <c:v>0.30901699437494695</c:v>
                </c:pt>
                <c:pt idx="739">
                  <c:v>0.32556815445715687</c:v>
                </c:pt>
                <c:pt idx="740">
                  <c:v>0.34202014332566788</c:v>
                </c:pt>
                <c:pt idx="741">
                  <c:v>0.3583679495453001</c:v>
                </c:pt>
                <c:pt idx="742">
                  <c:v>0.37460659341591246</c:v>
                </c:pt>
                <c:pt idx="743">
                  <c:v>0.39073112848927322</c:v>
                </c:pt>
                <c:pt idx="744">
                  <c:v>0.40673664307579865</c:v>
                </c:pt>
                <c:pt idx="745">
                  <c:v>0.42261826174070016</c:v>
                </c:pt>
                <c:pt idx="746">
                  <c:v>0.43837114678907713</c:v>
                </c:pt>
                <c:pt idx="747">
                  <c:v>0.45399049973954553</c:v>
                </c:pt>
                <c:pt idx="748">
                  <c:v>0.46947156278589169</c:v>
                </c:pt>
                <c:pt idx="749">
                  <c:v>0.484809620246337</c:v>
                </c:pt>
                <c:pt idx="750">
                  <c:v>0.49999999999999906</c:v>
                </c:pt>
                <c:pt idx="751">
                  <c:v>0.51503807491005238</c:v>
                </c:pt>
                <c:pt idx="752">
                  <c:v>0.52991926423320523</c:v>
                </c:pt>
                <c:pt idx="753">
                  <c:v>0.54463903501502642</c:v>
                </c:pt>
                <c:pt idx="754">
                  <c:v>0.55919290347074668</c:v>
                </c:pt>
                <c:pt idx="755">
                  <c:v>0.57357643635104516</c:v>
                </c:pt>
                <c:pt idx="756">
                  <c:v>0.58778525229247269</c:v>
                </c:pt>
                <c:pt idx="757">
                  <c:v>0.60181502315204838</c:v>
                </c:pt>
                <c:pt idx="758">
                  <c:v>0.61566147532565751</c:v>
                </c:pt>
                <c:pt idx="759">
                  <c:v>0.62932039104983728</c:v>
                </c:pt>
                <c:pt idx="760">
                  <c:v>0.6427876096865397</c:v>
                </c:pt>
                <c:pt idx="761">
                  <c:v>0.65605902899050683</c:v>
                </c:pt>
                <c:pt idx="762">
                  <c:v>0.66913060635885691</c:v>
                </c:pt>
                <c:pt idx="763">
                  <c:v>0.68199836006249903</c:v>
                </c:pt>
                <c:pt idx="764">
                  <c:v>0.69465837045899703</c:v>
                </c:pt>
                <c:pt idx="765">
                  <c:v>0.70710678118654657</c:v>
                </c:pt>
                <c:pt idx="766">
                  <c:v>0.71933980033864942</c:v>
                </c:pt>
                <c:pt idx="767">
                  <c:v>0.73135370161917046</c:v>
                </c:pt>
                <c:pt idx="768">
                  <c:v>0.74314482547739347</c:v>
                </c:pt>
                <c:pt idx="769">
                  <c:v>0.75470958022277168</c:v>
                </c:pt>
                <c:pt idx="770">
                  <c:v>0.76604444311897824</c:v>
                </c:pt>
                <c:pt idx="771">
                  <c:v>0.77714596145697035</c:v>
                </c:pt>
                <c:pt idx="772">
                  <c:v>0.7880107536067219</c:v>
                </c:pt>
                <c:pt idx="773">
                  <c:v>0.79863551004729216</c:v>
                </c:pt>
                <c:pt idx="774">
                  <c:v>0.80901699437494812</c:v>
                </c:pt>
                <c:pt idx="775">
                  <c:v>0.81915204428899191</c:v>
                </c:pt>
                <c:pt idx="776">
                  <c:v>0.82903757255504118</c:v>
                </c:pt>
                <c:pt idx="777">
                  <c:v>0.83867056794542294</c:v>
                </c:pt>
                <c:pt idx="778">
                  <c:v>0.84804809615642618</c:v>
                </c:pt>
                <c:pt idx="779">
                  <c:v>0.857167300702112</c:v>
                </c:pt>
                <c:pt idx="780">
                  <c:v>0.86602540378443782</c:v>
                </c:pt>
                <c:pt idx="781">
                  <c:v>0.87461970713939619</c:v>
                </c:pt>
                <c:pt idx="782">
                  <c:v>0.88294759285892677</c:v>
                </c:pt>
                <c:pt idx="783">
                  <c:v>0.89100652418836723</c:v>
                </c:pt>
                <c:pt idx="784">
                  <c:v>0.8987940462991667</c:v>
                </c:pt>
                <c:pt idx="785">
                  <c:v>0.90630778703664994</c:v>
                </c:pt>
                <c:pt idx="786">
                  <c:v>0.91354545764260042</c:v>
                </c:pt>
                <c:pt idx="787">
                  <c:v>0.92050485345244015</c:v>
                </c:pt>
                <c:pt idx="788">
                  <c:v>0.92718385456678687</c:v>
                </c:pt>
                <c:pt idx="789">
                  <c:v>0.93358042649720208</c:v>
                </c:pt>
                <c:pt idx="790">
                  <c:v>0.93969262078590832</c:v>
                </c:pt>
                <c:pt idx="791">
                  <c:v>0.9455185755993164</c:v>
                </c:pt>
                <c:pt idx="792">
                  <c:v>0.95105651629515398</c:v>
                </c:pt>
                <c:pt idx="793">
                  <c:v>0.95630475596303555</c:v>
                </c:pt>
                <c:pt idx="794">
                  <c:v>0.96126169593831856</c:v>
                </c:pt>
                <c:pt idx="795">
                  <c:v>0.96592582628906776</c:v>
                </c:pt>
                <c:pt idx="796">
                  <c:v>0.97029572627599658</c:v>
                </c:pt>
                <c:pt idx="797">
                  <c:v>0.97437006478523513</c:v>
                </c:pt>
                <c:pt idx="798">
                  <c:v>0.97814760073380524</c:v>
                </c:pt>
                <c:pt idx="799">
                  <c:v>0.98162718344766375</c:v>
                </c:pt>
                <c:pt idx="800">
                  <c:v>0.98480775301220802</c:v>
                </c:pt>
                <c:pt idx="801">
                  <c:v>0.98768834059513755</c:v>
                </c:pt>
                <c:pt idx="802">
                  <c:v>0.99026806874157025</c:v>
                </c:pt>
                <c:pt idx="803">
                  <c:v>0.99254615164132198</c:v>
                </c:pt>
                <c:pt idx="804">
                  <c:v>0.9945218953682734</c:v>
                </c:pt>
                <c:pt idx="805">
                  <c:v>0.99619469809174555</c:v>
                </c:pt>
                <c:pt idx="806">
                  <c:v>0.99756405025982409</c:v>
                </c:pt>
                <c:pt idx="807">
                  <c:v>0.99862953475457394</c:v>
                </c:pt>
                <c:pt idx="808">
                  <c:v>0.99939082701909576</c:v>
                </c:pt>
                <c:pt idx="809">
                  <c:v>0.99984769515639127</c:v>
                </c:pt>
                <c:pt idx="810">
                  <c:v>1</c:v>
                </c:pt>
                <c:pt idx="811">
                  <c:v>0.99984769515639127</c:v>
                </c:pt>
                <c:pt idx="812">
                  <c:v>0.99939082701909576</c:v>
                </c:pt>
                <c:pt idx="813">
                  <c:v>0.99862953475457394</c:v>
                </c:pt>
                <c:pt idx="814">
                  <c:v>0.9975640502598242</c:v>
                </c:pt>
                <c:pt idx="815">
                  <c:v>0.99619469809174555</c:v>
                </c:pt>
                <c:pt idx="816">
                  <c:v>0.99452189536827351</c:v>
                </c:pt>
                <c:pt idx="817">
                  <c:v>0.99254615164132221</c:v>
                </c:pt>
                <c:pt idx="818">
                  <c:v>0.99026806874157036</c:v>
                </c:pt>
                <c:pt idx="819">
                  <c:v>0.98768834059513766</c:v>
                </c:pt>
                <c:pt idx="820">
                  <c:v>0.98480775301220824</c:v>
                </c:pt>
                <c:pt idx="821">
                  <c:v>0.98162718344766431</c:v>
                </c:pt>
                <c:pt idx="822">
                  <c:v>0.97814760073380547</c:v>
                </c:pt>
                <c:pt idx="823">
                  <c:v>0.97437006478523536</c:v>
                </c:pt>
                <c:pt idx="824">
                  <c:v>0.97029572627599681</c:v>
                </c:pt>
                <c:pt idx="825">
                  <c:v>0.96592582628906809</c:v>
                </c:pt>
                <c:pt idx="826">
                  <c:v>0.96126169593831889</c:v>
                </c:pt>
                <c:pt idx="827">
                  <c:v>0.95630475596303588</c:v>
                </c:pt>
                <c:pt idx="828">
                  <c:v>0.95105651629515431</c:v>
                </c:pt>
                <c:pt idx="829">
                  <c:v>0.94551857559931674</c:v>
                </c:pt>
                <c:pt idx="830">
                  <c:v>0.93969262078590876</c:v>
                </c:pt>
                <c:pt idx="831">
                  <c:v>0.93358042649720185</c:v>
                </c:pt>
                <c:pt idx="832">
                  <c:v>0.9271838545667872</c:v>
                </c:pt>
                <c:pt idx="833">
                  <c:v>0.9205048534524406</c:v>
                </c:pt>
                <c:pt idx="834">
                  <c:v>0.91354545764260087</c:v>
                </c:pt>
                <c:pt idx="835">
                  <c:v>0.90630778703665038</c:v>
                </c:pt>
                <c:pt idx="836">
                  <c:v>0.89879404629916715</c:v>
                </c:pt>
                <c:pt idx="837">
                  <c:v>0.89100652418836768</c:v>
                </c:pt>
                <c:pt idx="838">
                  <c:v>0.88294759285892732</c:v>
                </c:pt>
                <c:pt idx="839">
                  <c:v>0.87461970713939674</c:v>
                </c:pt>
                <c:pt idx="840">
                  <c:v>0.86602540378443837</c:v>
                </c:pt>
                <c:pt idx="841">
                  <c:v>0.85716730070211256</c:v>
                </c:pt>
                <c:pt idx="842">
                  <c:v>0.84804809615642684</c:v>
                </c:pt>
                <c:pt idx="843">
                  <c:v>0.8386705679454235</c:v>
                </c:pt>
                <c:pt idx="844">
                  <c:v>0.82903757255504185</c:v>
                </c:pt>
                <c:pt idx="845">
                  <c:v>0.81915204428899246</c:v>
                </c:pt>
                <c:pt idx="846">
                  <c:v>0.80901699437494778</c:v>
                </c:pt>
                <c:pt idx="847">
                  <c:v>0.79863551004729283</c:v>
                </c:pt>
                <c:pt idx="848">
                  <c:v>0.78801075360672257</c:v>
                </c:pt>
                <c:pt idx="849">
                  <c:v>0.77714596145697101</c:v>
                </c:pt>
                <c:pt idx="850">
                  <c:v>0.7660444431189789</c:v>
                </c:pt>
                <c:pt idx="851">
                  <c:v>0.75470958022277246</c:v>
                </c:pt>
                <c:pt idx="852">
                  <c:v>0.74314482547739424</c:v>
                </c:pt>
                <c:pt idx="853">
                  <c:v>0.73135370161917124</c:v>
                </c:pt>
                <c:pt idx="854">
                  <c:v>0.71933980033865019</c:v>
                </c:pt>
                <c:pt idx="855">
                  <c:v>0.70710678118654735</c:v>
                </c:pt>
                <c:pt idx="856">
                  <c:v>0.69465837045899781</c:v>
                </c:pt>
                <c:pt idx="857">
                  <c:v>0.68199836006249992</c:v>
                </c:pt>
                <c:pt idx="858">
                  <c:v>0.66913060635885779</c:v>
                </c:pt>
                <c:pt idx="859">
                  <c:v>0.65605902899050761</c:v>
                </c:pt>
                <c:pt idx="860">
                  <c:v>0.64278760968654058</c:v>
                </c:pt>
                <c:pt idx="861">
                  <c:v>0.62932039104983817</c:v>
                </c:pt>
                <c:pt idx="862">
                  <c:v>0.6156614753256584</c:v>
                </c:pt>
                <c:pt idx="863">
                  <c:v>0.60181502315204927</c:v>
                </c:pt>
                <c:pt idx="864">
                  <c:v>0.58778525229247358</c:v>
                </c:pt>
                <c:pt idx="865">
                  <c:v>0.57357643635104605</c:v>
                </c:pt>
                <c:pt idx="866">
                  <c:v>0.55919290347074613</c:v>
                </c:pt>
                <c:pt idx="867">
                  <c:v>0.54463903501502731</c:v>
                </c:pt>
                <c:pt idx="868">
                  <c:v>0.52991926423320612</c:v>
                </c:pt>
                <c:pt idx="869">
                  <c:v>0.51503807491005327</c:v>
                </c:pt>
                <c:pt idx="870">
                  <c:v>0.5</c:v>
                </c:pt>
                <c:pt idx="871">
                  <c:v>0.484809620246338</c:v>
                </c:pt>
                <c:pt idx="872">
                  <c:v>0.46947156278589269</c:v>
                </c:pt>
                <c:pt idx="873">
                  <c:v>0.45399049973954653</c:v>
                </c:pt>
                <c:pt idx="874">
                  <c:v>0.43837114678907813</c:v>
                </c:pt>
                <c:pt idx="875">
                  <c:v>0.42261826174070116</c:v>
                </c:pt>
                <c:pt idx="876">
                  <c:v>0.40673664307579965</c:v>
                </c:pt>
                <c:pt idx="877">
                  <c:v>0.39073112848927422</c:v>
                </c:pt>
                <c:pt idx="878">
                  <c:v>0.37460659341591351</c:v>
                </c:pt>
                <c:pt idx="879">
                  <c:v>0.3583679495453011</c:v>
                </c:pt>
                <c:pt idx="880">
                  <c:v>0.34202014332566893</c:v>
                </c:pt>
                <c:pt idx="881">
                  <c:v>0.3255681544571562</c:v>
                </c:pt>
                <c:pt idx="882">
                  <c:v>0.30901699437494801</c:v>
                </c:pt>
                <c:pt idx="883">
                  <c:v>0.29237170472273832</c:v>
                </c:pt>
                <c:pt idx="884">
                  <c:v>0.27563735581699844</c:v>
                </c:pt>
                <c:pt idx="885">
                  <c:v>0.25881904510252107</c:v>
                </c:pt>
                <c:pt idx="886">
                  <c:v>0.24192189559966906</c:v>
                </c:pt>
                <c:pt idx="887">
                  <c:v>0.22495105434386395</c:v>
                </c:pt>
                <c:pt idx="888">
                  <c:v>0.20791169081775934</c:v>
                </c:pt>
                <c:pt idx="889">
                  <c:v>0.19080899537654589</c:v>
                </c:pt>
                <c:pt idx="890">
                  <c:v>0.1736481776669325</c:v>
                </c:pt>
                <c:pt idx="891">
                  <c:v>0.15643446504023059</c:v>
                </c:pt>
                <c:pt idx="892">
                  <c:v>0.13917310096006624</c:v>
                </c:pt>
                <c:pt idx="893">
                  <c:v>0.12186934340514936</c:v>
                </c:pt>
                <c:pt idx="894">
                  <c:v>0.10452846326765466</c:v>
                </c:pt>
                <c:pt idx="895">
                  <c:v>8.7155742747658679E-2</c:v>
                </c:pt>
                <c:pt idx="896">
                  <c:v>6.9756473744125122E-2</c:v>
                </c:pt>
                <c:pt idx="897">
                  <c:v>5.2335956242944737E-2</c:v>
                </c:pt>
                <c:pt idx="898">
                  <c:v>3.4899496702501191E-2</c:v>
                </c:pt>
                <c:pt idx="899">
                  <c:v>1.745240643728304E-2</c:v>
                </c:pt>
                <c:pt idx="900">
                  <c:v>6.1257422745431001E-16</c:v>
                </c:pt>
                <c:pt idx="901">
                  <c:v>-1.7452406437281815E-2</c:v>
                </c:pt>
                <c:pt idx="902">
                  <c:v>-3.4899496702501739E-2</c:v>
                </c:pt>
                <c:pt idx="903">
                  <c:v>-5.2335956242943515E-2</c:v>
                </c:pt>
                <c:pt idx="904">
                  <c:v>-6.9756473744123901E-2</c:v>
                </c:pt>
                <c:pt idx="905">
                  <c:v>-8.7155742747655696E-2</c:v>
                </c:pt>
                <c:pt idx="906">
                  <c:v>-0.10452846326765344</c:v>
                </c:pt>
                <c:pt idx="907">
                  <c:v>-0.12186934340514638</c:v>
                </c:pt>
                <c:pt idx="908">
                  <c:v>-0.13917310096006327</c:v>
                </c:pt>
                <c:pt idx="909">
                  <c:v>-0.15643446504023115</c:v>
                </c:pt>
                <c:pt idx="910">
                  <c:v>-0.17364817766692955</c:v>
                </c:pt>
                <c:pt idx="911">
                  <c:v>-0.19080899537654469</c:v>
                </c:pt>
                <c:pt idx="912">
                  <c:v>-0.20791169081775815</c:v>
                </c:pt>
                <c:pt idx="913">
                  <c:v>-0.22495105434386448</c:v>
                </c:pt>
                <c:pt idx="914">
                  <c:v>-0.2419218955996679</c:v>
                </c:pt>
                <c:pt idx="915">
                  <c:v>-0.25881904510251985</c:v>
                </c:pt>
                <c:pt idx="916">
                  <c:v>-0.27563735581699728</c:v>
                </c:pt>
                <c:pt idx="917">
                  <c:v>-0.29237170472273549</c:v>
                </c:pt>
                <c:pt idx="918">
                  <c:v>-0.30901699437494512</c:v>
                </c:pt>
                <c:pt idx="919">
                  <c:v>-0.32556815445715676</c:v>
                </c:pt>
                <c:pt idx="920">
                  <c:v>-0.34202014332566777</c:v>
                </c:pt>
                <c:pt idx="921">
                  <c:v>-0.3583679495453016</c:v>
                </c:pt>
                <c:pt idx="922">
                  <c:v>-0.37460659341591235</c:v>
                </c:pt>
                <c:pt idx="923">
                  <c:v>-0.39073112848927311</c:v>
                </c:pt>
                <c:pt idx="924">
                  <c:v>-0.40673664307580182</c:v>
                </c:pt>
                <c:pt idx="925">
                  <c:v>-0.42261826174070005</c:v>
                </c:pt>
                <c:pt idx="926">
                  <c:v>-0.43837114678907702</c:v>
                </c:pt>
                <c:pt idx="927">
                  <c:v>-0.45399049973954542</c:v>
                </c:pt>
                <c:pt idx="928">
                  <c:v>-0.46947156278589164</c:v>
                </c:pt>
                <c:pt idx="929">
                  <c:v>-0.48480962024633689</c:v>
                </c:pt>
                <c:pt idx="930">
                  <c:v>-0.49999999999999895</c:v>
                </c:pt>
                <c:pt idx="931">
                  <c:v>-0.51503807491005527</c:v>
                </c:pt>
                <c:pt idx="932">
                  <c:v>-0.52991926423320512</c:v>
                </c:pt>
                <c:pt idx="933">
                  <c:v>-0.54463903501502631</c:v>
                </c:pt>
                <c:pt idx="934">
                  <c:v>-0.55919290347074513</c:v>
                </c:pt>
                <c:pt idx="935">
                  <c:v>-0.57357643635104649</c:v>
                </c:pt>
                <c:pt idx="936">
                  <c:v>-0.58778525229247258</c:v>
                </c:pt>
                <c:pt idx="937">
                  <c:v>-0.60181502315204694</c:v>
                </c:pt>
                <c:pt idx="938">
                  <c:v>-0.61566147532565607</c:v>
                </c:pt>
                <c:pt idx="939">
                  <c:v>-0.62932039104983717</c:v>
                </c:pt>
                <c:pt idx="940">
                  <c:v>-0.64278760968653825</c:v>
                </c:pt>
                <c:pt idx="941">
                  <c:v>-0.65605902899050539</c:v>
                </c:pt>
                <c:pt idx="942">
                  <c:v>-0.66913060635885813</c:v>
                </c:pt>
                <c:pt idx="943">
                  <c:v>-0.6819983600624977</c:v>
                </c:pt>
                <c:pt idx="944">
                  <c:v>-0.6946583704589957</c:v>
                </c:pt>
                <c:pt idx="945">
                  <c:v>-0.70710678118654513</c:v>
                </c:pt>
                <c:pt idx="946">
                  <c:v>-0.71933980033865053</c:v>
                </c:pt>
                <c:pt idx="947">
                  <c:v>-0.73135370161916913</c:v>
                </c:pt>
                <c:pt idx="948">
                  <c:v>-0.74314482547739458</c:v>
                </c:pt>
                <c:pt idx="949">
                  <c:v>-0.75470958022277168</c:v>
                </c:pt>
                <c:pt idx="950">
                  <c:v>-0.76604444311897701</c:v>
                </c:pt>
                <c:pt idx="951">
                  <c:v>-0.77714596145697146</c:v>
                </c:pt>
                <c:pt idx="952">
                  <c:v>-0.78801075360672179</c:v>
                </c:pt>
                <c:pt idx="953">
                  <c:v>-0.79863551004729205</c:v>
                </c:pt>
                <c:pt idx="954">
                  <c:v>-0.80901699437494812</c:v>
                </c:pt>
                <c:pt idx="955">
                  <c:v>-0.8191520442889918</c:v>
                </c:pt>
                <c:pt idx="956">
                  <c:v>-0.82903757255504107</c:v>
                </c:pt>
                <c:pt idx="957">
                  <c:v>-0.83867056794542483</c:v>
                </c:pt>
                <c:pt idx="958">
                  <c:v>-0.84804809615642618</c:v>
                </c:pt>
                <c:pt idx="959">
                  <c:v>-0.85716730070211189</c:v>
                </c:pt>
                <c:pt idx="960">
                  <c:v>-0.86602540378443771</c:v>
                </c:pt>
                <c:pt idx="961">
                  <c:v>-0.87461970713939607</c:v>
                </c:pt>
                <c:pt idx="962">
                  <c:v>-0.88294759285892677</c:v>
                </c:pt>
                <c:pt idx="963">
                  <c:v>-0.89100652418836712</c:v>
                </c:pt>
                <c:pt idx="964">
                  <c:v>-0.89879404629916737</c:v>
                </c:pt>
                <c:pt idx="965">
                  <c:v>-0.90630778703664994</c:v>
                </c:pt>
                <c:pt idx="966">
                  <c:v>-0.91354545764260042</c:v>
                </c:pt>
                <c:pt idx="967">
                  <c:v>-0.92050485345243938</c:v>
                </c:pt>
                <c:pt idx="968">
                  <c:v>-0.92718385456678742</c:v>
                </c:pt>
                <c:pt idx="969">
                  <c:v>-0.93358042649720141</c:v>
                </c:pt>
                <c:pt idx="970">
                  <c:v>-0.93969262078590765</c:v>
                </c:pt>
                <c:pt idx="971">
                  <c:v>-0.94551857559931696</c:v>
                </c:pt>
                <c:pt idx="972">
                  <c:v>-0.95105651629515342</c:v>
                </c:pt>
                <c:pt idx="973">
                  <c:v>-0.95630475596303499</c:v>
                </c:pt>
                <c:pt idx="974">
                  <c:v>-0.96126169593831812</c:v>
                </c:pt>
                <c:pt idx="975">
                  <c:v>-0.9659258262890682</c:v>
                </c:pt>
                <c:pt idx="976">
                  <c:v>-0.97029572627599614</c:v>
                </c:pt>
                <c:pt idx="977">
                  <c:v>-0.97437006478523469</c:v>
                </c:pt>
                <c:pt idx="978">
                  <c:v>-0.97814760073380558</c:v>
                </c:pt>
                <c:pt idx="979">
                  <c:v>-0.98162718344766375</c:v>
                </c:pt>
                <c:pt idx="980">
                  <c:v>-0.98480775301220769</c:v>
                </c:pt>
                <c:pt idx="981">
                  <c:v>-0.98768834059513777</c:v>
                </c:pt>
                <c:pt idx="982">
                  <c:v>-0.99026806874157014</c:v>
                </c:pt>
                <c:pt idx="983">
                  <c:v>-0.99254615164132221</c:v>
                </c:pt>
                <c:pt idx="984">
                  <c:v>-0.9945218953682734</c:v>
                </c:pt>
                <c:pt idx="985">
                  <c:v>-0.99619469809174543</c:v>
                </c:pt>
                <c:pt idx="986">
                  <c:v>-0.99756405025982442</c:v>
                </c:pt>
                <c:pt idx="987">
                  <c:v>-0.99862953475457394</c:v>
                </c:pt>
                <c:pt idx="988">
                  <c:v>-0.99939082701909576</c:v>
                </c:pt>
                <c:pt idx="989">
                  <c:v>-0.99984769515639127</c:v>
                </c:pt>
                <c:pt idx="990">
                  <c:v>-1</c:v>
                </c:pt>
                <c:pt idx="991">
                  <c:v>-0.99984769515639127</c:v>
                </c:pt>
                <c:pt idx="992">
                  <c:v>-0.99939082701909576</c:v>
                </c:pt>
                <c:pt idx="993">
                  <c:v>-0.99862953475457383</c:v>
                </c:pt>
                <c:pt idx="994">
                  <c:v>-0.9975640502598242</c:v>
                </c:pt>
                <c:pt idx="995">
                  <c:v>-0.99619469809174555</c:v>
                </c:pt>
                <c:pt idx="996">
                  <c:v>-0.99452189536827351</c:v>
                </c:pt>
                <c:pt idx="997">
                  <c:v>-0.99254615164132198</c:v>
                </c:pt>
                <c:pt idx="998">
                  <c:v>-0.99026806874157036</c:v>
                </c:pt>
                <c:pt idx="999">
                  <c:v>-0.98768834059513799</c:v>
                </c:pt>
                <c:pt idx="1000">
                  <c:v>-0.98480775301220858</c:v>
                </c:pt>
                <c:pt idx="1001">
                  <c:v>-0.98162718344766398</c:v>
                </c:pt>
                <c:pt idx="1002">
                  <c:v>-0.97814760073380591</c:v>
                </c:pt>
                <c:pt idx="1003">
                  <c:v>-0.9743700647852358</c:v>
                </c:pt>
                <c:pt idx="1004">
                  <c:v>-0.97029572627599647</c:v>
                </c:pt>
                <c:pt idx="1005">
                  <c:v>-0.96592582628906853</c:v>
                </c:pt>
                <c:pt idx="1006">
                  <c:v>-0.96126169593831945</c:v>
                </c:pt>
                <c:pt idx="1007">
                  <c:v>-0.95630475596303643</c:v>
                </c:pt>
                <c:pt idx="1008">
                  <c:v>-0.95105651629515375</c:v>
                </c:pt>
                <c:pt idx="1009">
                  <c:v>-0.9455185755993174</c:v>
                </c:pt>
                <c:pt idx="1010">
                  <c:v>-0.93969262078590932</c:v>
                </c:pt>
                <c:pt idx="1011">
                  <c:v>-0.93358042649720185</c:v>
                </c:pt>
                <c:pt idx="1012">
                  <c:v>-0.92718385456678798</c:v>
                </c:pt>
                <c:pt idx="1013">
                  <c:v>-0.92050485345243993</c:v>
                </c:pt>
                <c:pt idx="1014">
                  <c:v>-0.91354545764260098</c:v>
                </c:pt>
                <c:pt idx="1015">
                  <c:v>-0.90630778703665049</c:v>
                </c:pt>
                <c:pt idx="1016">
                  <c:v>-0.89879404629916648</c:v>
                </c:pt>
                <c:pt idx="1017">
                  <c:v>-0.89100652418836779</c:v>
                </c:pt>
                <c:pt idx="1018">
                  <c:v>-0.88294759285892732</c:v>
                </c:pt>
                <c:pt idx="1019">
                  <c:v>-0.87461970713939508</c:v>
                </c:pt>
                <c:pt idx="1020">
                  <c:v>-0.86602540378443837</c:v>
                </c:pt>
                <c:pt idx="1021">
                  <c:v>-0.85716730070211256</c:v>
                </c:pt>
                <c:pt idx="1022">
                  <c:v>-0.84804809615642684</c:v>
                </c:pt>
                <c:pt idx="1023">
                  <c:v>-0.83867056794542361</c:v>
                </c:pt>
                <c:pt idx="1024">
                  <c:v>-0.82903757255504185</c:v>
                </c:pt>
                <c:pt idx="1025">
                  <c:v>-0.81915204428899258</c:v>
                </c:pt>
                <c:pt idx="1026">
                  <c:v>-0.80901699437494679</c:v>
                </c:pt>
                <c:pt idx="1027">
                  <c:v>-0.79863551004729283</c:v>
                </c:pt>
                <c:pt idx="1028">
                  <c:v>-0.78801075360672268</c:v>
                </c:pt>
                <c:pt idx="1029">
                  <c:v>-0.77714596145697223</c:v>
                </c:pt>
                <c:pt idx="1030">
                  <c:v>-0.7660444431189779</c:v>
                </c:pt>
                <c:pt idx="1031">
                  <c:v>-0.75470958022277257</c:v>
                </c:pt>
                <c:pt idx="1032">
                  <c:v>-0.74314482547739547</c:v>
                </c:pt>
                <c:pt idx="1033">
                  <c:v>-0.73135370161917246</c:v>
                </c:pt>
                <c:pt idx="1034">
                  <c:v>-0.71933980033865152</c:v>
                </c:pt>
                <c:pt idx="1035">
                  <c:v>-0.70710678118654868</c:v>
                </c:pt>
                <c:pt idx="1036">
                  <c:v>-0.69465837045899925</c:v>
                </c:pt>
                <c:pt idx="1037">
                  <c:v>-0.6819983600624987</c:v>
                </c:pt>
                <c:pt idx="1038">
                  <c:v>-0.66913060635885913</c:v>
                </c:pt>
                <c:pt idx="1039">
                  <c:v>-0.65605902899050905</c:v>
                </c:pt>
                <c:pt idx="1040">
                  <c:v>-0.64278760968653925</c:v>
                </c:pt>
                <c:pt idx="1041">
                  <c:v>-0.62932039104983828</c:v>
                </c:pt>
                <c:pt idx="1042">
                  <c:v>-0.61566147532565996</c:v>
                </c:pt>
                <c:pt idx="1043">
                  <c:v>-0.60181502315204793</c:v>
                </c:pt>
                <c:pt idx="1044">
                  <c:v>-0.58778525229247369</c:v>
                </c:pt>
                <c:pt idx="1045">
                  <c:v>-0.5735764363510476</c:v>
                </c:pt>
                <c:pt idx="1046">
                  <c:v>-0.55919290347074624</c:v>
                </c:pt>
                <c:pt idx="1047">
                  <c:v>-0.54463903501502742</c:v>
                </c:pt>
                <c:pt idx="1048">
                  <c:v>-0.52991926423320324</c:v>
                </c:pt>
                <c:pt idx="1049">
                  <c:v>-0.51503807491005338</c:v>
                </c:pt>
                <c:pt idx="1050">
                  <c:v>-0.50000000000000011</c:v>
                </c:pt>
                <c:pt idx="1051">
                  <c:v>-0.48480962024633811</c:v>
                </c:pt>
                <c:pt idx="1052">
                  <c:v>-0.46947156278588964</c:v>
                </c:pt>
                <c:pt idx="1053">
                  <c:v>-0.45399049973954664</c:v>
                </c:pt>
                <c:pt idx="1054">
                  <c:v>-0.43837114678907824</c:v>
                </c:pt>
                <c:pt idx="1055">
                  <c:v>-0.42261826174070127</c:v>
                </c:pt>
                <c:pt idx="1056">
                  <c:v>-0.40673664307579976</c:v>
                </c:pt>
                <c:pt idx="1057">
                  <c:v>-0.39073112848927433</c:v>
                </c:pt>
                <c:pt idx="1058">
                  <c:v>-0.37460659341591362</c:v>
                </c:pt>
                <c:pt idx="1059">
                  <c:v>-0.35836794954529955</c:v>
                </c:pt>
                <c:pt idx="1060">
                  <c:v>-0.34202014332566905</c:v>
                </c:pt>
                <c:pt idx="1061">
                  <c:v>-0.32556815445715803</c:v>
                </c:pt>
                <c:pt idx="1062">
                  <c:v>-0.30901699437494978</c:v>
                </c:pt>
                <c:pt idx="1063">
                  <c:v>-0.29237170472273677</c:v>
                </c:pt>
                <c:pt idx="1064">
                  <c:v>-0.27563735581700027</c:v>
                </c:pt>
                <c:pt idx="1065">
                  <c:v>-0.2588190451025229</c:v>
                </c:pt>
                <c:pt idx="1066">
                  <c:v>-0.24192189559967092</c:v>
                </c:pt>
                <c:pt idx="1067">
                  <c:v>-0.22495105434386581</c:v>
                </c:pt>
                <c:pt idx="1068">
                  <c:v>-0.2079116908177612</c:v>
                </c:pt>
                <c:pt idx="1069">
                  <c:v>-0.19080899537654775</c:v>
                </c:pt>
                <c:pt idx="1070">
                  <c:v>-0.17364817766693086</c:v>
                </c:pt>
                <c:pt idx="1071">
                  <c:v>-0.15643446504023248</c:v>
                </c:pt>
                <c:pt idx="1072">
                  <c:v>-0.13917310096006813</c:v>
                </c:pt>
                <c:pt idx="1073">
                  <c:v>-0.12186934340514771</c:v>
                </c:pt>
                <c:pt idx="1074">
                  <c:v>-0.10452846326765479</c:v>
                </c:pt>
                <c:pt idx="1075">
                  <c:v>-8.7155742747657028E-2</c:v>
                </c:pt>
                <c:pt idx="1076">
                  <c:v>-6.9756473744125247E-2</c:v>
                </c:pt>
                <c:pt idx="1077">
                  <c:v>-5.2335956242944862E-2</c:v>
                </c:pt>
                <c:pt idx="1078">
                  <c:v>-3.4899496702499533E-2</c:v>
                </c:pt>
                <c:pt idx="1079">
                  <c:v>-1.7452406437283161E-2</c:v>
                </c:pt>
                <c:pt idx="1080">
                  <c:v>-7.3508907294517201E-16</c:v>
                </c:pt>
                <c:pt idx="1081">
                  <c:v>1.7452406437285243E-2</c:v>
                </c:pt>
                <c:pt idx="1082">
                  <c:v>3.4899496702501615E-2</c:v>
                </c:pt>
                <c:pt idx="1083">
                  <c:v>5.2335956242943391E-2</c:v>
                </c:pt>
                <c:pt idx="1084">
                  <c:v>6.9756473744123776E-2</c:v>
                </c:pt>
                <c:pt idx="1085">
                  <c:v>8.715574274765911E-2</c:v>
                </c:pt>
                <c:pt idx="1086">
                  <c:v>0.10452846326765333</c:v>
                </c:pt>
                <c:pt idx="1087">
                  <c:v>0.12186934340514625</c:v>
                </c:pt>
                <c:pt idx="1088">
                  <c:v>0.13917310096006666</c:v>
                </c:pt>
                <c:pt idx="1089">
                  <c:v>0.15643446504023101</c:v>
                </c:pt>
                <c:pt idx="1090">
                  <c:v>0.17364817766692942</c:v>
                </c:pt>
                <c:pt idx="1091">
                  <c:v>0.19080899537654283</c:v>
                </c:pt>
                <c:pt idx="1092">
                  <c:v>0.20791169081775976</c:v>
                </c:pt>
                <c:pt idx="1093">
                  <c:v>0.22495105434386437</c:v>
                </c:pt>
                <c:pt idx="1094">
                  <c:v>0.24192189559966604</c:v>
                </c:pt>
                <c:pt idx="1095">
                  <c:v>0.25881904510251802</c:v>
                </c:pt>
                <c:pt idx="1096">
                  <c:v>0.27563735581699883</c:v>
                </c:pt>
                <c:pt idx="1097">
                  <c:v>0.29237170472273533</c:v>
                </c:pt>
                <c:pt idx="1098">
                  <c:v>0.30901699437494501</c:v>
                </c:pt>
                <c:pt idx="1099">
                  <c:v>0.32556815445715659</c:v>
                </c:pt>
                <c:pt idx="1100">
                  <c:v>0.34202014332566766</c:v>
                </c:pt>
                <c:pt idx="1101">
                  <c:v>0.35836794954529821</c:v>
                </c:pt>
                <c:pt idx="1102">
                  <c:v>0.37460659341590896</c:v>
                </c:pt>
                <c:pt idx="1103">
                  <c:v>0.39073112848927299</c:v>
                </c:pt>
                <c:pt idx="1104">
                  <c:v>0.40673664307579843</c:v>
                </c:pt>
                <c:pt idx="1105">
                  <c:v>0.42261826174069994</c:v>
                </c:pt>
                <c:pt idx="1106">
                  <c:v>0.4383711467890769</c:v>
                </c:pt>
                <c:pt idx="1107">
                  <c:v>0.45399049973954531</c:v>
                </c:pt>
                <c:pt idx="1108">
                  <c:v>0.46947156278589153</c:v>
                </c:pt>
                <c:pt idx="1109">
                  <c:v>0.48480962024633678</c:v>
                </c:pt>
                <c:pt idx="1110">
                  <c:v>0.50000000000000189</c:v>
                </c:pt>
                <c:pt idx="1111">
                  <c:v>0.51503807491005515</c:v>
                </c:pt>
                <c:pt idx="1112">
                  <c:v>0.52991926423320501</c:v>
                </c:pt>
                <c:pt idx="1113">
                  <c:v>0.5446390350150262</c:v>
                </c:pt>
                <c:pt idx="1114">
                  <c:v>0.55919290347074802</c:v>
                </c:pt>
                <c:pt idx="1115">
                  <c:v>0.57357643635104638</c:v>
                </c:pt>
                <c:pt idx="1116">
                  <c:v>0.58778525229247247</c:v>
                </c:pt>
                <c:pt idx="1117">
                  <c:v>0.60181502315204682</c:v>
                </c:pt>
                <c:pt idx="1118">
                  <c:v>0.61566147532565874</c:v>
                </c:pt>
                <c:pt idx="1119">
                  <c:v>0.62932039104983706</c:v>
                </c:pt>
                <c:pt idx="1120">
                  <c:v>0.64278760968653814</c:v>
                </c:pt>
                <c:pt idx="1121">
                  <c:v>0.65605902899050794</c:v>
                </c:pt>
                <c:pt idx="1122">
                  <c:v>0.66913060635885813</c:v>
                </c:pt>
                <c:pt idx="1123">
                  <c:v>0.68199836006249759</c:v>
                </c:pt>
                <c:pt idx="1124">
                  <c:v>0.69465837045899559</c:v>
                </c:pt>
                <c:pt idx="1125">
                  <c:v>0.70710678118654757</c:v>
                </c:pt>
                <c:pt idx="1126">
                  <c:v>0.71933980033865041</c:v>
                </c:pt>
                <c:pt idx="1127">
                  <c:v>0.73135370161916913</c:v>
                </c:pt>
                <c:pt idx="1128">
                  <c:v>0.74314482547739213</c:v>
                </c:pt>
                <c:pt idx="1129">
                  <c:v>0.75470958022277157</c:v>
                </c:pt>
                <c:pt idx="1130">
                  <c:v>0.7660444431189769</c:v>
                </c:pt>
                <c:pt idx="1131">
                  <c:v>0.77714596145696913</c:v>
                </c:pt>
                <c:pt idx="1132">
                  <c:v>0.78801075360672168</c:v>
                </c:pt>
                <c:pt idx="1133">
                  <c:v>0.79863551004729194</c:v>
                </c:pt>
                <c:pt idx="1134">
                  <c:v>0.8090169943749459</c:v>
                </c:pt>
                <c:pt idx="1135">
                  <c:v>0.81915204428899169</c:v>
                </c:pt>
                <c:pt idx="1136">
                  <c:v>0.82903757255504107</c:v>
                </c:pt>
                <c:pt idx="1137">
                  <c:v>0.83867056794542283</c:v>
                </c:pt>
                <c:pt idx="1138">
                  <c:v>0.84804809615642607</c:v>
                </c:pt>
                <c:pt idx="1139">
                  <c:v>0.85716730070211189</c:v>
                </c:pt>
                <c:pt idx="1140">
                  <c:v>0.86602540378443948</c:v>
                </c:pt>
                <c:pt idx="1141">
                  <c:v>0.87461970713939607</c:v>
                </c:pt>
                <c:pt idx="1142">
                  <c:v>0.88294759285892666</c:v>
                </c:pt>
                <c:pt idx="1143">
                  <c:v>0.89100652418836868</c:v>
                </c:pt>
                <c:pt idx="1144">
                  <c:v>0.89879404629916737</c:v>
                </c:pt>
                <c:pt idx="1145">
                  <c:v>0.90630778703664983</c:v>
                </c:pt>
                <c:pt idx="1146">
                  <c:v>0.91354545764260031</c:v>
                </c:pt>
                <c:pt idx="1147">
                  <c:v>0.92050485345244071</c:v>
                </c:pt>
                <c:pt idx="1148">
                  <c:v>0.92718385456678742</c:v>
                </c:pt>
                <c:pt idx="1149">
                  <c:v>0.93358042649720141</c:v>
                </c:pt>
                <c:pt idx="1150">
                  <c:v>0.93969262078590765</c:v>
                </c:pt>
                <c:pt idx="1151">
                  <c:v>0.94551857559931696</c:v>
                </c:pt>
                <c:pt idx="1152">
                  <c:v>0.95105651629515331</c:v>
                </c:pt>
                <c:pt idx="1153">
                  <c:v>0.95630475596303488</c:v>
                </c:pt>
                <c:pt idx="1154">
                  <c:v>0.96126169593831901</c:v>
                </c:pt>
                <c:pt idx="1155">
                  <c:v>0.9659258262890682</c:v>
                </c:pt>
                <c:pt idx="1156">
                  <c:v>0.97029572627599614</c:v>
                </c:pt>
                <c:pt idx="1157">
                  <c:v>0.97437006478523458</c:v>
                </c:pt>
                <c:pt idx="1158">
                  <c:v>0.97814760073380558</c:v>
                </c:pt>
                <c:pt idx="1159">
                  <c:v>0.98162718344766375</c:v>
                </c:pt>
                <c:pt idx="1160">
                  <c:v>0.98480775301220769</c:v>
                </c:pt>
                <c:pt idx="1161">
                  <c:v>0.98768834059513722</c:v>
                </c:pt>
                <c:pt idx="1162">
                  <c:v>0.99026806874157014</c:v>
                </c:pt>
                <c:pt idx="1163">
                  <c:v>0.99254615164132176</c:v>
                </c:pt>
                <c:pt idx="1164">
                  <c:v>0.99452189536827296</c:v>
                </c:pt>
                <c:pt idx="1165">
                  <c:v>0.99619469809174543</c:v>
                </c:pt>
                <c:pt idx="1166">
                  <c:v>0.99756405025982409</c:v>
                </c:pt>
                <c:pt idx="1167">
                  <c:v>0.99862953475457394</c:v>
                </c:pt>
                <c:pt idx="1168">
                  <c:v>0.99939082701909576</c:v>
                </c:pt>
                <c:pt idx="1169">
                  <c:v>0.99984769515639116</c:v>
                </c:pt>
                <c:pt idx="1170">
                  <c:v>1</c:v>
                </c:pt>
                <c:pt idx="1171">
                  <c:v>0.99984769515639127</c:v>
                </c:pt>
                <c:pt idx="1172">
                  <c:v>0.99939082701909576</c:v>
                </c:pt>
                <c:pt idx="1173">
                  <c:v>0.99862953475457383</c:v>
                </c:pt>
                <c:pt idx="1174">
                  <c:v>0.9975640502598242</c:v>
                </c:pt>
                <c:pt idx="1175">
                  <c:v>0.99619469809174566</c:v>
                </c:pt>
                <c:pt idx="1176">
                  <c:v>0.99452189536827318</c:v>
                </c:pt>
                <c:pt idx="1177">
                  <c:v>0.99254615164132198</c:v>
                </c:pt>
                <c:pt idx="1178">
                  <c:v>0.99026806874157036</c:v>
                </c:pt>
                <c:pt idx="1179">
                  <c:v>0.98768834059513799</c:v>
                </c:pt>
                <c:pt idx="1180">
                  <c:v>0.98480775301220791</c:v>
                </c:pt>
                <c:pt idx="1181">
                  <c:v>0.98162718344766398</c:v>
                </c:pt>
                <c:pt idx="1182">
                  <c:v>0.97814760073380591</c:v>
                </c:pt>
                <c:pt idx="1183">
                  <c:v>0.9743700647852358</c:v>
                </c:pt>
                <c:pt idx="1184">
                  <c:v>0.97029572627599647</c:v>
                </c:pt>
                <c:pt idx="1185">
                  <c:v>0.96592582628906853</c:v>
                </c:pt>
                <c:pt idx="1186">
                  <c:v>0.96126169593831945</c:v>
                </c:pt>
                <c:pt idx="1187">
                  <c:v>0.95630475596303544</c:v>
                </c:pt>
                <c:pt idx="1188">
                  <c:v>0.95105651629515386</c:v>
                </c:pt>
                <c:pt idx="1189">
                  <c:v>0.9455185755993174</c:v>
                </c:pt>
                <c:pt idx="1190">
                  <c:v>0.93969262078590943</c:v>
                </c:pt>
                <c:pt idx="1191">
                  <c:v>0.93358042649720197</c:v>
                </c:pt>
                <c:pt idx="1192">
                  <c:v>0.92718385456678798</c:v>
                </c:pt>
                <c:pt idx="1193">
                  <c:v>0.92050485345244137</c:v>
                </c:pt>
                <c:pt idx="1194">
                  <c:v>0.91354545764260242</c:v>
                </c:pt>
                <c:pt idx="1195">
                  <c:v>0.90630778703665049</c:v>
                </c:pt>
                <c:pt idx="1196">
                  <c:v>0.89879404629916804</c:v>
                </c:pt>
                <c:pt idx="1197">
                  <c:v>0.89100652418836779</c:v>
                </c:pt>
                <c:pt idx="1198">
                  <c:v>0.88294759285892743</c:v>
                </c:pt>
                <c:pt idx="1199">
                  <c:v>0.87461970713939685</c:v>
                </c:pt>
                <c:pt idx="1200">
                  <c:v>0.86602540378443849</c:v>
                </c:pt>
                <c:pt idx="1201">
                  <c:v>0.85716730070211267</c:v>
                </c:pt>
                <c:pt idx="1202">
                  <c:v>0.84804809615642507</c:v>
                </c:pt>
                <c:pt idx="1203">
                  <c:v>0.83867056794542372</c:v>
                </c:pt>
                <c:pt idx="1204">
                  <c:v>0.82903757255504196</c:v>
                </c:pt>
                <c:pt idx="1205">
                  <c:v>0.81915204428899269</c:v>
                </c:pt>
                <c:pt idx="1206">
                  <c:v>0.8090169943749469</c:v>
                </c:pt>
                <c:pt idx="1207">
                  <c:v>0.79863551004729294</c:v>
                </c:pt>
                <c:pt idx="1208">
                  <c:v>0.78801075360672268</c:v>
                </c:pt>
                <c:pt idx="1209">
                  <c:v>0.77714596145697012</c:v>
                </c:pt>
                <c:pt idx="1210">
                  <c:v>0.7660444431189779</c:v>
                </c:pt>
                <c:pt idx="1211">
                  <c:v>0.75470958022277257</c:v>
                </c:pt>
                <c:pt idx="1212">
                  <c:v>0.74314482547739558</c:v>
                </c:pt>
                <c:pt idx="1213">
                  <c:v>0.73135370161917013</c:v>
                </c:pt>
                <c:pt idx="1214">
                  <c:v>0.71933980033865152</c:v>
                </c:pt>
                <c:pt idx="1215">
                  <c:v>0.70710678118654868</c:v>
                </c:pt>
                <c:pt idx="1216">
                  <c:v>0.69465837045899925</c:v>
                </c:pt>
                <c:pt idx="1217">
                  <c:v>0.6819983600624987</c:v>
                </c:pt>
                <c:pt idx="1218">
                  <c:v>0.66913060635885924</c:v>
                </c:pt>
                <c:pt idx="1219">
                  <c:v>0.65605902899050916</c:v>
                </c:pt>
                <c:pt idx="1220">
                  <c:v>0.64278760968653936</c:v>
                </c:pt>
                <c:pt idx="1221">
                  <c:v>0.62932039104983828</c:v>
                </c:pt>
                <c:pt idx="1222">
                  <c:v>0.61566147532566007</c:v>
                </c:pt>
                <c:pt idx="1223">
                  <c:v>0.60181502315205093</c:v>
                </c:pt>
                <c:pt idx="1224">
                  <c:v>0.5877852522924738</c:v>
                </c:pt>
                <c:pt idx="1225">
                  <c:v>0.57357643635104771</c:v>
                </c:pt>
                <c:pt idx="1226">
                  <c:v>0.55919290347074935</c:v>
                </c:pt>
                <c:pt idx="1227">
                  <c:v>0.54463903501502753</c:v>
                </c:pt>
                <c:pt idx="1228">
                  <c:v>0.52991926423320634</c:v>
                </c:pt>
                <c:pt idx="1229">
                  <c:v>0.51503807491005649</c:v>
                </c:pt>
                <c:pt idx="1230">
                  <c:v>0.50000000000000022</c:v>
                </c:pt>
                <c:pt idx="1231">
                  <c:v>0.48480962024633817</c:v>
                </c:pt>
                <c:pt idx="1232">
                  <c:v>0.46947156278588975</c:v>
                </c:pt>
                <c:pt idx="1233">
                  <c:v>0.45399049973954675</c:v>
                </c:pt>
                <c:pt idx="1234">
                  <c:v>0.43837114678907835</c:v>
                </c:pt>
                <c:pt idx="1235">
                  <c:v>0.42261826174069816</c:v>
                </c:pt>
                <c:pt idx="1236">
                  <c:v>0.40673664307579988</c:v>
                </c:pt>
                <c:pt idx="1237">
                  <c:v>0.39073112848927444</c:v>
                </c:pt>
                <c:pt idx="1238">
                  <c:v>0.37460659341591046</c:v>
                </c:pt>
                <c:pt idx="1239">
                  <c:v>0.35836794954529966</c:v>
                </c:pt>
                <c:pt idx="1240">
                  <c:v>0.34202014332566916</c:v>
                </c:pt>
                <c:pt idx="1241">
                  <c:v>0.32556815445715814</c:v>
                </c:pt>
                <c:pt idx="1242">
                  <c:v>0.30901699437494656</c:v>
                </c:pt>
                <c:pt idx="1243">
                  <c:v>0.29237170472273688</c:v>
                </c:pt>
                <c:pt idx="1244">
                  <c:v>0.27563735581700038</c:v>
                </c:pt>
                <c:pt idx="1245">
                  <c:v>0.25881904510252302</c:v>
                </c:pt>
                <c:pt idx="1246">
                  <c:v>0.24192189559966759</c:v>
                </c:pt>
                <c:pt idx="1247">
                  <c:v>0.22495105434386592</c:v>
                </c:pt>
                <c:pt idx="1248">
                  <c:v>0.20791169081776131</c:v>
                </c:pt>
                <c:pt idx="1249">
                  <c:v>0.19080899537654439</c:v>
                </c:pt>
                <c:pt idx="1250">
                  <c:v>0.173648177666931</c:v>
                </c:pt>
                <c:pt idx="1251">
                  <c:v>0.15643446504023259</c:v>
                </c:pt>
                <c:pt idx="1252">
                  <c:v>0.13917310096006824</c:v>
                </c:pt>
                <c:pt idx="1253">
                  <c:v>0.12186934340514784</c:v>
                </c:pt>
                <c:pt idx="1254">
                  <c:v>0.10452846326765491</c:v>
                </c:pt>
                <c:pt idx="1255">
                  <c:v>8.7155742747660692E-2</c:v>
                </c:pt>
                <c:pt idx="1256">
                  <c:v>6.9756473744128911E-2</c:v>
                </c:pt>
                <c:pt idx="1257">
                  <c:v>5.233595624294498E-2</c:v>
                </c:pt>
                <c:pt idx="1258">
                  <c:v>3.489949670250321E-2</c:v>
                </c:pt>
                <c:pt idx="1259">
                  <c:v>1.7452406437283283E-2</c:v>
                </c:pt>
                <c:pt idx="1260">
                  <c:v>8.5760391843603401E-16</c:v>
                </c:pt>
                <c:pt idx="1261">
                  <c:v>-1.7452406437281569E-2</c:v>
                </c:pt>
                <c:pt idx="1262">
                  <c:v>-3.4899496702501497E-2</c:v>
                </c:pt>
                <c:pt idx="1263">
                  <c:v>-5.2335956242943273E-2</c:v>
                </c:pt>
                <c:pt idx="1264">
                  <c:v>-6.9756473744123651E-2</c:v>
                </c:pt>
                <c:pt idx="1265">
                  <c:v>-8.7155742747658985E-2</c:v>
                </c:pt>
                <c:pt idx="1266">
                  <c:v>-0.10452846326765321</c:v>
                </c:pt>
                <c:pt idx="1267">
                  <c:v>-0.12186934340514613</c:v>
                </c:pt>
                <c:pt idx="1268">
                  <c:v>-0.13917310096006655</c:v>
                </c:pt>
                <c:pt idx="1269">
                  <c:v>-0.1564344650402309</c:v>
                </c:pt>
                <c:pt idx="1270">
                  <c:v>-0.1736481776669293</c:v>
                </c:pt>
                <c:pt idx="1271">
                  <c:v>-0.19080899537654619</c:v>
                </c:pt>
                <c:pt idx="1272">
                  <c:v>-0.20791169081775965</c:v>
                </c:pt>
                <c:pt idx="1273">
                  <c:v>-0.22495105434386425</c:v>
                </c:pt>
                <c:pt idx="1274">
                  <c:v>-0.24192189559966593</c:v>
                </c:pt>
                <c:pt idx="1275">
                  <c:v>-0.25881904510252135</c:v>
                </c:pt>
                <c:pt idx="1276">
                  <c:v>-0.27563735581699872</c:v>
                </c:pt>
                <c:pt idx="1277">
                  <c:v>-0.29237170472273522</c:v>
                </c:pt>
                <c:pt idx="1278">
                  <c:v>-0.3090169943749449</c:v>
                </c:pt>
                <c:pt idx="1279">
                  <c:v>-0.32556815445715648</c:v>
                </c:pt>
                <c:pt idx="1280">
                  <c:v>-0.34202014332566755</c:v>
                </c:pt>
                <c:pt idx="1281">
                  <c:v>-0.3583679495452981</c:v>
                </c:pt>
                <c:pt idx="1282">
                  <c:v>-0.37460659341591213</c:v>
                </c:pt>
                <c:pt idx="1283">
                  <c:v>-0.39073112848927288</c:v>
                </c:pt>
                <c:pt idx="1284">
                  <c:v>-0.40673664307579832</c:v>
                </c:pt>
                <c:pt idx="1285">
                  <c:v>-0.42261826174069661</c:v>
                </c:pt>
                <c:pt idx="1286">
                  <c:v>-0.43837114678907679</c:v>
                </c:pt>
                <c:pt idx="1287">
                  <c:v>-0.45399049973954519</c:v>
                </c:pt>
                <c:pt idx="1288">
                  <c:v>-0.46947156278588825</c:v>
                </c:pt>
                <c:pt idx="1289">
                  <c:v>-0.48480962024633667</c:v>
                </c:pt>
                <c:pt idx="1290">
                  <c:v>-0.49999999999999872</c:v>
                </c:pt>
                <c:pt idx="1291">
                  <c:v>-0.51503807491005205</c:v>
                </c:pt>
                <c:pt idx="1292">
                  <c:v>-0.5299192642332049</c:v>
                </c:pt>
                <c:pt idx="1293">
                  <c:v>-0.54463903501502609</c:v>
                </c:pt>
                <c:pt idx="1294">
                  <c:v>-0.5591929034707479</c:v>
                </c:pt>
                <c:pt idx="1295">
                  <c:v>-0.57357643635104627</c:v>
                </c:pt>
                <c:pt idx="1296">
                  <c:v>-0.58778525229247247</c:v>
                </c:pt>
                <c:pt idx="1297">
                  <c:v>-0.6018150231520496</c:v>
                </c:pt>
                <c:pt idx="1298">
                  <c:v>-0.61566147532565862</c:v>
                </c:pt>
                <c:pt idx="1299">
                  <c:v>-0.62932039104983695</c:v>
                </c:pt>
                <c:pt idx="1300">
                  <c:v>-0.64278760968653803</c:v>
                </c:pt>
                <c:pt idx="1301">
                  <c:v>-0.65605902899050783</c:v>
                </c:pt>
                <c:pt idx="1302">
                  <c:v>-0.66913060635885802</c:v>
                </c:pt>
                <c:pt idx="1303">
                  <c:v>-0.68199836006249748</c:v>
                </c:pt>
                <c:pt idx="1304">
                  <c:v>-0.69465837045899548</c:v>
                </c:pt>
                <c:pt idx="1305">
                  <c:v>-0.70710678118654757</c:v>
                </c:pt>
                <c:pt idx="1306">
                  <c:v>-0.71933980033865286</c:v>
                </c:pt>
                <c:pt idx="1307">
                  <c:v>-0.73135370161916902</c:v>
                </c:pt>
                <c:pt idx="1308">
                  <c:v>-0.74314482547739447</c:v>
                </c:pt>
                <c:pt idx="1309">
                  <c:v>-0.75470958022276913</c:v>
                </c:pt>
                <c:pt idx="1310">
                  <c:v>-0.76604444311897679</c:v>
                </c:pt>
                <c:pt idx="1311">
                  <c:v>-0.77714596145697123</c:v>
                </c:pt>
                <c:pt idx="1312">
                  <c:v>-0.78801075360671946</c:v>
                </c:pt>
                <c:pt idx="1313">
                  <c:v>-0.79863551004729194</c:v>
                </c:pt>
                <c:pt idx="1314">
                  <c:v>-0.8090169943749479</c:v>
                </c:pt>
                <c:pt idx="1315">
                  <c:v>-0.81915204428898969</c:v>
                </c:pt>
                <c:pt idx="1316">
                  <c:v>-0.82903757255504096</c:v>
                </c:pt>
                <c:pt idx="1317">
                  <c:v>-0.83867056794542472</c:v>
                </c:pt>
                <c:pt idx="1318">
                  <c:v>-0.84804809615642418</c:v>
                </c:pt>
                <c:pt idx="1319">
                  <c:v>-0.85716730070211178</c:v>
                </c:pt>
                <c:pt idx="1320">
                  <c:v>-0.8660254037844376</c:v>
                </c:pt>
                <c:pt idx="1321">
                  <c:v>-0.8746197071393943</c:v>
                </c:pt>
                <c:pt idx="1322">
                  <c:v>-0.88294759285892666</c:v>
                </c:pt>
                <c:pt idx="1323">
                  <c:v>-0.89100652418836701</c:v>
                </c:pt>
                <c:pt idx="1324">
                  <c:v>-0.89879404629916726</c:v>
                </c:pt>
                <c:pt idx="1325">
                  <c:v>-0.90630778703664983</c:v>
                </c:pt>
                <c:pt idx="1326">
                  <c:v>-0.91354545764260031</c:v>
                </c:pt>
                <c:pt idx="1327">
                  <c:v>-0.92050485345244071</c:v>
                </c:pt>
                <c:pt idx="1328">
                  <c:v>-0.92718385456678731</c:v>
                </c:pt>
                <c:pt idx="1329">
                  <c:v>-0.9335804264972013</c:v>
                </c:pt>
                <c:pt idx="1330">
                  <c:v>-0.93969262078590887</c:v>
                </c:pt>
                <c:pt idx="1331">
                  <c:v>-0.94551857559931574</c:v>
                </c:pt>
                <c:pt idx="1332">
                  <c:v>-0.95105651629515331</c:v>
                </c:pt>
                <c:pt idx="1333">
                  <c:v>-0.95630475596303599</c:v>
                </c:pt>
                <c:pt idx="1334">
                  <c:v>-0.96126169593831801</c:v>
                </c:pt>
                <c:pt idx="1335">
                  <c:v>-0.96592582628906809</c:v>
                </c:pt>
                <c:pt idx="1336">
                  <c:v>-0.97029572627599692</c:v>
                </c:pt>
                <c:pt idx="1337">
                  <c:v>-0.97437006478523458</c:v>
                </c:pt>
                <c:pt idx="1338">
                  <c:v>-0.97814760073380558</c:v>
                </c:pt>
                <c:pt idx="1339">
                  <c:v>-0.98162718344766431</c:v>
                </c:pt>
                <c:pt idx="1340">
                  <c:v>-0.98480775301220758</c:v>
                </c:pt>
                <c:pt idx="1341">
                  <c:v>-0.98768834059513777</c:v>
                </c:pt>
                <c:pt idx="1342">
                  <c:v>-0.9902680687415697</c:v>
                </c:pt>
                <c:pt idx="1343">
                  <c:v>-0.99254615164132176</c:v>
                </c:pt>
                <c:pt idx="1344">
                  <c:v>-0.9945218953682734</c:v>
                </c:pt>
                <c:pt idx="1345">
                  <c:v>-0.9961946980917451</c:v>
                </c:pt>
                <c:pt idx="1346">
                  <c:v>-0.99756405025982409</c:v>
                </c:pt>
                <c:pt idx="1347">
                  <c:v>-0.99862953475457394</c:v>
                </c:pt>
                <c:pt idx="1348">
                  <c:v>-0.99939082701909554</c:v>
                </c:pt>
                <c:pt idx="1349">
                  <c:v>-0.99984769515639116</c:v>
                </c:pt>
                <c:pt idx="1350">
                  <c:v>-1</c:v>
                </c:pt>
                <c:pt idx="1351">
                  <c:v>-0.99984769515639127</c:v>
                </c:pt>
                <c:pt idx="1352">
                  <c:v>-0.99939082701909576</c:v>
                </c:pt>
                <c:pt idx="1353">
                  <c:v>-0.99862953475457394</c:v>
                </c:pt>
                <c:pt idx="1354">
                  <c:v>-0.9975640502598242</c:v>
                </c:pt>
                <c:pt idx="1355">
                  <c:v>-0.99619469809174566</c:v>
                </c:pt>
                <c:pt idx="1356">
                  <c:v>-0.99452189536827351</c:v>
                </c:pt>
                <c:pt idx="1357">
                  <c:v>-0.99254615164132198</c:v>
                </c:pt>
                <c:pt idx="1358">
                  <c:v>-0.99026806874157036</c:v>
                </c:pt>
                <c:pt idx="1359">
                  <c:v>-0.98768834059513799</c:v>
                </c:pt>
                <c:pt idx="1360">
                  <c:v>-0.98480775301220791</c:v>
                </c:pt>
                <c:pt idx="1361">
                  <c:v>-0.98162718344766409</c:v>
                </c:pt>
                <c:pt idx="1362">
                  <c:v>-0.97814760073380591</c:v>
                </c:pt>
                <c:pt idx="1363">
                  <c:v>-0.97437006478523502</c:v>
                </c:pt>
                <c:pt idx="1364">
                  <c:v>-0.97029572627599736</c:v>
                </c:pt>
                <c:pt idx="1365">
                  <c:v>-0.96592582628906865</c:v>
                </c:pt>
                <c:pt idx="1366">
                  <c:v>-0.96126169593831856</c:v>
                </c:pt>
                <c:pt idx="1367">
                  <c:v>-0.95630475596303643</c:v>
                </c:pt>
                <c:pt idx="1368">
                  <c:v>-0.95105651629515386</c:v>
                </c:pt>
                <c:pt idx="1369">
                  <c:v>-0.94551857559931629</c:v>
                </c:pt>
                <c:pt idx="1370">
                  <c:v>-0.93969262078590943</c:v>
                </c:pt>
                <c:pt idx="1371">
                  <c:v>-0.93358042649720197</c:v>
                </c:pt>
                <c:pt idx="1372">
                  <c:v>-0.92718385456678676</c:v>
                </c:pt>
                <c:pt idx="1373">
                  <c:v>-0.92050485345244137</c:v>
                </c:pt>
                <c:pt idx="1374">
                  <c:v>-0.91354545764260109</c:v>
                </c:pt>
                <c:pt idx="1375">
                  <c:v>-0.90630778703665205</c:v>
                </c:pt>
                <c:pt idx="1376">
                  <c:v>-0.89879404629916815</c:v>
                </c:pt>
                <c:pt idx="1377">
                  <c:v>-0.8910065241883679</c:v>
                </c:pt>
                <c:pt idx="1378">
                  <c:v>-0.8829475928589291</c:v>
                </c:pt>
                <c:pt idx="1379">
                  <c:v>-0.87461970713939685</c:v>
                </c:pt>
                <c:pt idx="1380">
                  <c:v>-0.86602540378443849</c:v>
                </c:pt>
                <c:pt idx="1381">
                  <c:v>-0.85716730070211267</c:v>
                </c:pt>
                <c:pt idx="1382">
                  <c:v>-0.84804809615642696</c:v>
                </c:pt>
                <c:pt idx="1383">
                  <c:v>-0.83867056794542372</c:v>
                </c:pt>
                <c:pt idx="1384">
                  <c:v>-0.82903757255504196</c:v>
                </c:pt>
                <c:pt idx="1385">
                  <c:v>-0.81915204428899269</c:v>
                </c:pt>
                <c:pt idx="1386">
                  <c:v>-0.80901699437494901</c:v>
                </c:pt>
                <c:pt idx="1387">
                  <c:v>-0.79863551004729305</c:v>
                </c:pt>
                <c:pt idx="1388">
                  <c:v>-0.78801075360672279</c:v>
                </c:pt>
                <c:pt idx="1389">
                  <c:v>-0.77714596145697246</c:v>
                </c:pt>
                <c:pt idx="1390">
                  <c:v>-0.76604444311897801</c:v>
                </c:pt>
                <c:pt idx="1391">
                  <c:v>-0.75470958022277268</c:v>
                </c:pt>
                <c:pt idx="1392">
                  <c:v>-0.74314482547739569</c:v>
                </c:pt>
                <c:pt idx="1393">
                  <c:v>-0.73135370161917024</c:v>
                </c:pt>
                <c:pt idx="1394">
                  <c:v>-0.71933980033864919</c:v>
                </c:pt>
                <c:pt idx="1395">
                  <c:v>-0.70710678118654879</c:v>
                </c:pt>
                <c:pt idx="1396">
                  <c:v>-0.69465837045899681</c:v>
                </c:pt>
                <c:pt idx="1397">
                  <c:v>-0.68199836006250147</c:v>
                </c:pt>
                <c:pt idx="1398">
                  <c:v>-0.66913060635885935</c:v>
                </c:pt>
                <c:pt idx="1399">
                  <c:v>-0.65605902899050661</c:v>
                </c:pt>
                <c:pt idx="1400">
                  <c:v>-0.64278760968654214</c:v>
                </c:pt>
                <c:pt idx="1401">
                  <c:v>-0.62932039104983839</c:v>
                </c:pt>
                <c:pt idx="1402">
                  <c:v>-0.61566147532565729</c:v>
                </c:pt>
                <c:pt idx="1403">
                  <c:v>-0.60181502315205104</c:v>
                </c:pt>
                <c:pt idx="1404">
                  <c:v>-0.58778525229247391</c:v>
                </c:pt>
                <c:pt idx="1405">
                  <c:v>-0.57357643635104483</c:v>
                </c:pt>
                <c:pt idx="1406">
                  <c:v>-0.55919290347074946</c:v>
                </c:pt>
                <c:pt idx="1407">
                  <c:v>-0.54463903501502764</c:v>
                </c:pt>
                <c:pt idx="1408">
                  <c:v>-0.52991926423320646</c:v>
                </c:pt>
                <c:pt idx="1409">
                  <c:v>-0.5150380749100566</c:v>
                </c:pt>
                <c:pt idx="1410">
                  <c:v>-0.50000000000000033</c:v>
                </c:pt>
                <c:pt idx="1411">
                  <c:v>-0.48480962024633828</c:v>
                </c:pt>
                <c:pt idx="1412">
                  <c:v>-0.46947156278589303</c:v>
                </c:pt>
                <c:pt idx="1413">
                  <c:v>-0.45399049973954686</c:v>
                </c:pt>
                <c:pt idx="1414">
                  <c:v>-0.43837114678907846</c:v>
                </c:pt>
                <c:pt idx="1415">
                  <c:v>-0.4226182617407015</c:v>
                </c:pt>
                <c:pt idx="1416">
                  <c:v>-0.40673664307579999</c:v>
                </c:pt>
                <c:pt idx="1417">
                  <c:v>-0.39073112848927455</c:v>
                </c:pt>
                <c:pt idx="1418">
                  <c:v>-0.37460659341591385</c:v>
                </c:pt>
                <c:pt idx="1419">
                  <c:v>-0.35836794954529977</c:v>
                </c:pt>
                <c:pt idx="1420">
                  <c:v>-0.34202014332566927</c:v>
                </c:pt>
                <c:pt idx="1421">
                  <c:v>-0.32556815445715487</c:v>
                </c:pt>
                <c:pt idx="1422">
                  <c:v>-0.30901699437495006</c:v>
                </c:pt>
                <c:pt idx="1423">
                  <c:v>-0.29237170472273699</c:v>
                </c:pt>
                <c:pt idx="1424">
                  <c:v>-0.27563735581699711</c:v>
                </c:pt>
                <c:pt idx="1425">
                  <c:v>-0.25881904510252313</c:v>
                </c:pt>
                <c:pt idx="1426">
                  <c:v>-0.2419218955996677</c:v>
                </c:pt>
                <c:pt idx="1427">
                  <c:v>-0.22495105434386259</c:v>
                </c:pt>
                <c:pt idx="1428">
                  <c:v>-0.20791169081776145</c:v>
                </c:pt>
                <c:pt idx="1429">
                  <c:v>-0.1908089953765445</c:v>
                </c:pt>
                <c:pt idx="1430">
                  <c:v>-0.17364817766692761</c:v>
                </c:pt>
                <c:pt idx="1431">
                  <c:v>-0.1564344650402327</c:v>
                </c:pt>
                <c:pt idx="1432">
                  <c:v>-0.13917310096006485</c:v>
                </c:pt>
                <c:pt idx="1433">
                  <c:v>-0.12186934340515149</c:v>
                </c:pt>
                <c:pt idx="1434">
                  <c:v>-0.10452846326765503</c:v>
                </c:pt>
                <c:pt idx="1435">
                  <c:v>-8.7155742747657278E-2</c:v>
                </c:pt>
                <c:pt idx="1436">
                  <c:v>-6.9756473744129036E-2</c:v>
                </c:pt>
                <c:pt idx="1437">
                  <c:v>-5.2335956242945104E-2</c:v>
                </c:pt>
                <c:pt idx="1438">
                  <c:v>-3.4899496702499783E-2</c:v>
                </c:pt>
                <c:pt idx="1439">
                  <c:v>-1.745240643728696E-2</c:v>
                </c:pt>
                <c:pt idx="1440">
                  <c:v>-9.8011876392689601E-16</c:v>
                </c:pt>
                <c:pt idx="1441">
                  <c:v>1.7452406437285E-2</c:v>
                </c:pt>
                <c:pt idx="1442">
                  <c:v>3.4899496702497819E-2</c:v>
                </c:pt>
                <c:pt idx="1443">
                  <c:v>5.2335956242943148E-2</c:v>
                </c:pt>
                <c:pt idx="1444">
                  <c:v>6.9756473744123526E-2</c:v>
                </c:pt>
                <c:pt idx="1445">
                  <c:v>8.7155742747655321E-2</c:v>
                </c:pt>
                <c:pt idx="1446">
                  <c:v>0.10452846326765308</c:v>
                </c:pt>
                <c:pt idx="1447">
                  <c:v>0.12186934340514602</c:v>
                </c:pt>
                <c:pt idx="1448">
                  <c:v>0.13917310096006291</c:v>
                </c:pt>
                <c:pt idx="1449">
                  <c:v>0.15643446504023079</c:v>
                </c:pt>
                <c:pt idx="1450">
                  <c:v>0.17364817766692919</c:v>
                </c:pt>
                <c:pt idx="1451">
                  <c:v>0.19080899537654608</c:v>
                </c:pt>
                <c:pt idx="1452">
                  <c:v>0.20791169081775954</c:v>
                </c:pt>
                <c:pt idx="1453">
                  <c:v>0.22495105434386414</c:v>
                </c:pt>
                <c:pt idx="1454">
                  <c:v>0.24192189559966926</c:v>
                </c:pt>
                <c:pt idx="1455">
                  <c:v>0.2588190451025178</c:v>
                </c:pt>
                <c:pt idx="1456">
                  <c:v>0.27563735581699861</c:v>
                </c:pt>
                <c:pt idx="1457">
                  <c:v>0.29237170472273849</c:v>
                </c:pt>
                <c:pt idx="1458">
                  <c:v>0.30901699437494479</c:v>
                </c:pt>
                <c:pt idx="1459">
                  <c:v>0.32556815445715637</c:v>
                </c:pt>
                <c:pt idx="1460">
                  <c:v>0.34202014332567077</c:v>
                </c:pt>
                <c:pt idx="1461">
                  <c:v>0.35836794954529794</c:v>
                </c:pt>
                <c:pt idx="1462">
                  <c:v>0.37460659341591201</c:v>
                </c:pt>
                <c:pt idx="1463">
                  <c:v>0.39073112848927599</c:v>
                </c:pt>
                <c:pt idx="1464">
                  <c:v>0.40673664307579821</c:v>
                </c:pt>
                <c:pt idx="1465">
                  <c:v>0.42261826174069972</c:v>
                </c:pt>
                <c:pt idx="1466">
                  <c:v>0.43837114678907352</c:v>
                </c:pt>
                <c:pt idx="1467">
                  <c:v>0.45399049973954508</c:v>
                </c:pt>
                <c:pt idx="1468">
                  <c:v>0.46947156278589131</c:v>
                </c:pt>
                <c:pt idx="1469">
                  <c:v>0.48480962024633351</c:v>
                </c:pt>
                <c:pt idx="1470">
                  <c:v>0.49999999999999861</c:v>
                </c:pt>
                <c:pt idx="1471">
                  <c:v>0.51503807491005493</c:v>
                </c:pt>
                <c:pt idx="1472">
                  <c:v>0.52991926423320179</c:v>
                </c:pt>
                <c:pt idx="1473">
                  <c:v>0.54463903501502597</c:v>
                </c:pt>
                <c:pt idx="1474">
                  <c:v>0.55919290347074779</c:v>
                </c:pt>
                <c:pt idx="1475">
                  <c:v>0.57357643635104327</c:v>
                </c:pt>
                <c:pt idx="1476">
                  <c:v>0.58778525229247236</c:v>
                </c:pt>
                <c:pt idx="1477">
                  <c:v>0.6018150231520466</c:v>
                </c:pt>
                <c:pt idx="1478">
                  <c:v>0.61566147532565862</c:v>
                </c:pt>
                <c:pt idx="1479">
                  <c:v>0.62932039104983695</c:v>
                </c:pt>
                <c:pt idx="1480">
                  <c:v>0.64278760968653792</c:v>
                </c:pt>
                <c:pt idx="1481">
                  <c:v>0.65605902899050783</c:v>
                </c:pt>
                <c:pt idx="1482">
                  <c:v>0.6691306063588579</c:v>
                </c:pt>
                <c:pt idx="1483">
                  <c:v>0.68199836006249737</c:v>
                </c:pt>
                <c:pt idx="1484">
                  <c:v>0.69465837045899803</c:v>
                </c:pt>
                <c:pt idx="1485">
                  <c:v>0.70710678118654746</c:v>
                </c:pt>
                <c:pt idx="1486">
                  <c:v>0.7193398003386503</c:v>
                </c:pt>
                <c:pt idx="1487">
                  <c:v>0.73135370161917135</c:v>
                </c:pt>
                <c:pt idx="1488">
                  <c:v>0.74314482547739202</c:v>
                </c:pt>
                <c:pt idx="1489">
                  <c:v>0.75470958022277135</c:v>
                </c:pt>
                <c:pt idx="1490">
                  <c:v>0.76604444311897901</c:v>
                </c:pt>
                <c:pt idx="1491">
                  <c:v>0.7771459614569689</c:v>
                </c:pt>
                <c:pt idx="1492">
                  <c:v>0.78801075360672157</c:v>
                </c:pt>
                <c:pt idx="1493">
                  <c:v>0.79863551004729394</c:v>
                </c:pt>
                <c:pt idx="1494">
                  <c:v>0.80901699437494579</c:v>
                </c:pt>
                <c:pt idx="1495">
                  <c:v>0.81915204428899158</c:v>
                </c:pt>
                <c:pt idx="1496">
                  <c:v>0.82903757255504285</c:v>
                </c:pt>
                <c:pt idx="1497">
                  <c:v>0.83867056794542272</c:v>
                </c:pt>
                <c:pt idx="1498">
                  <c:v>0.84804809615642596</c:v>
                </c:pt>
                <c:pt idx="1499">
                  <c:v>0.85716730070210989</c:v>
                </c:pt>
                <c:pt idx="1500">
                  <c:v>0.8660254037844376</c:v>
                </c:pt>
                <c:pt idx="1501">
                  <c:v>0.87461970713939596</c:v>
                </c:pt>
                <c:pt idx="1502">
                  <c:v>0.88294759285892488</c:v>
                </c:pt>
                <c:pt idx="1503">
                  <c:v>0.89100652418836701</c:v>
                </c:pt>
                <c:pt idx="1504">
                  <c:v>0.89879404629916726</c:v>
                </c:pt>
                <c:pt idx="1505">
                  <c:v>0.90630778703664827</c:v>
                </c:pt>
                <c:pt idx="1506">
                  <c:v>0.9135454576426002</c:v>
                </c:pt>
                <c:pt idx="1507">
                  <c:v>0.92050485345244071</c:v>
                </c:pt>
                <c:pt idx="1508">
                  <c:v>0.92718385456678731</c:v>
                </c:pt>
                <c:pt idx="1509">
                  <c:v>0.9335804264972013</c:v>
                </c:pt>
                <c:pt idx="1510">
                  <c:v>0.93969262078590754</c:v>
                </c:pt>
                <c:pt idx="1511">
                  <c:v>0.94551857559931685</c:v>
                </c:pt>
                <c:pt idx="1512">
                  <c:v>0.95105651629515331</c:v>
                </c:pt>
                <c:pt idx="1513">
                  <c:v>0.95630475596303488</c:v>
                </c:pt>
                <c:pt idx="1514">
                  <c:v>0.96126169593831901</c:v>
                </c:pt>
                <c:pt idx="1515">
                  <c:v>0.96592582628906809</c:v>
                </c:pt>
                <c:pt idx="1516">
                  <c:v>0.97029572627599603</c:v>
                </c:pt>
                <c:pt idx="1517">
                  <c:v>0.97437006478523536</c:v>
                </c:pt>
                <c:pt idx="1518">
                  <c:v>0.97814760073380558</c:v>
                </c:pt>
                <c:pt idx="1519">
                  <c:v>0.98162718344766364</c:v>
                </c:pt>
                <c:pt idx="1520">
                  <c:v>0.98480775301220824</c:v>
                </c:pt>
                <c:pt idx="1521">
                  <c:v>0.9876883405951371</c:v>
                </c:pt>
                <c:pt idx="1522">
                  <c:v>0.99026806874157014</c:v>
                </c:pt>
                <c:pt idx="1523">
                  <c:v>0.99254615164132221</c:v>
                </c:pt>
                <c:pt idx="1524">
                  <c:v>0.99452189536827296</c:v>
                </c:pt>
                <c:pt idx="1525">
                  <c:v>0.99619469809174543</c:v>
                </c:pt>
                <c:pt idx="1526">
                  <c:v>0.99756405025982431</c:v>
                </c:pt>
                <c:pt idx="1527">
                  <c:v>0.99862953475457372</c:v>
                </c:pt>
                <c:pt idx="1528">
                  <c:v>0.99939082701909576</c:v>
                </c:pt>
                <c:pt idx="1529">
                  <c:v>0.99984769515639127</c:v>
                </c:pt>
                <c:pt idx="1530">
                  <c:v>1</c:v>
                </c:pt>
                <c:pt idx="1531">
                  <c:v>0.99984769515639127</c:v>
                </c:pt>
                <c:pt idx="1532">
                  <c:v>0.99939082701909587</c:v>
                </c:pt>
                <c:pt idx="1533">
                  <c:v>0.99862953475457406</c:v>
                </c:pt>
                <c:pt idx="1534">
                  <c:v>0.9975640502598242</c:v>
                </c:pt>
                <c:pt idx="1535">
                  <c:v>0.99619469809174566</c:v>
                </c:pt>
                <c:pt idx="1536">
                  <c:v>0.99452189536827362</c:v>
                </c:pt>
                <c:pt idx="1537">
                  <c:v>0.99254615164132198</c:v>
                </c:pt>
                <c:pt idx="1538">
                  <c:v>0.99026806874157047</c:v>
                </c:pt>
                <c:pt idx="1539">
                  <c:v>0.98768834059513799</c:v>
                </c:pt>
                <c:pt idx="1540">
                  <c:v>0.98480775301220802</c:v>
                </c:pt>
                <c:pt idx="1541">
                  <c:v>0.98162718344766409</c:v>
                </c:pt>
                <c:pt idx="1542">
                  <c:v>0.97814760073380602</c:v>
                </c:pt>
                <c:pt idx="1543">
                  <c:v>0.9743700647852358</c:v>
                </c:pt>
                <c:pt idx="1544">
                  <c:v>0.97029572627599658</c:v>
                </c:pt>
                <c:pt idx="1545">
                  <c:v>0.96592582628906865</c:v>
                </c:pt>
                <c:pt idx="1546">
                  <c:v>0.96126169593831956</c:v>
                </c:pt>
                <c:pt idx="1547">
                  <c:v>0.95630475596303544</c:v>
                </c:pt>
                <c:pt idx="1548">
                  <c:v>0.95105651629515275</c:v>
                </c:pt>
                <c:pt idx="1549">
                  <c:v>0.94551857559931751</c:v>
                </c:pt>
                <c:pt idx="1550">
                  <c:v>0.93969262078590832</c:v>
                </c:pt>
                <c:pt idx="1551">
                  <c:v>0.93358042649720074</c:v>
                </c:pt>
                <c:pt idx="1552">
                  <c:v>0.92718385456678809</c:v>
                </c:pt>
                <c:pt idx="1553">
                  <c:v>0.92050485345244004</c:v>
                </c:pt>
                <c:pt idx="1554">
                  <c:v>0.91354545764260253</c:v>
                </c:pt>
                <c:pt idx="1555">
                  <c:v>0.9063077870366506</c:v>
                </c:pt>
                <c:pt idx="1556">
                  <c:v>0.89879404629916659</c:v>
                </c:pt>
                <c:pt idx="1557">
                  <c:v>0.89100652418836956</c:v>
                </c:pt>
                <c:pt idx="1558">
                  <c:v>0.88294759285892754</c:v>
                </c:pt>
                <c:pt idx="1559">
                  <c:v>0.87461970713939519</c:v>
                </c:pt>
                <c:pt idx="1560">
                  <c:v>0.86602540378444037</c:v>
                </c:pt>
                <c:pt idx="1561">
                  <c:v>0.85716730070211278</c:v>
                </c:pt>
                <c:pt idx="1562">
                  <c:v>0.84804809615642518</c:v>
                </c:pt>
                <c:pt idx="1563">
                  <c:v>0.83867056794542572</c:v>
                </c:pt>
                <c:pt idx="1564">
                  <c:v>0.82903757255504207</c:v>
                </c:pt>
                <c:pt idx="1565">
                  <c:v>0.8191520442889928</c:v>
                </c:pt>
                <c:pt idx="1566">
                  <c:v>0.80901699437494912</c:v>
                </c:pt>
                <c:pt idx="1567">
                  <c:v>0.79863551004729305</c:v>
                </c:pt>
                <c:pt idx="1568">
                  <c:v>0.7880107536067229</c:v>
                </c:pt>
                <c:pt idx="1569">
                  <c:v>0.77714596145697246</c:v>
                </c:pt>
                <c:pt idx="1570">
                  <c:v>0.76604444311897812</c:v>
                </c:pt>
                <c:pt idx="1571">
                  <c:v>0.75470958022277279</c:v>
                </c:pt>
                <c:pt idx="1572">
                  <c:v>0.7431448254773958</c:v>
                </c:pt>
                <c:pt idx="1573">
                  <c:v>0.73135370161917035</c:v>
                </c:pt>
                <c:pt idx="1574">
                  <c:v>0.71933980033865175</c:v>
                </c:pt>
                <c:pt idx="1575">
                  <c:v>0.70710678118654891</c:v>
                </c:pt>
                <c:pt idx="1576">
                  <c:v>0.69465837045899947</c:v>
                </c:pt>
                <c:pt idx="1577">
                  <c:v>0.68199836006249892</c:v>
                </c:pt>
                <c:pt idx="1578">
                  <c:v>0.66913060635885679</c:v>
                </c:pt>
                <c:pt idx="1579">
                  <c:v>0.65605902899050939</c:v>
                </c:pt>
                <c:pt idx="1580">
                  <c:v>0.64278760968653958</c:v>
                </c:pt>
                <c:pt idx="1581">
                  <c:v>0.62932039104983573</c:v>
                </c:pt>
                <c:pt idx="1582">
                  <c:v>0.61566147532566018</c:v>
                </c:pt>
                <c:pt idx="1583">
                  <c:v>0.60181502315204827</c:v>
                </c:pt>
                <c:pt idx="1584">
                  <c:v>0.58778525229247114</c:v>
                </c:pt>
                <c:pt idx="1585">
                  <c:v>0.57357643635104782</c:v>
                </c:pt>
                <c:pt idx="1586">
                  <c:v>0.55919290347074657</c:v>
                </c:pt>
                <c:pt idx="1587">
                  <c:v>0.54463903501503075</c:v>
                </c:pt>
                <c:pt idx="1588">
                  <c:v>0.52991926423320657</c:v>
                </c:pt>
                <c:pt idx="1589">
                  <c:v>0.51503807491005371</c:v>
                </c:pt>
                <c:pt idx="1590">
                  <c:v>0.50000000000000355</c:v>
                </c:pt>
                <c:pt idx="1591">
                  <c:v>0.48480962024633839</c:v>
                </c:pt>
                <c:pt idx="1592">
                  <c:v>0.46947156278588997</c:v>
                </c:pt>
                <c:pt idx="1593">
                  <c:v>0.45399049973955014</c:v>
                </c:pt>
                <c:pt idx="1594">
                  <c:v>0.43837114678907857</c:v>
                </c:pt>
                <c:pt idx="1595">
                  <c:v>0.42261826174069839</c:v>
                </c:pt>
                <c:pt idx="1596">
                  <c:v>0.40673664307580337</c:v>
                </c:pt>
                <c:pt idx="1597">
                  <c:v>0.39073112848927466</c:v>
                </c:pt>
                <c:pt idx="1598">
                  <c:v>0.37460659341591396</c:v>
                </c:pt>
                <c:pt idx="1599">
                  <c:v>0.35836794954530321</c:v>
                </c:pt>
                <c:pt idx="1600">
                  <c:v>0.34202014332566938</c:v>
                </c:pt>
                <c:pt idx="1601">
                  <c:v>0.32556815445715837</c:v>
                </c:pt>
                <c:pt idx="1602">
                  <c:v>0.30901699437495017</c:v>
                </c:pt>
                <c:pt idx="1603">
                  <c:v>0.2923717047227371</c:v>
                </c:pt>
                <c:pt idx="1604">
                  <c:v>0.27563735581700061</c:v>
                </c:pt>
                <c:pt idx="1605">
                  <c:v>0.2588190451025198</c:v>
                </c:pt>
                <c:pt idx="1606">
                  <c:v>0.24192189559966781</c:v>
                </c:pt>
                <c:pt idx="1607">
                  <c:v>0.22495105434386617</c:v>
                </c:pt>
                <c:pt idx="1608">
                  <c:v>0.20791169081775809</c:v>
                </c:pt>
                <c:pt idx="1609">
                  <c:v>0.19080899537654811</c:v>
                </c:pt>
                <c:pt idx="1610">
                  <c:v>0.17364817766693125</c:v>
                </c:pt>
                <c:pt idx="1611">
                  <c:v>0.15643446504022931</c:v>
                </c:pt>
                <c:pt idx="1612">
                  <c:v>0.13917310096006849</c:v>
                </c:pt>
                <c:pt idx="1613">
                  <c:v>0.12186934340514809</c:v>
                </c:pt>
                <c:pt idx="1614">
                  <c:v>0.10452846326765163</c:v>
                </c:pt>
                <c:pt idx="1615">
                  <c:v>8.7155742747660941E-2</c:v>
                </c:pt>
                <c:pt idx="1616">
                  <c:v>6.9756473744125608E-2</c:v>
                </c:pt>
                <c:pt idx="1617">
                  <c:v>5.2335956242941677E-2</c:v>
                </c:pt>
                <c:pt idx="1618">
                  <c:v>3.4899496702503453E-2</c:v>
                </c:pt>
                <c:pt idx="1619">
                  <c:v>1.7452406437283529E-2</c:v>
                </c:pt>
                <c:pt idx="1620">
                  <c:v>4.6553472882182589E-15</c:v>
                </c:pt>
                <c:pt idx="1621">
                  <c:v>-1.7452406437281326E-2</c:v>
                </c:pt>
                <c:pt idx="1622">
                  <c:v>-3.4899496702501247E-2</c:v>
                </c:pt>
                <c:pt idx="1623">
                  <c:v>-5.2335956242939477E-2</c:v>
                </c:pt>
                <c:pt idx="1624">
                  <c:v>-6.9756473744123415E-2</c:v>
                </c:pt>
                <c:pt idx="1625">
                  <c:v>-8.7155742747658749E-2</c:v>
                </c:pt>
                <c:pt idx="1626">
                  <c:v>-0.10452846326764943</c:v>
                </c:pt>
                <c:pt idx="1627">
                  <c:v>-0.12186934340514589</c:v>
                </c:pt>
                <c:pt idx="1628">
                  <c:v>-0.1391731009600663</c:v>
                </c:pt>
                <c:pt idx="1629">
                  <c:v>-0.15643446504022715</c:v>
                </c:pt>
                <c:pt idx="1630">
                  <c:v>-0.17364817766692905</c:v>
                </c:pt>
                <c:pt idx="1631">
                  <c:v>-0.19080899537654247</c:v>
                </c:pt>
                <c:pt idx="1632">
                  <c:v>-0.20791169081775593</c:v>
                </c:pt>
                <c:pt idx="1633">
                  <c:v>-0.224951054343864</c:v>
                </c:pt>
                <c:pt idx="1634">
                  <c:v>-0.24192189559966568</c:v>
                </c:pt>
                <c:pt idx="1635">
                  <c:v>-0.25881904510252113</c:v>
                </c:pt>
                <c:pt idx="1636">
                  <c:v>-0.2756373558169985</c:v>
                </c:pt>
                <c:pt idx="1637">
                  <c:v>-0.29237170472273499</c:v>
                </c:pt>
                <c:pt idx="1638">
                  <c:v>-0.30901699437494806</c:v>
                </c:pt>
                <c:pt idx="1639">
                  <c:v>-0.32556815445715626</c:v>
                </c:pt>
                <c:pt idx="1640">
                  <c:v>-0.34202014332566733</c:v>
                </c:pt>
                <c:pt idx="1641">
                  <c:v>-0.35836794954530116</c:v>
                </c:pt>
                <c:pt idx="1642">
                  <c:v>-0.37460659341590863</c:v>
                </c:pt>
                <c:pt idx="1643">
                  <c:v>-0.39073112848927266</c:v>
                </c:pt>
                <c:pt idx="1644">
                  <c:v>-0.40673664307580137</c:v>
                </c:pt>
                <c:pt idx="1645">
                  <c:v>-0.42261826174069639</c:v>
                </c:pt>
                <c:pt idx="1646">
                  <c:v>-0.43837114678907657</c:v>
                </c:pt>
                <c:pt idx="1647">
                  <c:v>-0.45399049973954819</c:v>
                </c:pt>
                <c:pt idx="1648">
                  <c:v>-0.46947156278588803</c:v>
                </c:pt>
                <c:pt idx="1649">
                  <c:v>-0.4848096202463365</c:v>
                </c:pt>
                <c:pt idx="1650">
                  <c:v>-0.50000000000000155</c:v>
                </c:pt>
                <c:pt idx="1651">
                  <c:v>-0.51503807491005182</c:v>
                </c:pt>
                <c:pt idx="1652">
                  <c:v>-0.52991926423320468</c:v>
                </c:pt>
                <c:pt idx="1653">
                  <c:v>-0.54463903501502287</c:v>
                </c:pt>
                <c:pt idx="1654">
                  <c:v>-0.5591929034707448</c:v>
                </c:pt>
                <c:pt idx="1655">
                  <c:v>-0.57357643635104605</c:v>
                </c:pt>
                <c:pt idx="1656">
                  <c:v>-0.58778525229246936</c:v>
                </c:pt>
                <c:pt idx="1657">
                  <c:v>-0.60181502315204649</c:v>
                </c:pt>
                <c:pt idx="1658">
                  <c:v>-0.61566147532565851</c:v>
                </c:pt>
                <c:pt idx="1659">
                  <c:v>-0.62932039104983406</c:v>
                </c:pt>
                <c:pt idx="1660">
                  <c:v>-0.64278760968653781</c:v>
                </c:pt>
                <c:pt idx="1661">
                  <c:v>-0.65605902899050772</c:v>
                </c:pt>
                <c:pt idx="1662">
                  <c:v>-0.66913060635885779</c:v>
                </c:pt>
                <c:pt idx="1663">
                  <c:v>-0.68199836006249737</c:v>
                </c:pt>
                <c:pt idx="1664">
                  <c:v>-0.69465837045899792</c:v>
                </c:pt>
                <c:pt idx="1665">
                  <c:v>-0.70710678118654735</c:v>
                </c:pt>
                <c:pt idx="1666">
                  <c:v>-0.71933980033865019</c:v>
                </c:pt>
                <c:pt idx="1667">
                  <c:v>-0.73135370161916879</c:v>
                </c:pt>
                <c:pt idx="1668">
                  <c:v>-0.74314482547739424</c:v>
                </c:pt>
                <c:pt idx="1669">
                  <c:v>-0.75470958022277135</c:v>
                </c:pt>
                <c:pt idx="1670">
                  <c:v>-0.76604444311897668</c:v>
                </c:pt>
                <c:pt idx="1671">
                  <c:v>-0.77714596145697112</c:v>
                </c:pt>
                <c:pt idx="1672">
                  <c:v>-0.78801075360672146</c:v>
                </c:pt>
                <c:pt idx="1673">
                  <c:v>-0.79863551004729172</c:v>
                </c:pt>
                <c:pt idx="1674">
                  <c:v>-0.80901699437494778</c:v>
                </c:pt>
                <c:pt idx="1675">
                  <c:v>-0.81915204428899357</c:v>
                </c:pt>
                <c:pt idx="1676">
                  <c:v>-0.82903757255504085</c:v>
                </c:pt>
                <c:pt idx="1677">
                  <c:v>-0.83867056794542449</c:v>
                </c:pt>
                <c:pt idx="1678">
                  <c:v>-0.84804809615642396</c:v>
                </c:pt>
                <c:pt idx="1679">
                  <c:v>-0.85716730070211167</c:v>
                </c:pt>
                <c:pt idx="1680">
                  <c:v>-0.86602540378443926</c:v>
                </c:pt>
                <c:pt idx="1681">
                  <c:v>-0.87461970713939419</c:v>
                </c:pt>
                <c:pt idx="1682">
                  <c:v>-0.88294759285892654</c:v>
                </c:pt>
                <c:pt idx="1683">
                  <c:v>-0.89100652418836856</c:v>
                </c:pt>
                <c:pt idx="1684">
                  <c:v>-0.89879404629916559</c:v>
                </c:pt>
                <c:pt idx="1685">
                  <c:v>-0.90630778703664971</c:v>
                </c:pt>
                <c:pt idx="1686">
                  <c:v>-0.91354545764260164</c:v>
                </c:pt>
                <c:pt idx="1687">
                  <c:v>-0.92050485345243926</c:v>
                </c:pt>
                <c:pt idx="1688">
                  <c:v>-0.92718385456678731</c:v>
                </c:pt>
                <c:pt idx="1689">
                  <c:v>-0.93358042649719997</c:v>
                </c:pt>
                <c:pt idx="1690">
                  <c:v>-0.93969262078590754</c:v>
                </c:pt>
                <c:pt idx="1691">
                  <c:v>-0.94551857559931674</c:v>
                </c:pt>
                <c:pt idx="1692">
                  <c:v>-0.9510565162951532</c:v>
                </c:pt>
                <c:pt idx="1693">
                  <c:v>-0.95630475596303488</c:v>
                </c:pt>
                <c:pt idx="1694">
                  <c:v>-0.96126169593831889</c:v>
                </c:pt>
                <c:pt idx="1695">
                  <c:v>-0.96592582628906809</c:v>
                </c:pt>
                <c:pt idx="1696">
                  <c:v>-0.97029572627599603</c:v>
                </c:pt>
                <c:pt idx="1697">
                  <c:v>-0.97437006478523536</c:v>
                </c:pt>
                <c:pt idx="1698">
                  <c:v>-0.97814760073380547</c:v>
                </c:pt>
                <c:pt idx="1699">
                  <c:v>-0.98162718344766364</c:v>
                </c:pt>
                <c:pt idx="1700">
                  <c:v>-0.98480775301220758</c:v>
                </c:pt>
                <c:pt idx="1701">
                  <c:v>-0.98768834059513766</c:v>
                </c:pt>
                <c:pt idx="1702">
                  <c:v>-0.99026806874157014</c:v>
                </c:pt>
                <c:pt idx="1703">
                  <c:v>-0.99254615164132176</c:v>
                </c:pt>
                <c:pt idx="1704">
                  <c:v>-0.99452189536827329</c:v>
                </c:pt>
                <c:pt idx="1705">
                  <c:v>-0.99619469809174577</c:v>
                </c:pt>
                <c:pt idx="1706">
                  <c:v>-0.99756405025982409</c:v>
                </c:pt>
                <c:pt idx="1707">
                  <c:v>-0.99862953475457394</c:v>
                </c:pt>
                <c:pt idx="1708">
                  <c:v>-0.99939082701909587</c:v>
                </c:pt>
                <c:pt idx="1709">
                  <c:v>-0.99984769515639116</c:v>
                </c:pt>
                <c:pt idx="1710">
                  <c:v>-1</c:v>
                </c:pt>
                <c:pt idx="1711">
                  <c:v>-0.99984769515639127</c:v>
                </c:pt>
                <c:pt idx="1712">
                  <c:v>-0.99939082701909576</c:v>
                </c:pt>
                <c:pt idx="1713">
                  <c:v>-0.99862953475457383</c:v>
                </c:pt>
                <c:pt idx="1714">
                  <c:v>-0.99756405025982453</c:v>
                </c:pt>
                <c:pt idx="1715">
                  <c:v>-0.99619469809174566</c:v>
                </c:pt>
                <c:pt idx="1716">
                  <c:v>-0.99452189536827318</c:v>
                </c:pt>
                <c:pt idx="1717">
                  <c:v>-0.99254615164132243</c:v>
                </c:pt>
                <c:pt idx="1718">
                  <c:v>-0.99026806874157047</c:v>
                </c:pt>
                <c:pt idx="1719">
                  <c:v>-0.98768834059513744</c:v>
                </c:pt>
                <c:pt idx="1720">
                  <c:v>-0.98480775301220858</c:v>
                </c:pt>
                <c:pt idx="1721">
                  <c:v>-0.98162718344766409</c:v>
                </c:pt>
                <c:pt idx="1722">
                  <c:v>-0.97814760073380602</c:v>
                </c:pt>
                <c:pt idx="1723">
                  <c:v>-0.97437006478523591</c:v>
                </c:pt>
                <c:pt idx="1724">
                  <c:v>-0.97029572627599658</c:v>
                </c:pt>
                <c:pt idx="1725">
                  <c:v>-0.96592582628906865</c:v>
                </c:pt>
                <c:pt idx="1726">
                  <c:v>-0.96126169593831956</c:v>
                </c:pt>
                <c:pt idx="1727">
                  <c:v>-0.95630475596303555</c:v>
                </c:pt>
                <c:pt idx="1728">
                  <c:v>-0.95105651629515398</c:v>
                </c:pt>
                <c:pt idx="1729">
                  <c:v>-0.94551857559931751</c:v>
                </c:pt>
                <c:pt idx="1730">
                  <c:v>-0.93969262078590832</c:v>
                </c:pt>
                <c:pt idx="1731">
                  <c:v>-0.93358042649720208</c:v>
                </c:pt>
                <c:pt idx="1732">
                  <c:v>-0.92718385456678676</c:v>
                </c:pt>
                <c:pt idx="1733">
                  <c:v>-0.92050485345244148</c:v>
                </c:pt>
                <c:pt idx="1734">
                  <c:v>-0.91354545764260109</c:v>
                </c:pt>
                <c:pt idx="1735">
                  <c:v>-0.90630778703664916</c:v>
                </c:pt>
                <c:pt idx="1736">
                  <c:v>-0.89879404629916815</c:v>
                </c:pt>
                <c:pt idx="1737">
                  <c:v>-0.89100652418836801</c:v>
                </c:pt>
                <c:pt idx="1738">
                  <c:v>-0.88294759285892588</c:v>
                </c:pt>
                <c:pt idx="1739">
                  <c:v>-0.87461970713939696</c:v>
                </c:pt>
                <c:pt idx="1740">
                  <c:v>-0.8660254037844386</c:v>
                </c:pt>
                <c:pt idx="1741">
                  <c:v>-0.857167300702111</c:v>
                </c:pt>
                <c:pt idx="1742">
                  <c:v>-0.84804809615642707</c:v>
                </c:pt>
                <c:pt idx="1743">
                  <c:v>-0.83867056794542383</c:v>
                </c:pt>
                <c:pt idx="1744">
                  <c:v>-0.82903757255504407</c:v>
                </c:pt>
                <c:pt idx="1745">
                  <c:v>-0.81915204428899291</c:v>
                </c:pt>
                <c:pt idx="1746">
                  <c:v>-0.80901699437494712</c:v>
                </c:pt>
                <c:pt idx="1747">
                  <c:v>-0.79863551004729527</c:v>
                </c:pt>
                <c:pt idx="1748">
                  <c:v>-0.7880107536067229</c:v>
                </c:pt>
                <c:pt idx="1749">
                  <c:v>-0.77714596145697035</c:v>
                </c:pt>
                <c:pt idx="1750">
                  <c:v>-0.76604444311898046</c:v>
                </c:pt>
                <c:pt idx="1751">
                  <c:v>-0.75470958022277279</c:v>
                </c:pt>
                <c:pt idx="1752">
                  <c:v>-0.74314482547739347</c:v>
                </c:pt>
                <c:pt idx="1753">
                  <c:v>-0.73135370161917279</c:v>
                </c:pt>
                <c:pt idx="1754">
                  <c:v>-0.71933980033865186</c:v>
                </c:pt>
                <c:pt idx="1755">
                  <c:v>-0.70710678118654902</c:v>
                </c:pt>
                <c:pt idx="1756">
                  <c:v>-0.69465837045899959</c:v>
                </c:pt>
                <c:pt idx="1757">
                  <c:v>-0.68199836006249903</c:v>
                </c:pt>
                <c:pt idx="1758">
                  <c:v>-0.66913060635885957</c:v>
                </c:pt>
                <c:pt idx="1759">
                  <c:v>-0.6560590289905095</c:v>
                </c:pt>
                <c:pt idx="1760">
                  <c:v>-0.64278760968653958</c:v>
                </c:pt>
                <c:pt idx="1761">
                  <c:v>-0.62932039104983861</c:v>
                </c:pt>
                <c:pt idx="1762">
                  <c:v>-0.61566147532565751</c:v>
                </c:pt>
                <c:pt idx="1763">
                  <c:v>-0.60181502315204838</c:v>
                </c:pt>
                <c:pt idx="1764">
                  <c:v>-0.58778525229247414</c:v>
                </c:pt>
                <c:pt idx="1765">
                  <c:v>-0.57357643635104505</c:v>
                </c:pt>
                <c:pt idx="1766">
                  <c:v>-0.55919290347074968</c:v>
                </c:pt>
                <c:pt idx="1767">
                  <c:v>-0.54463903501502786</c:v>
                </c:pt>
                <c:pt idx="1768">
                  <c:v>-0.52991926423320368</c:v>
                </c:pt>
                <c:pt idx="1769">
                  <c:v>-0.51503807491005682</c:v>
                </c:pt>
                <c:pt idx="1770">
                  <c:v>-0.50000000000000056</c:v>
                </c:pt>
                <c:pt idx="1771">
                  <c:v>-0.48480962024633539</c:v>
                </c:pt>
                <c:pt idx="1772">
                  <c:v>-0.46947156278589325</c:v>
                </c:pt>
                <c:pt idx="1773">
                  <c:v>-0.45399049973954708</c:v>
                </c:pt>
                <c:pt idx="1774">
                  <c:v>-0.43837114678907546</c:v>
                </c:pt>
                <c:pt idx="1775">
                  <c:v>-0.42261826174070172</c:v>
                </c:pt>
                <c:pt idx="1776">
                  <c:v>-0.40673664307580021</c:v>
                </c:pt>
                <c:pt idx="1777">
                  <c:v>-0.39073112848927805</c:v>
                </c:pt>
                <c:pt idx="1778">
                  <c:v>-0.37460659341591407</c:v>
                </c:pt>
                <c:pt idx="1779">
                  <c:v>-0.35836794954530005</c:v>
                </c:pt>
                <c:pt idx="1780">
                  <c:v>-0.34202014332567282</c:v>
                </c:pt>
                <c:pt idx="1781">
                  <c:v>-0.32556815445715848</c:v>
                </c:pt>
                <c:pt idx="1782">
                  <c:v>-0.3090169943749469</c:v>
                </c:pt>
                <c:pt idx="1783">
                  <c:v>-0.2923717047227406</c:v>
                </c:pt>
                <c:pt idx="1784">
                  <c:v>-0.27563735581700072</c:v>
                </c:pt>
                <c:pt idx="1785">
                  <c:v>-0.25881904510251991</c:v>
                </c:pt>
                <c:pt idx="1786">
                  <c:v>-0.24192189559967139</c:v>
                </c:pt>
                <c:pt idx="1787">
                  <c:v>-0.22495105434386628</c:v>
                </c:pt>
                <c:pt idx="1788">
                  <c:v>-0.20791169081776167</c:v>
                </c:pt>
                <c:pt idx="1789">
                  <c:v>-0.19080899537654475</c:v>
                </c:pt>
                <c:pt idx="1790">
                  <c:v>-0.17364817766693136</c:v>
                </c:pt>
                <c:pt idx="1791">
                  <c:v>-0.15643446504023295</c:v>
                </c:pt>
                <c:pt idx="1792">
                  <c:v>-0.13917310096006508</c:v>
                </c:pt>
                <c:pt idx="1793">
                  <c:v>-0.1218693434051482</c:v>
                </c:pt>
                <c:pt idx="1794">
                  <c:v>-0.10452846326765527</c:v>
                </c:pt>
                <c:pt idx="1795">
                  <c:v>-8.7155742747657527E-2</c:v>
                </c:pt>
                <c:pt idx="1796">
                  <c:v>-6.9756473744125733E-2</c:v>
                </c:pt>
                <c:pt idx="1797">
                  <c:v>-5.2335956242945347E-2</c:v>
                </c:pt>
                <c:pt idx="1798">
                  <c:v>-3.4899496702500026E-2</c:v>
                </c:pt>
                <c:pt idx="1799">
                  <c:v>-1.7452406437287203E-2</c:v>
                </c:pt>
                <c:pt idx="1800">
                  <c:v>-1.22514845490862E-15</c:v>
                </c:pt>
                <c:pt idx="1801">
                  <c:v>1.7452406437284754E-2</c:v>
                </c:pt>
                <c:pt idx="1802">
                  <c:v>3.4899496702497576E-2</c:v>
                </c:pt>
                <c:pt idx="1803">
                  <c:v>5.2335956242942905E-2</c:v>
                </c:pt>
                <c:pt idx="1804">
                  <c:v>6.9756473744126829E-2</c:v>
                </c:pt>
                <c:pt idx="1805">
                  <c:v>8.7155742747655085E-2</c:v>
                </c:pt>
                <c:pt idx="1806">
                  <c:v>0.10452846326765283</c:v>
                </c:pt>
                <c:pt idx="1807">
                  <c:v>0.12186934340514929</c:v>
                </c:pt>
                <c:pt idx="1808">
                  <c:v>0.13917310096006266</c:v>
                </c:pt>
                <c:pt idx="1809">
                  <c:v>0.15643446504023054</c:v>
                </c:pt>
                <c:pt idx="1810">
                  <c:v>0.17364817766692545</c:v>
                </c:pt>
                <c:pt idx="1811">
                  <c:v>0.19080899537654233</c:v>
                </c:pt>
                <c:pt idx="1812">
                  <c:v>0.20791169081775929</c:v>
                </c:pt>
                <c:pt idx="1813">
                  <c:v>0.22495105434386042</c:v>
                </c:pt>
                <c:pt idx="1814">
                  <c:v>0.24192189559966557</c:v>
                </c:pt>
                <c:pt idx="1815">
                  <c:v>0.25881904510252102</c:v>
                </c:pt>
                <c:pt idx="1816">
                  <c:v>0.27563735581699494</c:v>
                </c:pt>
                <c:pt idx="1817">
                  <c:v>0.29237170472273488</c:v>
                </c:pt>
                <c:pt idx="1818">
                  <c:v>0.30901699437494795</c:v>
                </c:pt>
                <c:pt idx="1819">
                  <c:v>0.32556815445715614</c:v>
                </c:pt>
                <c:pt idx="1820">
                  <c:v>0.34202014332566721</c:v>
                </c:pt>
                <c:pt idx="1821">
                  <c:v>0.35836794954529771</c:v>
                </c:pt>
                <c:pt idx="1822">
                  <c:v>0.37460659341591179</c:v>
                </c:pt>
                <c:pt idx="1823">
                  <c:v>0.39073112848927249</c:v>
                </c:pt>
                <c:pt idx="1824">
                  <c:v>0.40673664307579799</c:v>
                </c:pt>
                <c:pt idx="1825">
                  <c:v>0.4226182617406995</c:v>
                </c:pt>
                <c:pt idx="1826">
                  <c:v>0.43837114678907646</c:v>
                </c:pt>
                <c:pt idx="1827">
                  <c:v>0.45399049973954492</c:v>
                </c:pt>
                <c:pt idx="1828">
                  <c:v>0.46947156278589108</c:v>
                </c:pt>
                <c:pt idx="1829">
                  <c:v>0.48480962024633639</c:v>
                </c:pt>
                <c:pt idx="1830">
                  <c:v>0.49999999999999839</c:v>
                </c:pt>
                <c:pt idx="1831">
                  <c:v>0.51503807491005471</c:v>
                </c:pt>
                <c:pt idx="1832">
                  <c:v>0.52991926423320157</c:v>
                </c:pt>
                <c:pt idx="1833">
                  <c:v>0.54463903501502575</c:v>
                </c:pt>
                <c:pt idx="1834">
                  <c:v>0.55919290347074468</c:v>
                </c:pt>
                <c:pt idx="1835">
                  <c:v>0.57357643635104594</c:v>
                </c:pt>
                <c:pt idx="1836">
                  <c:v>0.58778525229246925</c:v>
                </c:pt>
                <c:pt idx="1837">
                  <c:v>0.60181502315204638</c:v>
                </c:pt>
                <c:pt idx="1838">
                  <c:v>0.6156614753256584</c:v>
                </c:pt>
                <c:pt idx="1839">
                  <c:v>0.6293203910498395</c:v>
                </c:pt>
                <c:pt idx="1840">
                  <c:v>0.64278760968653781</c:v>
                </c:pt>
                <c:pt idx="1841">
                  <c:v>0.65605902899050761</c:v>
                </c:pt>
                <c:pt idx="1842">
                  <c:v>0.66913060635886035</c:v>
                </c:pt>
                <c:pt idx="1843">
                  <c:v>0.68199836006249726</c:v>
                </c:pt>
                <c:pt idx="1844">
                  <c:v>0.69465837045899781</c:v>
                </c:pt>
                <c:pt idx="1845">
                  <c:v>0.70710678118654979</c:v>
                </c:pt>
                <c:pt idx="1846">
                  <c:v>0.71933980033865008</c:v>
                </c:pt>
                <c:pt idx="1847">
                  <c:v>0.73135370161917113</c:v>
                </c:pt>
                <c:pt idx="1848">
                  <c:v>0.74314482547739658</c:v>
                </c:pt>
                <c:pt idx="1849">
                  <c:v>0.75470958022277124</c:v>
                </c:pt>
                <c:pt idx="1850">
                  <c:v>0.7660444431189789</c:v>
                </c:pt>
                <c:pt idx="1851">
                  <c:v>0.77714596145697323</c:v>
                </c:pt>
                <c:pt idx="1852">
                  <c:v>0.78801075360672146</c:v>
                </c:pt>
                <c:pt idx="1853">
                  <c:v>0.79863551004729383</c:v>
                </c:pt>
                <c:pt idx="1854">
                  <c:v>0.80901699437494567</c:v>
                </c:pt>
                <c:pt idx="1855">
                  <c:v>0.81915204428899147</c:v>
                </c:pt>
                <c:pt idx="1856">
                  <c:v>0.82903757255504273</c:v>
                </c:pt>
                <c:pt idx="1857">
                  <c:v>0.8386705679454225</c:v>
                </c:pt>
                <c:pt idx="1858">
                  <c:v>0.84804809615642585</c:v>
                </c:pt>
                <c:pt idx="1859">
                  <c:v>0.85716730070211344</c:v>
                </c:pt>
                <c:pt idx="1860">
                  <c:v>0.86602540378443738</c:v>
                </c:pt>
                <c:pt idx="1861">
                  <c:v>0.87461970713939585</c:v>
                </c:pt>
                <c:pt idx="1862">
                  <c:v>0.8829475928589281</c:v>
                </c:pt>
                <c:pt idx="1863">
                  <c:v>0.8910065241883669</c:v>
                </c:pt>
                <c:pt idx="1864">
                  <c:v>0.89879404629916715</c:v>
                </c:pt>
                <c:pt idx="1865">
                  <c:v>0.90630778703664816</c:v>
                </c:pt>
                <c:pt idx="1866">
                  <c:v>0.91354545764260009</c:v>
                </c:pt>
                <c:pt idx="1867">
                  <c:v>0.9205048534524406</c:v>
                </c:pt>
                <c:pt idx="1868">
                  <c:v>0.92718385456678587</c:v>
                </c:pt>
                <c:pt idx="1869">
                  <c:v>0.93358042649720119</c:v>
                </c:pt>
                <c:pt idx="1870">
                  <c:v>0.93969262078590865</c:v>
                </c:pt>
                <c:pt idx="1871">
                  <c:v>0.94551857559931562</c:v>
                </c:pt>
                <c:pt idx="1872">
                  <c:v>0.9510565162951532</c:v>
                </c:pt>
                <c:pt idx="1873">
                  <c:v>0.95630475596303588</c:v>
                </c:pt>
                <c:pt idx="1874">
                  <c:v>0.96126169593831789</c:v>
                </c:pt>
                <c:pt idx="1875">
                  <c:v>0.96592582628906798</c:v>
                </c:pt>
                <c:pt idx="1876">
                  <c:v>0.97029572627599514</c:v>
                </c:pt>
                <c:pt idx="1877">
                  <c:v>0.97437006478523447</c:v>
                </c:pt>
                <c:pt idx="1878">
                  <c:v>0.97814760073380547</c:v>
                </c:pt>
                <c:pt idx="1879">
                  <c:v>0.98162718344766298</c:v>
                </c:pt>
                <c:pt idx="1880">
                  <c:v>0.98480775301220758</c:v>
                </c:pt>
                <c:pt idx="1881">
                  <c:v>0.98768834059513766</c:v>
                </c:pt>
                <c:pt idx="1882">
                  <c:v>0.99026806874156958</c:v>
                </c:pt>
                <c:pt idx="1883">
                  <c:v>0.99254615164132176</c:v>
                </c:pt>
                <c:pt idx="1884">
                  <c:v>0.99452189536827329</c:v>
                </c:pt>
                <c:pt idx="1885">
                  <c:v>0.9961946980917451</c:v>
                </c:pt>
                <c:pt idx="1886">
                  <c:v>0.99756405025982409</c:v>
                </c:pt>
                <c:pt idx="1887">
                  <c:v>0.9986295347545735</c:v>
                </c:pt>
                <c:pt idx="1888">
                  <c:v>0.99939082701909554</c:v>
                </c:pt>
                <c:pt idx="1889">
                  <c:v>0.99984769515639116</c:v>
                </c:pt>
                <c:pt idx="1890">
                  <c:v>1</c:v>
                </c:pt>
                <c:pt idx="1891">
                  <c:v>0.99984769515639127</c:v>
                </c:pt>
                <c:pt idx="1892">
                  <c:v>0.99939082701909576</c:v>
                </c:pt>
                <c:pt idx="1893">
                  <c:v>0.99862953475457417</c:v>
                </c:pt>
                <c:pt idx="1894">
                  <c:v>0.99756405025982453</c:v>
                </c:pt>
                <c:pt idx="1895">
                  <c:v>0.99619469809174566</c:v>
                </c:pt>
                <c:pt idx="1896">
                  <c:v>0.99452189536827318</c:v>
                </c:pt>
                <c:pt idx="1897">
                  <c:v>0.99254615164132243</c:v>
                </c:pt>
                <c:pt idx="1898">
                  <c:v>0.99026806874157047</c:v>
                </c:pt>
                <c:pt idx="1899">
                  <c:v>0.98768834059513755</c:v>
                </c:pt>
                <c:pt idx="1900">
                  <c:v>0.98480775301220858</c:v>
                </c:pt>
                <c:pt idx="1901">
                  <c:v>0.98162718344766409</c:v>
                </c:pt>
                <c:pt idx="1902">
                  <c:v>0.97814760073380524</c:v>
                </c:pt>
                <c:pt idx="1903">
                  <c:v>0.97437006478523591</c:v>
                </c:pt>
                <c:pt idx="1904">
                  <c:v>0.97029572627599658</c:v>
                </c:pt>
                <c:pt idx="1905">
                  <c:v>0.96592582628906776</c:v>
                </c:pt>
                <c:pt idx="1906">
                  <c:v>0.96126169593831956</c:v>
                </c:pt>
                <c:pt idx="1907">
                  <c:v>0.95630475596303555</c:v>
                </c:pt>
                <c:pt idx="1908">
                  <c:v>0.95105651629515287</c:v>
                </c:pt>
                <c:pt idx="1909">
                  <c:v>0.94551857559931762</c:v>
                </c:pt>
                <c:pt idx="1910">
                  <c:v>0.93969262078590832</c:v>
                </c:pt>
                <c:pt idx="1911">
                  <c:v>0.93358042649720085</c:v>
                </c:pt>
                <c:pt idx="1912">
                  <c:v>0.9271838545667882</c:v>
                </c:pt>
                <c:pt idx="1913">
                  <c:v>0.92050485345244015</c:v>
                </c:pt>
                <c:pt idx="1914">
                  <c:v>0.91354545764259976</c:v>
                </c:pt>
                <c:pt idx="1915">
                  <c:v>0.90630778703665071</c:v>
                </c:pt>
                <c:pt idx="1916">
                  <c:v>0.8987940462991667</c:v>
                </c:pt>
                <c:pt idx="1917">
                  <c:v>0.89100652418836646</c:v>
                </c:pt>
                <c:pt idx="1918">
                  <c:v>0.88294759285892765</c:v>
                </c:pt>
                <c:pt idx="1919">
                  <c:v>0.8746197071393953</c:v>
                </c:pt>
                <c:pt idx="1920">
                  <c:v>0.86602540378444048</c:v>
                </c:pt>
                <c:pt idx="1921">
                  <c:v>0.85716730070211289</c:v>
                </c:pt>
                <c:pt idx="1922">
                  <c:v>0.84804809615642529</c:v>
                </c:pt>
                <c:pt idx="1923">
                  <c:v>0.83867056794542583</c:v>
                </c:pt>
                <c:pt idx="1924">
                  <c:v>0.82903757255504218</c:v>
                </c:pt>
                <c:pt idx="1925">
                  <c:v>0.81915204428899091</c:v>
                </c:pt>
                <c:pt idx="1926">
                  <c:v>0.80901699437494923</c:v>
                </c:pt>
                <c:pt idx="1927">
                  <c:v>0.79863551004729327</c:v>
                </c:pt>
                <c:pt idx="1928">
                  <c:v>0.78801075360672079</c:v>
                </c:pt>
                <c:pt idx="1929">
                  <c:v>0.77714596145697268</c:v>
                </c:pt>
                <c:pt idx="1930">
                  <c:v>0.76604444311897824</c:v>
                </c:pt>
                <c:pt idx="1931">
                  <c:v>0.75470958022277057</c:v>
                </c:pt>
                <c:pt idx="1932">
                  <c:v>0.74314482547739591</c:v>
                </c:pt>
                <c:pt idx="1933">
                  <c:v>0.73135370161917046</c:v>
                </c:pt>
                <c:pt idx="1934">
                  <c:v>0.71933980033865441</c:v>
                </c:pt>
                <c:pt idx="1935">
                  <c:v>0.70710678118654913</c:v>
                </c:pt>
                <c:pt idx="1936">
                  <c:v>0.69465837045899714</c:v>
                </c:pt>
                <c:pt idx="1937">
                  <c:v>0.6819983600625017</c:v>
                </c:pt>
                <c:pt idx="1938">
                  <c:v>0.66913060635885968</c:v>
                </c:pt>
                <c:pt idx="1939">
                  <c:v>0.65605902899050683</c:v>
                </c:pt>
                <c:pt idx="1940">
                  <c:v>0.64278760968654247</c:v>
                </c:pt>
                <c:pt idx="1941">
                  <c:v>0.62932039104983872</c:v>
                </c:pt>
                <c:pt idx="1942">
                  <c:v>0.61566147532565763</c:v>
                </c:pt>
                <c:pt idx="1943">
                  <c:v>0.60181502315205126</c:v>
                </c:pt>
                <c:pt idx="1944">
                  <c:v>0.58778525229247425</c:v>
                </c:pt>
                <c:pt idx="1945">
                  <c:v>0.57357643635105093</c:v>
                </c:pt>
                <c:pt idx="1946">
                  <c:v>0.55919290347074968</c:v>
                </c:pt>
                <c:pt idx="1947">
                  <c:v>0.54463903501502797</c:v>
                </c:pt>
                <c:pt idx="1948">
                  <c:v>0.52991926423320979</c:v>
                </c:pt>
                <c:pt idx="1949">
                  <c:v>0.51503807491005693</c:v>
                </c:pt>
                <c:pt idx="1950">
                  <c:v>0.50000000000000067</c:v>
                </c:pt>
                <c:pt idx="1951">
                  <c:v>0.48480962024634172</c:v>
                </c:pt>
                <c:pt idx="1952">
                  <c:v>0.46947156278589336</c:v>
                </c:pt>
                <c:pt idx="1953">
                  <c:v>0.45399049973954719</c:v>
                </c:pt>
                <c:pt idx="1954">
                  <c:v>0.43837114678908196</c:v>
                </c:pt>
                <c:pt idx="1955">
                  <c:v>0.42261826174070183</c:v>
                </c:pt>
                <c:pt idx="1956">
                  <c:v>0.40673664307580032</c:v>
                </c:pt>
                <c:pt idx="1957">
                  <c:v>0.39073112848927816</c:v>
                </c:pt>
                <c:pt idx="1958">
                  <c:v>0.37460659341591418</c:v>
                </c:pt>
                <c:pt idx="1959">
                  <c:v>0.35836794954530016</c:v>
                </c:pt>
                <c:pt idx="1960">
                  <c:v>0.34202014332567293</c:v>
                </c:pt>
                <c:pt idx="1961">
                  <c:v>0.32556815445715859</c:v>
                </c:pt>
                <c:pt idx="1962">
                  <c:v>0.30901699437494701</c:v>
                </c:pt>
                <c:pt idx="1963">
                  <c:v>0.29237170472274077</c:v>
                </c:pt>
                <c:pt idx="1964">
                  <c:v>0.27563735581700083</c:v>
                </c:pt>
                <c:pt idx="1965">
                  <c:v>0.25881904510252007</c:v>
                </c:pt>
                <c:pt idx="1966">
                  <c:v>0.24192189559966462</c:v>
                </c:pt>
                <c:pt idx="1967">
                  <c:v>0.22495105434386639</c:v>
                </c:pt>
                <c:pt idx="1968">
                  <c:v>0.20791169081775834</c:v>
                </c:pt>
                <c:pt idx="1969">
                  <c:v>0.19080899537654139</c:v>
                </c:pt>
                <c:pt idx="1970">
                  <c:v>0.17364817766693147</c:v>
                </c:pt>
                <c:pt idx="1971">
                  <c:v>0.15643446504022956</c:v>
                </c:pt>
                <c:pt idx="1972">
                  <c:v>0.13917310096006169</c:v>
                </c:pt>
                <c:pt idx="1973">
                  <c:v>0.12186934340514832</c:v>
                </c:pt>
                <c:pt idx="1974">
                  <c:v>0.10452846326765186</c:v>
                </c:pt>
                <c:pt idx="1975">
                  <c:v>8.71557427476541E-2</c:v>
                </c:pt>
                <c:pt idx="1976">
                  <c:v>6.9756473744125858E-2</c:v>
                </c:pt>
                <c:pt idx="1977">
                  <c:v>5.2335956242941926E-2</c:v>
                </c:pt>
                <c:pt idx="1978">
                  <c:v>3.4899496702503696E-2</c:v>
                </c:pt>
                <c:pt idx="1979">
                  <c:v>1.7452406437283775E-2</c:v>
                </c:pt>
                <c:pt idx="1980">
                  <c:v>-2.2050503784010189E-15</c:v>
                </c:pt>
                <c:pt idx="1981">
                  <c:v>-1.745240643728108E-2</c:v>
                </c:pt>
                <c:pt idx="1982">
                  <c:v>-3.4899496702501004E-2</c:v>
                </c:pt>
                <c:pt idx="1983">
                  <c:v>-5.2335956242946326E-2</c:v>
                </c:pt>
                <c:pt idx="1984">
                  <c:v>-6.9756473744123165E-2</c:v>
                </c:pt>
                <c:pt idx="1985">
                  <c:v>-8.7155742747658499E-2</c:v>
                </c:pt>
                <c:pt idx="1986">
                  <c:v>-0.10452846326765625</c:v>
                </c:pt>
                <c:pt idx="1987">
                  <c:v>-0.12186934340514564</c:v>
                </c:pt>
                <c:pt idx="1988">
                  <c:v>-0.13917310096006605</c:v>
                </c:pt>
                <c:pt idx="1989">
                  <c:v>-0.1564344650402269</c:v>
                </c:pt>
                <c:pt idx="1990">
                  <c:v>-0.17364817766692883</c:v>
                </c:pt>
                <c:pt idx="1991">
                  <c:v>-0.19080899537654572</c:v>
                </c:pt>
                <c:pt idx="1992">
                  <c:v>-0.20791169081775571</c:v>
                </c:pt>
                <c:pt idx="1993">
                  <c:v>-0.22495105434386378</c:v>
                </c:pt>
                <c:pt idx="1994">
                  <c:v>-0.2419218955996689</c:v>
                </c:pt>
                <c:pt idx="1995">
                  <c:v>-0.25881904510251746</c:v>
                </c:pt>
                <c:pt idx="1996">
                  <c:v>-0.27563735581699828</c:v>
                </c:pt>
                <c:pt idx="1997">
                  <c:v>-0.29237170472273816</c:v>
                </c:pt>
                <c:pt idx="1998">
                  <c:v>-0.30901699437494445</c:v>
                </c:pt>
                <c:pt idx="1999">
                  <c:v>-0.32556815445715603</c:v>
                </c:pt>
                <c:pt idx="2000">
                  <c:v>-0.34202014332566372</c:v>
                </c:pt>
                <c:pt idx="2001">
                  <c:v>-0.3583679495452976</c:v>
                </c:pt>
                <c:pt idx="2002">
                  <c:v>-0.37460659341591168</c:v>
                </c:pt>
                <c:pt idx="2003">
                  <c:v>-0.39073112848926916</c:v>
                </c:pt>
                <c:pt idx="2004">
                  <c:v>-0.40673664307579788</c:v>
                </c:pt>
                <c:pt idx="2005">
                  <c:v>-0.42261826174069939</c:v>
                </c:pt>
                <c:pt idx="2006">
                  <c:v>-0.43837114678907318</c:v>
                </c:pt>
                <c:pt idx="2007">
                  <c:v>-0.45399049973954481</c:v>
                </c:pt>
                <c:pt idx="2008">
                  <c:v>-0.46947156278589097</c:v>
                </c:pt>
                <c:pt idx="2009">
                  <c:v>-0.48480962024633317</c:v>
                </c:pt>
                <c:pt idx="2010">
                  <c:v>-0.49999999999999828</c:v>
                </c:pt>
                <c:pt idx="2011">
                  <c:v>-0.5150380749100486</c:v>
                </c:pt>
                <c:pt idx="2012">
                  <c:v>-0.52991926423320146</c:v>
                </c:pt>
                <c:pt idx="2013">
                  <c:v>-0.54463903501502564</c:v>
                </c:pt>
                <c:pt idx="2014">
                  <c:v>-0.55919290347074158</c:v>
                </c:pt>
                <c:pt idx="2015">
                  <c:v>-0.57357643635104294</c:v>
                </c:pt>
                <c:pt idx="2016">
                  <c:v>-0.58778525229247203</c:v>
                </c:pt>
                <c:pt idx="2017">
                  <c:v>-0.60181502315204349</c:v>
                </c:pt>
                <c:pt idx="2018">
                  <c:v>-0.61566147532565552</c:v>
                </c:pt>
                <c:pt idx="2019">
                  <c:v>-0.62932039104983661</c:v>
                </c:pt>
                <c:pt idx="2020">
                  <c:v>-0.64278760968653492</c:v>
                </c:pt>
                <c:pt idx="2021">
                  <c:v>-0.65605902899050483</c:v>
                </c:pt>
                <c:pt idx="2022">
                  <c:v>-0.66913060635885768</c:v>
                </c:pt>
                <c:pt idx="2023">
                  <c:v>-0.6819983600624997</c:v>
                </c:pt>
                <c:pt idx="2024">
                  <c:v>-0.69465837045899514</c:v>
                </c:pt>
                <c:pt idx="2025">
                  <c:v>-0.70710678118654713</c:v>
                </c:pt>
                <c:pt idx="2026">
                  <c:v>-0.71933980033865252</c:v>
                </c:pt>
                <c:pt idx="2027">
                  <c:v>-0.73135370161916868</c:v>
                </c:pt>
                <c:pt idx="2028">
                  <c:v>-0.74314482547739413</c:v>
                </c:pt>
                <c:pt idx="2029">
                  <c:v>-0.75470958022277346</c:v>
                </c:pt>
                <c:pt idx="2030">
                  <c:v>-0.76604444311897646</c:v>
                </c:pt>
                <c:pt idx="2031">
                  <c:v>-0.7771459614569709</c:v>
                </c:pt>
                <c:pt idx="2032">
                  <c:v>-0.78801075360672357</c:v>
                </c:pt>
                <c:pt idx="2033">
                  <c:v>-0.79863551004729161</c:v>
                </c:pt>
                <c:pt idx="2034">
                  <c:v>-0.80901699437494767</c:v>
                </c:pt>
                <c:pt idx="2035">
                  <c:v>-0.81915204428899346</c:v>
                </c:pt>
                <c:pt idx="2036">
                  <c:v>-0.82903757255504074</c:v>
                </c:pt>
                <c:pt idx="2037">
                  <c:v>-0.83867056794542438</c:v>
                </c:pt>
                <c:pt idx="2038">
                  <c:v>-0.84804809615642762</c:v>
                </c:pt>
                <c:pt idx="2039">
                  <c:v>-0.85716730070211156</c:v>
                </c:pt>
                <c:pt idx="2040">
                  <c:v>-0.86602540378443915</c:v>
                </c:pt>
                <c:pt idx="2041">
                  <c:v>-0.87461970713939752</c:v>
                </c:pt>
                <c:pt idx="2042">
                  <c:v>-0.88294759285892643</c:v>
                </c:pt>
                <c:pt idx="2043">
                  <c:v>-0.89100652418836845</c:v>
                </c:pt>
                <c:pt idx="2044">
                  <c:v>-0.89879404629916548</c:v>
                </c:pt>
                <c:pt idx="2045">
                  <c:v>-0.9063077870366496</c:v>
                </c:pt>
                <c:pt idx="2046">
                  <c:v>-0.91354545764260153</c:v>
                </c:pt>
                <c:pt idx="2047">
                  <c:v>-0.92050485345243915</c:v>
                </c:pt>
                <c:pt idx="2048">
                  <c:v>-0.9271838545667872</c:v>
                </c:pt>
                <c:pt idx="2049">
                  <c:v>-0.93358042649720241</c:v>
                </c:pt>
                <c:pt idx="2050">
                  <c:v>-0.93969262078590743</c:v>
                </c:pt>
                <c:pt idx="2051">
                  <c:v>-0.94551857559931674</c:v>
                </c:pt>
                <c:pt idx="2052">
                  <c:v>-0.9510565162951542</c:v>
                </c:pt>
                <c:pt idx="2053">
                  <c:v>-0.95630475596303477</c:v>
                </c:pt>
                <c:pt idx="2054">
                  <c:v>-0.96126169593831889</c:v>
                </c:pt>
                <c:pt idx="2055">
                  <c:v>-0.96592582628906709</c:v>
                </c:pt>
                <c:pt idx="2056">
                  <c:v>-0.97029572627599592</c:v>
                </c:pt>
                <c:pt idx="2057">
                  <c:v>-0.97437006478523525</c:v>
                </c:pt>
                <c:pt idx="2058">
                  <c:v>-0.97814760073380469</c:v>
                </c:pt>
                <c:pt idx="2059">
                  <c:v>-0.98162718344766364</c:v>
                </c:pt>
                <c:pt idx="2060">
                  <c:v>-0.98480775301220813</c:v>
                </c:pt>
                <c:pt idx="2061">
                  <c:v>-0.9876883405951371</c:v>
                </c:pt>
                <c:pt idx="2062">
                  <c:v>-0.99026806874157014</c:v>
                </c:pt>
                <c:pt idx="2063">
                  <c:v>-0.99254615164132209</c:v>
                </c:pt>
                <c:pt idx="2064">
                  <c:v>-0.99452189536827296</c:v>
                </c:pt>
                <c:pt idx="2065">
                  <c:v>-0.99619469809174543</c:v>
                </c:pt>
                <c:pt idx="2066">
                  <c:v>-0.99756405025982386</c:v>
                </c:pt>
                <c:pt idx="2067">
                  <c:v>-0.99862953475457372</c:v>
                </c:pt>
                <c:pt idx="2068">
                  <c:v>-0.99939082701909565</c:v>
                </c:pt>
                <c:pt idx="2069">
                  <c:v>-0.99984769515639116</c:v>
                </c:pt>
                <c:pt idx="2070">
                  <c:v>-1</c:v>
                </c:pt>
                <c:pt idx="2071">
                  <c:v>-0.99984769515639127</c:v>
                </c:pt>
                <c:pt idx="2072">
                  <c:v>-0.99939082701909587</c:v>
                </c:pt>
                <c:pt idx="2073">
                  <c:v>-0.99862953475457406</c:v>
                </c:pt>
                <c:pt idx="2074">
                  <c:v>-0.99756405025982431</c:v>
                </c:pt>
                <c:pt idx="2075">
                  <c:v>-0.99619469809174599</c:v>
                </c:pt>
                <c:pt idx="2076">
                  <c:v>-0.99452189536827362</c:v>
                </c:pt>
                <c:pt idx="2077">
                  <c:v>-0.99254615164132287</c:v>
                </c:pt>
                <c:pt idx="2078">
                  <c:v>-0.99026806874157103</c:v>
                </c:pt>
                <c:pt idx="2079">
                  <c:v>-0.9876883405951381</c:v>
                </c:pt>
                <c:pt idx="2080">
                  <c:v>-0.98480775301220802</c:v>
                </c:pt>
                <c:pt idx="2081">
                  <c:v>-0.98162718344766475</c:v>
                </c:pt>
                <c:pt idx="2082">
                  <c:v>-0.97814760073380602</c:v>
                </c:pt>
                <c:pt idx="2083">
                  <c:v>-0.97437006478523513</c:v>
                </c:pt>
                <c:pt idx="2084">
                  <c:v>-0.97029572627599747</c:v>
                </c:pt>
                <c:pt idx="2085">
                  <c:v>-0.96592582628906876</c:v>
                </c:pt>
                <c:pt idx="2086">
                  <c:v>-0.96126169593831867</c:v>
                </c:pt>
                <c:pt idx="2087">
                  <c:v>-0.95630475596303666</c:v>
                </c:pt>
                <c:pt idx="2088">
                  <c:v>-0.95105651629515398</c:v>
                </c:pt>
                <c:pt idx="2089">
                  <c:v>-0.94551857559931651</c:v>
                </c:pt>
                <c:pt idx="2090">
                  <c:v>-0.93969262078590965</c:v>
                </c:pt>
                <c:pt idx="2091">
                  <c:v>-0.93358042649720219</c:v>
                </c:pt>
                <c:pt idx="2092">
                  <c:v>-0.92718385456678687</c:v>
                </c:pt>
                <c:pt idx="2093">
                  <c:v>-0.92050485345243882</c:v>
                </c:pt>
                <c:pt idx="2094">
                  <c:v>-0.9135454576426012</c:v>
                </c:pt>
                <c:pt idx="2095">
                  <c:v>-0.90630778703664927</c:v>
                </c:pt>
                <c:pt idx="2096">
                  <c:v>-0.89879404629916515</c:v>
                </c:pt>
                <c:pt idx="2097">
                  <c:v>-0.89100652418836812</c:v>
                </c:pt>
                <c:pt idx="2098">
                  <c:v>-0.88294759285892599</c:v>
                </c:pt>
                <c:pt idx="2099">
                  <c:v>-0.87461970713939707</c:v>
                </c:pt>
                <c:pt idx="2100">
                  <c:v>-0.86602540378443882</c:v>
                </c:pt>
                <c:pt idx="2101">
                  <c:v>-0.85716730070211111</c:v>
                </c:pt>
                <c:pt idx="2102">
                  <c:v>-0.84804809615642729</c:v>
                </c:pt>
                <c:pt idx="2103">
                  <c:v>-0.83867056794542405</c:v>
                </c:pt>
                <c:pt idx="2104">
                  <c:v>-0.82903757255504029</c:v>
                </c:pt>
                <c:pt idx="2105">
                  <c:v>-0.81915204428899302</c:v>
                </c:pt>
                <c:pt idx="2106">
                  <c:v>-0.80901699437494723</c:v>
                </c:pt>
                <c:pt idx="2107">
                  <c:v>-0.79863551004729116</c:v>
                </c:pt>
                <c:pt idx="2108">
                  <c:v>-0.78801075360672312</c:v>
                </c:pt>
                <c:pt idx="2109">
                  <c:v>-0.77714596145697046</c:v>
                </c:pt>
                <c:pt idx="2110">
                  <c:v>-0.76604444311898057</c:v>
                </c:pt>
                <c:pt idx="2111">
                  <c:v>-0.75470958022277301</c:v>
                </c:pt>
                <c:pt idx="2112">
                  <c:v>-0.74314482547739358</c:v>
                </c:pt>
                <c:pt idx="2113">
                  <c:v>-0.73135370161917301</c:v>
                </c:pt>
                <c:pt idx="2114">
                  <c:v>-0.71933980033865197</c:v>
                </c:pt>
                <c:pt idx="2115">
                  <c:v>-0.70710678118654668</c:v>
                </c:pt>
                <c:pt idx="2116">
                  <c:v>-0.6946583704589997</c:v>
                </c:pt>
                <c:pt idx="2117">
                  <c:v>-0.68199836006249914</c:v>
                </c:pt>
                <c:pt idx="2118">
                  <c:v>-0.66913060635885713</c:v>
                </c:pt>
                <c:pt idx="2119">
                  <c:v>-0.65605902899050961</c:v>
                </c:pt>
                <c:pt idx="2120">
                  <c:v>-0.64278760968653981</c:v>
                </c:pt>
                <c:pt idx="2121">
                  <c:v>-0.62932039104984161</c:v>
                </c:pt>
                <c:pt idx="2122">
                  <c:v>-0.61566147532566051</c:v>
                </c:pt>
                <c:pt idx="2123">
                  <c:v>-0.6018150231520486</c:v>
                </c:pt>
                <c:pt idx="2124">
                  <c:v>-0.58778525229247713</c:v>
                </c:pt>
                <c:pt idx="2125">
                  <c:v>-0.57357643635104816</c:v>
                </c:pt>
                <c:pt idx="2126">
                  <c:v>-0.5591929034707469</c:v>
                </c:pt>
                <c:pt idx="2127">
                  <c:v>-0.54463903501503108</c:v>
                </c:pt>
                <c:pt idx="2128">
                  <c:v>-0.5299192642332069</c:v>
                </c:pt>
                <c:pt idx="2129">
                  <c:v>-0.51503807491005404</c:v>
                </c:pt>
                <c:pt idx="2130">
                  <c:v>-0.50000000000000377</c:v>
                </c:pt>
                <c:pt idx="2131">
                  <c:v>-0.48480962024633872</c:v>
                </c:pt>
                <c:pt idx="2132">
                  <c:v>-0.46947156278589658</c:v>
                </c:pt>
                <c:pt idx="2133">
                  <c:v>-0.45399049973955047</c:v>
                </c:pt>
                <c:pt idx="2134">
                  <c:v>-0.4383711467890789</c:v>
                </c:pt>
                <c:pt idx="2135">
                  <c:v>-0.42261826174070516</c:v>
                </c:pt>
                <c:pt idx="2136">
                  <c:v>-0.40673664307580371</c:v>
                </c:pt>
                <c:pt idx="2137">
                  <c:v>-0.39073112848927499</c:v>
                </c:pt>
                <c:pt idx="2138">
                  <c:v>-0.37460659341591762</c:v>
                </c:pt>
                <c:pt idx="2139">
                  <c:v>-0.35836794954530354</c:v>
                </c:pt>
                <c:pt idx="2140">
                  <c:v>-0.34202014332566971</c:v>
                </c:pt>
                <c:pt idx="2141">
                  <c:v>-0.32556815445716208</c:v>
                </c:pt>
                <c:pt idx="2142">
                  <c:v>-0.3090169943749505</c:v>
                </c:pt>
                <c:pt idx="2143">
                  <c:v>-0.29237170472273744</c:v>
                </c:pt>
                <c:pt idx="2144">
                  <c:v>-0.27563735581700438</c:v>
                </c:pt>
                <c:pt idx="2145">
                  <c:v>-0.25881904510252363</c:v>
                </c:pt>
                <c:pt idx="2146">
                  <c:v>-0.24192189559966817</c:v>
                </c:pt>
                <c:pt idx="2147">
                  <c:v>-0.22495105434386997</c:v>
                </c:pt>
                <c:pt idx="2148">
                  <c:v>-0.20791169081776192</c:v>
                </c:pt>
                <c:pt idx="2149">
                  <c:v>-0.190808995376545</c:v>
                </c:pt>
                <c:pt idx="2150">
                  <c:v>-0.17364817766692811</c:v>
                </c:pt>
                <c:pt idx="2151">
                  <c:v>-0.1564344650402332</c:v>
                </c:pt>
                <c:pt idx="2152">
                  <c:v>-0.13917310096006533</c:v>
                </c:pt>
                <c:pt idx="2153">
                  <c:v>-0.12186934340514492</c:v>
                </c:pt>
                <c:pt idx="2154">
                  <c:v>-0.10452846326765552</c:v>
                </c:pt>
                <c:pt idx="2155">
                  <c:v>-8.7155742747657763E-2</c:v>
                </c:pt>
                <c:pt idx="2156">
                  <c:v>-6.975647374412243E-2</c:v>
                </c:pt>
                <c:pt idx="2157">
                  <c:v>-5.2335956242945597E-2</c:v>
                </c:pt>
                <c:pt idx="2158">
                  <c:v>-3.4899496702500268E-2</c:v>
                </c:pt>
                <c:pt idx="2159">
                  <c:v>-1.7452406437280344E-2</c:v>
                </c:pt>
                <c:pt idx="2160">
                  <c:v>-1.470178145890344E-15</c:v>
                </c:pt>
                <c:pt idx="2161">
                  <c:v>1.7452406437284507E-2</c:v>
                </c:pt>
                <c:pt idx="2162">
                  <c:v>3.4899496702504432E-2</c:v>
                </c:pt>
                <c:pt idx="2163">
                  <c:v>5.2335956242942655E-2</c:v>
                </c:pt>
                <c:pt idx="2164">
                  <c:v>6.9756473744126593E-2</c:v>
                </c:pt>
                <c:pt idx="2165">
                  <c:v>8.7155742747654835E-2</c:v>
                </c:pt>
                <c:pt idx="2166">
                  <c:v>0.1045284632676526</c:v>
                </c:pt>
                <c:pt idx="2167">
                  <c:v>0.12186934340514906</c:v>
                </c:pt>
                <c:pt idx="2168">
                  <c:v>0.13917310096006241</c:v>
                </c:pt>
                <c:pt idx="2169">
                  <c:v>0.15643446504023029</c:v>
                </c:pt>
                <c:pt idx="2170">
                  <c:v>0.17364817766693219</c:v>
                </c:pt>
                <c:pt idx="2171">
                  <c:v>0.19080899537654211</c:v>
                </c:pt>
                <c:pt idx="2172">
                  <c:v>0.20791169081775904</c:v>
                </c:pt>
                <c:pt idx="2173">
                  <c:v>0.22495105434386711</c:v>
                </c:pt>
                <c:pt idx="2174">
                  <c:v>0.24192189559966534</c:v>
                </c:pt>
                <c:pt idx="2175">
                  <c:v>0.25881904510252074</c:v>
                </c:pt>
                <c:pt idx="2176">
                  <c:v>0.27563735581700155</c:v>
                </c:pt>
                <c:pt idx="2177">
                  <c:v>0.29237170472273466</c:v>
                </c:pt>
                <c:pt idx="2178">
                  <c:v>0.30901699437494773</c:v>
                </c:pt>
                <c:pt idx="2179">
                  <c:v>0.32556815445715254</c:v>
                </c:pt>
                <c:pt idx="2180">
                  <c:v>0.34202014332566699</c:v>
                </c:pt>
                <c:pt idx="2181">
                  <c:v>0.35836794954530082</c:v>
                </c:pt>
                <c:pt idx="2182">
                  <c:v>0.3746065934159083</c:v>
                </c:pt>
                <c:pt idx="2183">
                  <c:v>0.39073112848927227</c:v>
                </c:pt>
                <c:pt idx="2184">
                  <c:v>0.40673664307580104</c:v>
                </c:pt>
                <c:pt idx="2185">
                  <c:v>0.42261826174069606</c:v>
                </c:pt>
                <c:pt idx="2186">
                  <c:v>0.43837114678907624</c:v>
                </c:pt>
                <c:pt idx="2187">
                  <c:v>0.45399049973954786</c:v>
                </c:pt>
                <c:pt idx="2188">
                  <c:v>0.4694715627858877</c:v>
                </c:pt>
                <c:pt idx="2189">
                  <c:v>0.48480962024633617</c:v>
                </c:pt>
                <c:pt idx="2190">
                  <c:v>0.49999999999999512</c:v>
                </c:pt>
                <c:pt idx="2191">
                  <c:v>0.51503807491005149</c:v>
                </c:pt>
                <c:pt idx="2192">
                  <c:v>0.52991926423320435</c:v>
                </c:pt>
                <c:pt idx="2193">
                  <c:v>0.54463903501502264</c:v>
                </c:pt>
                <c:pt idx="2194">
                  <c:v>0.55919290347074446</c:v>
                </c:pt>
                <c:pt idx="2195">
                  <c:v>0.57357643635104572</c:v>
                </c:pt>
                <c:pt idx="2196">
                  <c:v>0.58778525229246903</c:v>
                </c:pt>
                <c:pt idx="2197">
                  <c:v>0.60181502315204627</c:v>
                </c:pt>
                <c:pt idx="2198">
                  <c:v>0.61566147532565818</c:v>
                </c:pt>
                <c:pt idx="2199">
                  <c:v>0.62932039104983373</c:v>
                </c:pt>
                <c:pt idx="2200">
                  <c:v>0.64278760968653759</c:v>
                </c:pt>
                <c:pt idx="2201">
                  <c:v>0.65605902899050206</c:v>
                </c:pt>
                <c:pt idx="2202">
                  <c:v>0.66913060635885491</c:v>
                </c:pt>
                <c:pt idx="2203">
                  <c:v>0.68199836006249703</c:v>
                </c:pt>
                <c:pt idx="2204">
                  <c:v>0.69465837045899248</c:v>
                </c:pt>
                <c:pt idx="2205">
                  <c:v>0.70710678118654458</c:v>
                </c:pt>
                <c:pt idx="2206">
                  <c:v>0.71933980033864997</c:v>
                </c:pt>
                <c:pt idx="2207">
                  <c:v>0.73135370161917101</c:v>
                </c:pt>
                <c:pt idx="2208">
                  <c:v>0.74314482547739169</c:v>
                </c:pt>
                <c:pt idx="2209">
                  <c:v>0.75470958022277113</c:v>
                </c:pt>
                <c:pt idx="2210">
                  <c:v>0.76604444311897868</c:v>
                </c:pt>
                <c:pt idx="2211">
                  <c:v>0.77714596145696868</c:v>
                </c:pt>
                <c:pt idx="2212">
                  <c:v>0.78801075360672124</c:v>
                </c:pt>
                <c:pt idx="2213">
                  <c:v>0.79863551004729372</c:v>
                </c:pt>
                <c:pt idx="2214">
                  <c:v>0.80901699437494545</c:v>
                </c:pt>
                <c:pt idx="2215">
                  <c:v>0.81915204428899135</c:v>
                </c:pt>
                <c:pt idx="2216">
                  <c:v>0.82903757255504262</c:v>
                </c:pt>
                <c:pt idx="2217">
                  <c:v>0.83867056794542238</c:v>
                </c:pt>
                <c:pt idx="2218">
                  <c:v>0.84804809615642573</c:v>
                </c:pt>
                <c:pt idx="2219">
                  <c:v>0.85716730070211333</c:v>
                </c:pt>
                <c:pt idx="2220">
                  <c:v>0.86602540378444082</c:v>
                </c:pt>
                <c:pt idx="2221">
                  <c:v>0.87461970713939574</c:v>
                </c:pt>
                <c:pt idx="2222">
                  <c:v>0.88294759285892799</c:v>
                </c:pt>
                <c:pt idx="2223">
                  <c:v>0.89100652418836679</c:v>
                </c:pt>
                <c:pt idx="2224">
                  <c:v>0.89879404629916704</c:v>
                </c:pt>
                <c:pt idx="2225">
                  <c:v>0.90630778703665105</c:v>
                </c:pt>
                <c:pt idx="2226">
                  <c:v>0.91354545764260009</c:v>
                </c:pt>
                <c:pt idx="2227">
                  <c:v>0.92050485345244049</c:v>
                </c:pt>
                <c:pt idx="2228">
                  <c:v>0.92718385456678842</c:v>
                </c:pt>
                <c:pt idx="2229">
                  <c:v>0.93358042649720108</c:v>
                </c:pt>
                <c:pt idx="2230">
                  <c:v>0.93969262078590865</c:v>
                </c:pt>
                <c:pt idx="2231">
                  <c:v>0.94551857559931785</c:v>
                </c:pt>
                <c:pt idx="2232">
                  <c:v>0.95105651629515309</c:v>
                </c:pt>
                <c:pt idx="2233">
                  <c:v>0.95630475596303577</c:v>
                </c:pt>
                <c:pt idx="2234">
                  <c:v>0.96126169593831789</c:v>
                </c:pt>
                <c:pt idx="2235">
                  <c:v>0.96592582628906798</c:v>
                </c:pt>
                <c:pt idx="2236">
                  <c:v>0.97029572627599681</c:v>
                </c:pt>
                <c:pt idx="2237">
                  <c:v>0.97437006478523447</c:v>
                </c:pt>
                <c:pt idx="2238">
                  <c:v>0.97814760073380547</c:v>
                </c:pt>
                <c:pt idx="2239">
                  <c:v>0.9816271834476642</c:v>
                </c:pt>
                <c:pt idx="2240">
                  <c:v>0.98480775301220747</c:v>
                </c:pt>
                <c:pt idx="2241">
                  <c:v>0.98768834059513766</c:v>
                </c:pt>
                <c:pt idx="2242">
                  <c:v>0.99026806874157058</c:v>
                </c:pt>
                <c:pt idx="2243">
                  <c:v>0.99254615164132165</c:v>
                </c:pt>
                <c:pt idx="2244">
                  <c:v>0.99452189536827329</c:v>
                </c:pt>
                <c:pt idx="2245">
                  <c:v>0.9961946980917451</c:v>
                </c:pt>
                <c:pt idx="2246">
                  <c:v>0.99756405025982409</c:v>
                </c:pt>
                <c:pt idx="2247">
                  <c:v>0.99862953475457383</c:v>
                </c:pt>
                <c:pt idx="2248">
                  <c:v>0.99939082701909554</c:v>
                </c:pt>
                <c:pt idx="2249">
                  <c:v>0.99984769515639116</c:v>
                </c:pt>
                <c:pt idx="2250">
                  <c:v>1</c:v>
                </c:pt>
                <c:pt idx="2251">
                  <c:v>0.99984769515639127</c:v>
                </c:pt>
                <c:pt idx="2252">
                  <c:v>0.99939082701909576</c:v>
                </c:pt>
                <c:pt idx="2253">
                  <c:v>0.99862953475457383</c:v>
                </c:pt>
                <c:pt idx="2254">
                  <c:v>0.99756405025982453</c:v>
                </c:pt>
                <c:pt idx="2255">
                  <c:v>0.99619469809174566</c:v>
                </c:pt>
                <c:pt idx="2256">
                  <c:v>0.99452189536827396</c:v>
                </c:pt>
                <c:pt idx="2257">
                  <c:v>0.99254615164132254</c:v>
                </c:pt>
                <c:pt idx="2258">
                  <c:v>0.99026806874157047</c:v>
                </c:pt>
                <c:pt idx="2259">
                  <c:v>0.98768834059513866</c:v>
                </c:pt>
                <c:pt idx="2260">
                  <c:v>0.98480775301220869</c:v>
                </c:pt>
                <c:pt idx="2261">
                  <c:v>0.9816271834476642</c:v>
                </c:pt>
                <c:pt idx="2262">
                  <c:v>0.9781476007338068</c:v>
                </c:pt>
                <c:pt idx="2263">
                  <c:v>0.97437006478523591</c:v>
                </c:pt>
                <c:pt idx="2264">
                  <c:v>0.97029572627599669</c:v>
                </c:pt>
                <c:pt idx="2265">
                  <c:v>0.96592582628906964</c:v>
                </c:pt>
                <c:pt idx="2266">
                  <c:v>0.96126169593831967</c:v>
                </c:pt>
                <c:pt idx="2267">
                  <c:v>0.95630475596303566</c:v>
                </c:pt>
                <c:pt idx="2268">
                  <c:v>0.9510565162951552</c:v>
                </c:pt>
                <c:pt idx="2269">
                  <c:v>0.94551857559931762</c:v>
                </c:pt>
                <c:pt idx="2270">
                  <c:v>0.93969262078590843</c:v>
                </c:pt>
                <c:pt idx="2271">
                  <c:v>0.93358042649720352</c:v>
                </c:pt>
                <c:pt idx="2272">
                  <c:v>0.92718385456678831</c:v>
                </c:pt>
                <c:pt idx="2273">
                  <c:v>0.92050485345244026</c:v>
                </c:pt>
                <c:pt idx="2274">
                  <c:v>0.91354545764260275</c:v>
                </c:pt>
                <c:pt idx="2275">
                  <c:v>0.90630778703665082</c:v>
                </c:pt>
                <c:pt idx="2276">
                  <c:v>0.89879404629916682</c:v>
                </c:pt>
                <c:pt idx="2277">
                  <c:v>0.89100652418836657</c:v>
                </c:pt>
                <c:pt idx="2278">
                  <c:v>0.88294759285892777</c:v>
                </c:pt>
                <c:pt idx="2279">
                  <c:v>0.87461970713939541</c:v>
                </c:pt>
                <c:pt idx="2280">
                  <c:v>0.86602540378443704</c:v>
                </c:pt>
                <c:pt idx="2281">
                  <c:v>0.857167300702113</c:v>
                </c:pt>
                <c:pt idx="2282">
                  <c:v>0.8480480961564254</c:v>
                </c:pt>
                <c:pt idx="2283">
                  <c:v>0.83867056794542216</c:v>
                </c:pt>
                <c:pt idx="2284">
                  <c:v>0.82903757255504229</c:v>
                </c:pt>
                <c:pt idx="2285">
                  <c:v>0.81915204428899102</c:v>
                </c:pt>
                <c:pt idx="2286">
                  <c:v>0.80901699437494523</c:v>
                </c:pt>
                <c:pt idx="2287">
                  <c:v>0.79863551004729338</c:v>
                </c:pt>
                <c:pt idx="2288">
                  <c:v>0.78801075360672101</c:v>
                </c:pt>
                <c:pt idx="2289">
                  <c:v>0.77714596145697279</c:v>
                </c:pt>
                <c:pt idx="2290">
                  <c:v>0.76604444311897846</c:v>
                </c:pt>
                <c:pt idx="2291">
                  <c:v>0.75470958022277079</c:v>
                </c:pt>
                <c:pt idx="2292">
                  <c:v>0.74314482547739602</c:v>
                </c:pt>
                <c:pt idx="2293">
                  <c:v>0.73135370161917068</c:v>
                </c:pt>
                <c:pt idx="2294">
                  <c:v>0.71933980033864964</c:v>
                </c:pt>
                <c:pt idx="2295">
                  <c:v>0.70710678118654924</c:v>
                </c:pt>
                <c:pt idx="2296">
                  <c:v>0.69465837045899725</c:v>
                </c:pt>
                <c:pt idx="2297">
                  <c:v>0.6819983600624967</c:v>
                </c:pt>
                <c:pt idx="2298">
                  <c:v>0.66913060635885979</c:v>
                </c:pt>
                <c:pt idx="2299">
                  <c:v>0.65605902899050705</c:v>
                </c:pt>
                <c:pt idx="2300">
                  <c:v>0.64278760968654269</c:v>
                </c:pt>
                <c:pt idx="2301">
                  <c:v>0.62932039104983895</c:v>
                </c:pt>
                <c:pt idx="2302">
                  <c:v>0.61566147532565785</c:v>
                </c:pt>
                <c:pt idx="2303">
                  <c:v>0.60181502315205149</c:v>
                </c:pt>
                <c:pt idx="2304">
                  <c:v>0.58778525229247436</c:v>
                </c:pt>
                <c:pt idx="2305">
                  <c:v>0.57357643635104538</c:v>
                </c:pt>
                <c:pt idx="2306">
                  <c:v>0.5591929034707499</c:v>
                </c:pt>
                <c:pt idx="2307">
                  <c:v>0.54463903501502819</c:v>
                </c:pt>
                <c:pt idx="2308">
                  <c:v>0.5299192642332039</c:v>
                </c:pt>
                <c:pt idx="2309">
                  <c:v>0.51503807491005715</c:v>
                </c:pt>
                <c:pt idx="2310">
                  <c:v>0.50000000000000089</c:v>
                </c:pt>
                <c:pt idx="2311">
                  <c:v>0.48480962024634194</c:v>
                </c:pt>
                <c:pt idx="2312">
                  <c:v>0.46947156278589358</c:v>
                </c:pt>
                <c:pt idx="2313">
                  <c:v>0.45399049973954742</c:v>
                </c:pt>
                <c:pt idx="2314">
                  <c:v>0.43837114678908218</c:v>
                </c:pt>
                <c:pt idx="2315">
                  <c:v>0.42261826174070205</c:v>
                </c:pt>
                <c:pt idx="2316">
                  <c:v>0.40673664307580054</c:v>
                </c:pt>
                <c:pt idx="2317">
                  <c:v>0.39073112848927838</c:v>
                </c:pt>
                <c:pt idx="2318">
                  <c:v>0.3746065934159144</c:v>
                </c:pt>
                <c:pt idx="2319">
                  <c:v>0.35836794954530038</c:v>
                </c:pt>
                <c:pt idx="2320">
                  <c:v>0.34202014332567321</c:v>
                </c:pt>
                <c:pt idx="2321">
                  <c:v>0.32556815445715881</c:v>
                </c:pt>
                <c:pt idx="2322">
                  <c:v>0.309016994374954</c:v>
                </c:pt>
                <c:pt idx="2323">
                  <c:v>0.29237170472274099</c:v>
                </c:pt>
                <c:pt idx="2324">
                  <c:v>0.27563735581700111</c:v>
                </c:pt>
                <c:pt idx="2325">
                  <c:v>0.25881904510252718</c:v>
                </c:pt>
                <c:pt idx="2326">
                  <c:v>0.24192189559967175</c:v>
                </c:pt>
                <c:pt idx="2327">
                  <c:v>0.22495105434386664</c:v>
                </c:pt>
                <c:pt idx="2328">
                  <c:v>0.20791169081776553</c:v>
                </c:pt>
                <c:pt idx="2329">
                  <c:v>0.19080899537654861</c:v>
                </c:pt>
                <c:pt idx="2330">
                  <c:v>0.17364817766693172</c:v>
                </c:pt>
                <c:pt idx="2331">
                  <c:v>0.15643446504023681</c:v>
                </c:pt>
                <c:pt idx="2332">
                  <c:v>0.13917310096006896</c:v>
                </c:pt>
                <c:pt idx="2333">
                  <c:v>0.12186934340514857</c:v>
                </c:pt>
                <c:pt idx="2334">
                  <c:v>0.10452846326765211</c:v>
                </c:pt>
                <c:pt idx="2335">
                  <c:v>8.7155742747661427E-2</c:v>
                </c:pt>
                <c:pt idx="2336">
                  <c:v>6.9756473744126093E-2</c:v>
                </c:pt>
                <c:pt idx="2337">
                  <c:v>5.2335956242942169E-2</c:v>
                </c:pt>
                <c:pt idx="2338">
                  <c:v>3.4899496702503946E-2</c:v>
                </c:pt>
                <c:pt idx="2339">
                  <c:v>1.7452406437284018E-2</c:v>
                </c:pt>
                <c:pt idx="2340">
                  <c:v>-1.9600206874192949E-15</c:v>
                </c:pt>
                <c:pt idx="2341">
                  <c:v>-1.7452406437280833E-2</c:v>
                </c:pt>
                <c:pt idx="2342">
                  <c:v>-3.4899496702500761E-2</c:v>
                </c:pt>
                <c:pt idx="2343">
                  <c:v>-5.2335956242946083E-2</c:v>
                </c:pt>
                <c:pt idx="2344">
                  <c:v>-6.9756473744122915E-2</c:v>
                </c:pt>
                <c:pt idx="2345">
                  <c:v>-8.7155742747658249E-2</c:v>
                </c:pt>
                <c:pt idx="2346">
                  <c:v>-0.10452846326765601</c:v>
                </c:pt>
                <c:pt idx="2347">
                  <c:v>-0.12186934340514541</c:v>
                </c:pt>
                <c:pt idx="2348">
                  <c:v>-0.13917310096006583</c:v>
                </c:pt>
                <c:pt idx="2349">
                  <c:v>-0.15643446504023367</c:v>
                </c:pt>
                <c:pt idx="2350">
                  <c:v>-0.17364817766692858</c:v>
                </c:pt>
                <c:pt idx="2351">
                  <c:v>-0.19080899537654547</c:v>
                </c:pt>
                <c:pt idx="2352">
                  <c:v>-0.2079116908177624</c:v>
                </c:pt>
                <c:pt idx="2353">
                  <c:v>-0.22495105434386353</c:v>
                </c:pt>
                <c:pt idx="2354">
                  <c:v>-0.24192189559966865</c:v>
                </c:pt>
                <c:pt idx="2355">
                  <c:v>-0.25881904510251719</c:v>
                </c:pt>
                <c:pt idx="2356">
                  <c:v>-0.275637355816998</c:v>
                </c:pt>
                <c:pt idx="2357">
                  <c:v>-0.29237170472273794</c:v>
                </c:pt>
                <c:pt idx="2358">
                  <c:v>-0.30901699437494423</c:v>
                </c:pt>
                <c:pt idx="2359">
                  <c:v>-0.32556815445715581</c:v>
                </c:pt>
                <c:pt idx="2360">
                  <c:v>-0.34202014332567021</c:v>
                </c:pt>
                <c:pt idx="2361">
                  <c:v>-0.35836794954529738</c:v>
                </c:pt>
                <c:pt idx="2362">
                  <c:v>-0.37460659341591146</c:v>
                </c:pt>
                <c:pt idx="2363">
                  <c:v>-0.39073112848927544</c:v>
                </c:pt>
                <c:pt idx="2364">
                  <c:v>-0.40673664307579765</c:v>
                </c:pt>
                <c:pt idx="2365">
                  <c:v>-0.42261826174069916</c:v>
                </c:pt>
                <c:pt idx="2366">
                  <c:v>-0.43837114678907296</c:v>
                </c:pt>
                <c:pt idx="2367">
                  <c:v>-0.45399049973954458</c:v>
                </c:pt>
                <c:pt idx="2368">
                  <c:v>-0.46947156278589075</c:v>
                </c:pt>
                <c:pt idx="2369">
                  <c:v>-0.48480962024633295</c:v>
                </c:pt>
                <c:pt idx="2370">
                  <c:v>-0.49999999999999811</c:v>
                </c:pt>
                <c:pt idx="2371">
                  <c:v>-0.51503807491005449</c:v>
                </c:pt>
                <c:pt idx="2372">
                  <c:v>-0.52991926423320124</c:v>
                </c:pt>
                <c:pt idx="2373">
                  <c:v>-0.54463903501502553</c:v>
                </c:pt>
                <c:pt idx="2374">
                  <c:v>-0.55919290347074724</c:v>
                </c:pt>
                <c:pt idx="2375">
                  <c:v>-0.57357643635104272</c:v>
                </c:pt>
                <c:pt idx="2376">
                  <c:v>-0.5877852522924718</c:v>
                </c:pt>
                <c:pt idx="2377">
                  <c:v>-0.60181502315204327</c:v>
                </c:pt>
                <c:pt idx="2378">
                  <c:v>-0.61566147532565529</c:v>
                </c:pt>
                <c:pt idx="2379">
                  <c:v>-0.62932039104983639</c:v>
                </c:pt>
                <c:pt idx="2380">
                  <c:v>-0.64278760968653481</c:v>
                </c:pt>
                <c:pt idx="2381">
                  <c:v>-0.65605902899050461</c:v>
                </c:pt>
                <c:pt idx="2382">
                  <c:v>-0.66913060635885746</c:v>
                </c:pt>
                <c:pt idx="2383">
                  <c:v>-0.68199836006249437</c:v>
                </c:pt>
                <c:pt idx="2384">
                  <c:v>-0.69465837045899503</c:v>
                </c:pt>
                <c:pt idx="2385">
                  <c:v>-0.70710678118654702</c:v>
                </c:pt>
                <c:pt idx="2386">
                  <c:v>-0.71933980033864742</c:v>
                </c:pt>
                <c:pt idx="2387">
                  <c:v>-0.73135370161916846</c:v>
                </c:pt>
                <c:pt idx="2388">
                  <c:v>-0.74314482547738914</c:v>
                </c:pt>
                <c:pt idx="2389">
                  <c:v>-0.75470958022276868</c:v>
                </c:pt>
                <c:pt idx="2390">
                  <c:v>-0.76604444311897635</c:v>
                </c:pt>
                <c:pt idx="2391">
                  <c:v>-0.77714596145697079</c:v>
                </c:pt>
                <c:pt idx="2392">
                  <c:v>-0.78801075360671902</c:v>
                </c:pt>
                <c:pt idx="2393">
                  <c:v>-0.7986355100472915</c:v>
                </c:pt>
                <c:pt idx="2394">
                  <c:v>-0.80901699437494756</c:v>
                </c:pt>
                <c:pt idx="2395">
                  <c:v>-0.81915204428898925</c:v>
                </c:pt>
                <c:pt idx="2396">
                  <c:v>-0.82903757255504051</c:v>
                </c:pt>
                <c:pt idx="2397">
                  <c:v>-0.83867056794542427</c:v>
                </c:pt>
                <c:pt idx="2398">
                  <c:v>-0.84804809615642374</c:v>
                </c:pt>
                <c:pt idx="2399">
                  <c:v>-0.85716730070211145</c:v>
                </c:pt>
                <c:pt idx="2400">
                  <c:v>-0.86602540378443904</c:v>
                </c:pt>
                <c:pt idx="2401">
                  <c:v>-0.87461970713939385</c:v>
                </c:pt>
                <c:pt idx="2402">
                  <c:v>-0.88294759285892632</c:v>
                </c:pt>
                <c:pt idx="2403">
                  <c:v>-0.89100652418836834</c:v>
                </c:pt>
                <c:pt idx="2404">
                  <c:v>-0.89879404629916848</c:v>
                </c:pt>
                <c:pt idx="2405">
                  <c:v>-0.90630778703664949</c:v>
                </c:pt>
                <c:pt idx="2406">
                  <c:v>-0.91354545764260142</c:v>
                </c:pt>
                <c:pt idx="2407">
                  <c:v>-0.92050485345244182</c:v>
                </c:pt>
                <c:pt idx="2408">
                  <c:v>-0.92718385456678709</c:v>
                </c:pt>
                <c:pt idx="2409">
                  <c:v>-0.9335804264972023</c:v>
                </c:pt>
                <c:pt idx="2410">
                  <c:v>-0.93969262078590732</c:v>
                </c:pt>
                <c:pt idx="2411">
                  <c:v>-0.94551857559931662</c:v>
                </c:pt>
                <c:pt idx="2412">
                  <c:v>-0.9510565162951542</c:v>
                </c:pt>
                <c:pt idx="2413">
                  <c:v>-0.95630475596303466</c:v>
                </c:pt>
                <c:pt idx="2414">
                  <c:v>-0.96126169593831878</c:v>
                </c:pt>
                <c:pt idx="2415">
                  <c:v>-0.96592582628906887</c:v>
                </c:pt>
                <c:pt idx="2416">
                  <c:v>-0.97029572627599592</c:v>
                </c:pt>
                <c:pt idx="2417">
                  <c:v>-0.97437006478523525</c:v>
                </c:pt>
                <c:pt idx="2418">
                  <c:v>-0.97814760073380613</c:v>
                </c:pt>
                <c:pt idx="2419">
                  <c:v>-0.98162718344766353</c:v>
                </c:pt>
                <c:pt idx="2420">
                  <c:v>-0.98480775301220813</c:v>
                </c:pt>
                <c:pt idx="2421">
                  <c:v>-0.9876883405951371</c:v>
                </c:pt>
                <c:pt idx="2422">
                  <c:v>-0.99026806874157003</c:v>
                </c:pt>
                <c:pt idx="2423">
                  <c:v>-0.99254615164132209</c:v>
                </c:pt>
                <c:pt idx="2424">
                  <c:v>-0.99452189536827296</c:v>
                </c:pt>
                <c:pt idx="2425">
                  <c:v>-0.99619469809174543</c:v>
                </c:pt>
                <c:pt idx="2426">
                  <c:v>-0.99756405025982431</c:v>
                </c:pt>
                <c:pt idx="2427">
                  <c:v>-0.99862953475457372</c:v>
                </c:pt>
                <c:pt idx="2428">
                  <c:v>-0.99939082701909565</c:v>
                </c:pt>
                <c:pt idx="2429">
                  <c:v>-0.99984769515639127</c:v>
                </c:pt>
                <c:pt idx="2430">
                  <c:v>-1</c:v>
                </c:pt>
                <c:pt idx="2431">
                  <c:v>-0.99984769515639127</c:v>
                </c:pt>
                <c:pt idx="2432">
                  <c:v>-0.99939082701909587</c:v>
                </c:pt>
                <c:pt idx="2433">
                  <c:v>-0.99862953475457406</c:v>
                </c:pt>
                <c:pt idx="2434">
                  <c:v>-0.99756405025982431</c:v>
                </c:pt>
                <c:pt idx="2435">
                  <c:v>-0.99619469809174599</c:v>
                </c:pt>
                <c:pt idx="2436">
                  <c:v>-0.99452189536827362</c:v>
                </c:pt>
                <c:pt idx="2437">
                  <c:v>-0.99254615164132209</c:v>
                </c:pt>
                <c:pt idx="2438">
                  <c:v>-0.99026806874157103</c:v>
                </c:pt>
                <c:pt idx="2439">
                  <c:v>-0.9876883405951381</c:v>
                </c:pt>
                <c:pt idx="2440">
                  <c:v>-0.98480775301220802</c:v>
                </c:pt>
                <c:pt idx="2441">
                  <c:v>-0.98162718344766486</c:v>
                </c:pt>
                <c:pt idx="2442">
                  <c:v>-0.97814760073380613</c:v>
                </c:pt>
                <c:pt idx="2443">
                  <c:v>-0.97437006478523513</c:v>
                </c:pt>
                <c:pt idx="2444">
                  <c:v>-0.97029572627599758</c:v>
                </c:pt>
                <c:pt idx="2445">
                  <c:v>-0.96592582628906876</c:v>
                </c:pt>
                <c:pt idx="2446">
                  <c:v>-0.96126169593832067</c:v>
                </c:pt>
                <c:pt idx="2447">
                  <c:v>-0.95630475596303666</c:v>
                </c:pt>
                <c:pt idx="2448">
                  <c:v>-0.95105651629515409</c:v>
                </c:pt>
                <c:pt idx="2449">
                  <c:v>-0.94551857559931884</c:v>
                </c:pt>
                <c:pt idx="2450">
                  <c:v>-0.93969262078590965</c:v>
                </c:pt>
                <c:pt idx="2451">
                  <c:v>-0.93358042649720219</c:v>
                </c:pt>
                <c:pt idx="2452">
                  <c:v>-0.92718385456678964</c:v>
                </c:pt>
                <c:pt idx="2453">
                  <c:v>-0.92050485345244171</c:v>
                </c:pt>
                <c:pt idx="2454">
                  <c:v>-0.91354545764260131</c:v>
                </c:pt>
                <c:pt idx="2455">
                  <c:v>-0.90630778703665238</c:v>
                </c:pt>
                <c:pt idx="2456">
                  <c:v>-0.89879404629916837</c:v>
                </c:pt>
                <c:pt idx="2457">
                  <c:v>-0.89100652418836823</c:v>
                </c:pt>
                <c:pt idx="2458">
                  <c:v>-0.88294759285892954</c:v>
                </c:pt>
                <c:pt idx="2459">
                  <c:v>-0.87461970713939718</c:v>
                </c:pt>
                <c:pt idx="2460">
                  <c:v>-0.86602540378443893</c:v>
                </c:pt>
                <c:pt idx="2461">
                  <c:v>-0.85716730070211122</c:v>
                </c:pt>
                <c:pt idx="2462">
                  <c:v>-0.8480480961564274</c:v>
                </c:pt>
                <c:pt idx="2463">
                  <c:v>-0.83867056794542416</c:v>
                </c:pt>
                <c:pt idx="2464">
                  <c:v>-0.8290375725550404</c:v>
                </c:pt>
                <c:pt idx="2465">
                  <c:v>-0.81915204428899313</c:v>
                </c:pt>
                <c:pt idx="2466">
                  <c:v>-0.80901699437494734</c:v>
                </c:pt>
                <c:pt idx="2467">
                  <c:v>-0.79863551004729127</c:v>
                </c:pt>
                <c:pt idx="2468">
                  <c:v>-0.78801075360672324</c:v>
                </c:pt>
                <c:pt idx="2469">
                  <c:v>-0.77714596145697068</c:v>
                </c:pt>
                <c:pt idx="2470">
                  <c:v>-0.76604444311897624</c:v>
                </c:pt>
                <c:pt idx="2471">
                  <c:v>-0.75470958022277312</c:v>
                </c:pt>
                <c:pt idx="2472">
                  <c:v>-0.7431448254773938</c:v>
                </c:pt>
                <c:pt idx="2473">
                  <c:v>-0.73135370161916835</c:v>
                </c:pt>
                <c:pt idx="2474">
                  <c:v>-0.71933980033865219</c:v>
                </c:pt>
                <c:pt idx="2475">
                  <c:v>-0.7071067811865468</c:v>
                </c:pt>
                <c:pt idx="2476">
                  <c:v>-0.69465837045899481</c:v>
                </c:pt>
                <c:pt idx="2477">
                  <c:v>-0.68199836006249936</c:v>
                </c:pt>
                <c:pt idx="2478">
                  <c:v>-0.66913060635885724</c:v>
                </c:pt>
                <c:pt idx="2479">
                  <c:v>-0.65605902899050983</c:v>
                </c:pt>
                <c:pt idx="2480">
                  <c:v>-0.64278760968654003</c:v>
                </c:pt>
                <c:pt idx="2481">
                  <c:v>-0.62932039104983628</c:v>
                </c:pt>
                <c:pt idx="2482">
                  <c:v>-0.61566147532566073</c:v>
                </c:pt>
                <c:pt idx="2483">
                  <c:v>-0.60181502315204871</c:v>
                </c:pt>
                <c:pt idx="2484">
                  <c:v>-0.58778525229247158</c:v>
                </c:pt>
                <c:pt idx="2485">
                  <c:v>-0.57357643635104838</c:v>
                </c:pt>
                <c:pt idx="2486">
                  <c:v>-0.55919290347074713</c:v>
                </c:pt>
                <c:pt idx="2487">
                  <c:v>-0.54463903501502531</c:v>
                </c:pt>
                <c:pt idx="2488">
                  <c:v>-0.52991926423320701</c:v>
                </c:pt>
                <c:pt idx="2489">
                  <c:v>-0.51503807491005427</c:v>
                </c:pt>
                <c:pt idx="2490">
                  <c:v>-0.500000000000004</c:v>
                </c:pt>
                <c:pt idx="2491">
                  <c:v>-0.48480962024633895</c:v>
                </c:pt>
                <c:pt idx="2492">
                  <c:v>-0.46947156278589053</c:v>
                </c:pt>
                <c:pt idx="2493">
                  <c:v>-0.45399049973955069</c:v>
                </c:pt>
                <c:pt idx="2494">
                  <c:v>-0.43837114678907912</c:v>
                </c:pt>
                <c:pt idx="2495">
                  <c:v>-0.42261826174069894</c:v>
                </c:pt>
                <c:pt idx="2496">
                  <c:v>-0.40673664307580393</c:v>
                </c:pt>
                <c:pt idx="2497">
                  <c:v>-0.39073112848927521</c:v>
                </c:pt>
                <c:pt idx="2498">
                  <c:v>-0.37460659341591124</c:v>
                </c:pt>
                <c:pt idx="2499">
                  <c:v>-0.35836794954530382</c:v>
                </c:pt>
                <c:pt idx="2500">
                  <c:v>-0.34202014332566993</c:v>
                </c:pt>
                <c:pt idx="2501">
                  <c:v>-0.32556815445716231</c:v>
                </c:pt>
                <c:pt idx="2502">
                  <c:v>-0.30901699437495073</c:v>
                </c:pt>
                <c:pt idx="2503">
                  <c:v>-0.29237170472273771</c:v>
                </c:pt>
                <c:pt idx="2504">
                  <c:v>-0.2756373558170046</c:v>
                </c:pt>
                <c:pt idx="2505">
                  <c:v>-0.25881904510252385</c:v>
                </c:pt>
                <c:pt idx="2506">
                  <c:v>-0.24192189559966842</c:v>
                </c:pt>
                <c:pt idx="2507">
                  <c:v>-0.22495105434387022</c:v>
                </c:pt>
                <c:pt idx="2508">
                  <c:v>-0.20791169081776217</c:v>
                </c:pt>
                <c:pt idx="2509">
                  <c:v>-0.19080899537654522</c:v>
                </c:pt>
                <c:pt idx="2510">
                  <c:v>-0.17364817766693533</c:v>
                </c:pt>
                <c:pt idx="2511">
                  <c:v>-0.15643446504023342</c:v>
                </c:pt>
                <c:pt idx="2512">
                  <c:v>-0.1391731009600726</c:v>
                </c:pt>
                <c:pt idx="2513">
                  <c:v>-0.12186934340515221</c:v>
                </c:pt>
                <c:pt idx="2514">
                  <c:v>-0.10452846326765576</c:v>
                </c:pt>
                <c:pt idx="2515">
                  <c:v>-8.7155742747665091E-2</c:v>
                </c:pt>
                <c:pt idx="2516">
                  <c:v>-6.9756473744129771E-2</c:v>
                </c:pt>
                <c:pt idx="2517">
                  <c:v>-5.233595624294584E-2</c:v>
                </c:pt>
                <c:pt idx="2518">
                  <c:v>-3.4899496702500511E-2</c:v>
                </c:pt>
                <c:pt idx="2519">
                  <c:v>-1.7452406437287692E-2</c:v>
                </c:pt>
                <c:pt idx="2520">
                  <c:v>-1.715207836872068E-15</c:v>
                </c:pt>
                <c:pt idx="2521">
                  <c:v>1.7452406437284265E-2</c:v>
                </c:pt>
                <c:pt idx="2522">
                  <c:v>3.4899496702497083E-2</c:v>
                </c:pt>
                <c:pt idx="2523">
                  <c:v>5.2335956242942412E-2</c:v>
                </c:pt>
                <c:pt idx="2524">
                  <c:v>6.9756473744126343E-2</c:v>
                </c:pt>
                <c:pt idx="2525">
                  <c:v>8.7155742747654599E-2</c:v>
                </c:pt>
                <c:pt idx="2526">
                  <c:v>0.10452846326765235</c:v>
                </c:pt>
                <c:pt idx="2527">
                  <c:v>0.12186934340514881</c:v>
                </c:pt>
                <c:pt idx="2528">
                  <c:v>0.13917310096006219</c:v>
                </c:pt>
                <c:pt idx="2529">
                  <c:v>0.15643446504023004</c:v>
                </c:pt>
                <c:pt idx="2530">
                  <c:v>0.17364817766693197</c:v>
                </c:pt>
                <c:pt idx="2531">
                  <c:v>0.19080899537654883</c:v>
                </c:pt>
                <c:pt idx="2532">
                  <c:v>0.20791169081775882</c:v>
                </c:pt>
                <c:pt idx="2533">
                  <c:v>0.22495105434386686</c:v>
                </c:pt>
                <c:pt idx="2534">
                  <c:v>0.24192189559966509</c:v>
                </c:pt>
                <c:pt idx="2535">
                  <c:v>0.25881904510252052</c:v>
                </c:pt>
                <c:pt idx="2536">
                  <c:v>0.27563735581700133</c:v>
                </c:pt>
                <c:pt idx="2537">
                  <c:v>0.29237170472273444</c:v>
                </c:pt>
                <c:pt idx="2538">
                  <c:v>0.30901699437494745</c:v>
                </c:pt>
                <c:pt idx="2539">
                  <c:v>0.32556815445715903</c:v>
                </c:pt>
                <c:pt idx="2540">
                  <c:v>0.34202014332566671</c:v>
                </c:pt>
                <c:pt idx="2541">
                  <c:v>0.3583679495453006</c:v>
                </c:pt>
                <c:pt idx="2542">
                  <c:v>0.37460659341591462</c:v>
                </c:pt>
                <c:pt idx="2543">
                  <c:v>0.39073112848927205</c:v>
                </c:pt>
                <c:pt idx="2544">
                  <c:v>0.40673664307580076</c:v>
                </c:pt>
                <c:pt idx="2545">
                  <c:v>0.42261826174069583</c:v>
                </c:pt>
                <c:pt idx="2546">
                  <c:v>0.43837114678907602</c:v>
                </c:pt>
                <c:pt idx="2547">
                  <c:v>0.45399049973954764</c:v>
                </c:pt>
                <c:pt idx="2548">
                  <c:v>0.46947156278588748</c:v>
                </c:pt>
                <c:pt idx="2549">
                  <c:v>0.48480962024633595</c:v>
                </c:pt>
                <c:pt idx="2550">
                  <c:v>0.50000000000000111</c:v>
                </c:pt>
                <c:pt idx="2551">
                  <c:v>0.51503807491005127</c:v>
                </c:pt>
                <c:pt idx="2552">
                  <c:v>0.52991926423320412</c:v>
                </c:pt>
                <c:pt idx="2553">
                  <c:v>0.54463903501502831</c:v>
                </c:pt>
                <c:pt idx="2554">
                  <c:v>0.55919290347074424</c:v>
                </c:pt>
                <c:pt idx="2555">
                  <c:v>0.5735764363510456</c:v>
                </c:pt>
                <c:pt idx="2556">
                  <c:v>0.58778525229246881</c:v>
                </c:pt>
                <c:pt idx="2557">
                  <c:v>0.60181502315204605</c:v>
                </c:pt>
                <c:pt idx="2558">
                  <c:v>0.61566147532565796</c:v>
                </c:pt>
                <c:pt idx="2559">
                  <c:v>0.62932039104983362</c:v>
                </c:pt>
                <c:pt idx="2560">
                  <c:v>0.64278760968653736</c:v>
                </c:pt>
                <c:pt idx="2561">
                  <c:v>0.65605902899050728</c:v>
                </c:pt>
                <c:pt idx="2562">
                  <c:v>0.66913060635885468</c:v>
                </c:pt>
                <c:pt idx="2563">
                  <c:v>0.68199836006249681</c:v>
                </c:pt>
                <c:pt idx="2564">
                  <c:v>0.69465837045899748</c:v>
                </c:pt>
                <c:pt idx="2565">
                  <c:v>0.70710678118654435</c:v>
                </c:pt>
                <c:pt idx="2566">
                  <c:v>0.71933980033864975</c:v>
                </c:pt>
                <c:pt idx="2567">
                  <c:v>0.73135370161916602</c:v>
                </c:pt>
                <c:pt idx="2568">
                  <c:v>0.74314482547739147</c:v>
                </c:pt>
                <c:pt idx="2569">
                  <c:v>0.7547095802227709</c:v>
                </c:pt>
                <c:pt idx="2570">
                  <c:v>0.76604444311897402</c:v>
                </c:pt>
                <c:pt idx="2571">
                  <c:v>0.77714596145696846</c:v>
                </c:pt>
                <c:pt idx="2572">
                  <c:v>0.78801075360672113</c:v>
                </c:pt>
                <c:pt idx="2573">
                  <c:v>0.79863551004728928</c:v>
                </c:pt>
                <c:pt idx="2574">
                  <c:v>0.80901699437494534</c:v>
                </c:pt>
                <c:pt idx="2575">
                  <c:v>0.81915204428899113</c:v>
                </c:pt>
                <c:pt idx="2576">
                  <c:v>0.82903757255503852</c:v>
                </c:pt>
                <c:pt idx="2577">
                  <c:v>0.83867056794542227</c:v>
                </c:pt>
                <c:pt idx="2578">
                  <c:v>0.84804809615642551</c:v>
                </c:pt>
                <c:pt idx="2579">
                  <c:v>0.85716730070210956</c:v>
                </c:pt>
                <c:pt idx="2580">
                  <c:v>0.86602540378443715</c:v>
                </c:pt>
                <c:pt idx="2581">
                  <c:v>0.87461970713939552</c:v>
                </c:pt>
                <c:pt idx="2582">
                  <c:v>0.88294759285892455</c:v>
                </c:pt>
                <c:pt idx="2583">
                  <c:v>0.89100652418836668</c:v>
                </c:pt>
                <c:pt idx="2584">
                  <c:v>0.89879404629916693</c:v>
                </c:pt>
                <c:pt idx="2585">
                  <c:v>0.90630778703664794</c:v>
                </c:pt>
                <c:pt idx="2586">
                  <c:v>0.91354545764259998</c:v>
                </c:pt>
                <c:pt idx="2587">
                  <c:v>0.92050485345244037</c:v>
                </c:pt>
                <c:pt idx="2588">
                  <c:v>0.92718385456678831</c:v>
                </c:pt>
                <c:pt idx="2589">
                  <c:v>0.93358042649720097</c:v>
                </c:pt>
                <c:pt idx="2590">
                  <c:v>0.93969262078590854</c:v>
                </c:pt>
                <c:pt idx="2591">
                  <c:v>0.94551857559931773</c:v>
                </c:pt>
                <c:pt idx="2592">
                  <c:v>0.95105651629515298</c:v>
                </c:pt>
                <c:pt idx="2593">
                  <c:v>0.95630475596303566</c:v>
                </c:pt>
                <c:pt idx="2594">
                  <c:v>0.96126169593831978</c:v>
                </c:pt>
                <c:pt idx="2595">
                  <c:v>0.96592582628906787</c:v>
                </c:pt>
                <c:pt idx="2596">
                  <c:v>0.97029572627599669</c:v>
                </c:pt>
                <c:pt idx="2597">
                  <c:v>0.97437006478523602</c:v>
                </c:pt>
                <c:pt idx="2598">
                  <c:v>0.97814760073380536</c:v>
                </c:pt>
                <c:pt idx="2599">
                  <c:v>0.9816271834476642</c:v>
                </c:pt>
                <c:pt idx="2600">
                  <c:v>0.98480775301220747</c:v>
                </c:pt>
                <c:pt idx="2601">
                  <c:v>0.98768834059513755</c:v>
                </c:pt>
                <c:pt idx="2602">
                  <c:v>0.99026806874157058</c:v>
                </c:pt>
                <c:pt idx="2603">
                  <c:v>0.99254615164132165</c:v>
                </c:pt>
                <c:pt idx="2604">
                  <c:v>0.99452189536827329</c:v>
                </c:pt>
                <c:pt idx="2605">
                  <c:v>0.99619469809174566</c:v>
                </c:pt>
                <c:pt idx="2606">
                  <c:v>0.99756405025982409</c:v>
                </c:pt>
                <c:pt idx="2607">
                  <c:v>0.99862953475457383</c:v>
                </c:pt>
                <c:pt idx="2608">
                  <c:v>0.99939082701909554</c:v>
                </c:pt>
                <c:pt idx="2609">
                  <c:v>0.99984769515639116</c:v>
                </c:pt>
                <c:pt idx="2610">
                  <c:v>1</c:v>
                </c:pt>
                <c:pt idx="2611">
                  <c:v>0.99984769515639116</c:v>
                </c:pt>
                <c:pt idx="2612">
                  <c:v>0.99939082701909554</c:v>
                </c:pt>
                <c:pt idx="2613">
                  <c:v>0.99862953475457428</c:v>
                </c:pt>
                <c:pt idx="2614">
                  <c:v>0.99756405025982453</c:v>
                </c:pt>
                <c:pt idx="2615">
                  <c:v>0.99619469809174566</c:v>
                </c:pt>
                <c:pt idx="2616">
                  <c:v>0.99452189536827329</c:v>
                </c:pt>
                <c:pt idx="2617">
                  <c:v>0.99254615164132165</c:v>
                </c:pt>
                <c:pt idx="2618">
                  <c:v>0.99026806874157147</c:v>
                </c:pt>
                <c:pt idx="2619">
                  <c:v>0.98768834059513866</c:v>
                </c:pt>
                <c:pt idx="2620">
                  <c:v>0.98480775301220869</c:v>
                </c:pt>
                <c:pt idx="2621">
                  <c:v>0.9816271834476642</c:v>
                </c:pt>
                <c:pt idx="2622">
                  <c:v>0.97814760073380536</c:v>
                </c:pt>
                <c:pt idx="2623">
                  <c:v>0.97437006478523436</c:v>
                </c:pt>
                <c:pt idx="2624">
                  <c:v>0.97029572627599847</c:v>
                </c:pt>
                <c:pt idx="2625">
                  <c:v>0.96592582628906976</c:v>
                </c:pt>
                <c:pt idx="2626">
                  <c:v>0.96126169593831978</c:v>
                </c:pt>
                <c:pt idx="2627">
                  <c:v>0.95630475596303566</c:v>
                </c:pt>
                <c:pt idx="2628">
                  <c:v>0.95105651629515298</c:v>
                </c:pt>
                <c:pt idx="2629">
                  <c:v>0.94551857559932007</c:v>
                </c:pt>
                <c:pt idx="2630">
                  <c:v>0.93969262078591098</c:v>
                </c:pt>
                <c:pt idx="2631">
                  <c:v>0.93358042649720352</c:v>
                </c:pt>
                <c:pt idx="2632">
                  <c:v>0.92718385456678831</c:v>
                </c:pt>
                <c:pt idx="2633">
                  <c:v>0.92050485345244037</c:v>
                </c:pt>
                <c:pt idx="2634">
                  <c:v>0.91354545764259998</c:v>
                </c:pt>
                <c:pt idx="2635">
                  <c:v>0.90630778703665094</c:v>
                </c:pt>
                <c:pt idx="2636">
                  <c:v>0.89879404629917004</c:v>
                </c:pt>
                <c:pt idx="2637">
                  <c:v>0.8910065241883699</c:v>
                </c:pt>
                <c:pt idx="2638">
                  <c:v>0.88294759285892788</c:v>
                </c:pt>
                <c:pt idx="2639">
                  <c:v>0.87461970713939552</c:v>
                </c:pt>
                <c:pt idx="2640">
                  <c:v>0.86602540378444071</c:v>
                </c:pt>
                <c:pt idx="2641">
                  <c:v>0.85716730070211311</c:v>
                </c:pt>
                <c:pt idx="2642">
                  <c:v>0.84804809615642929</c:v>
                </c:pt>
                <c:pt idx="2643">
                  <c:v>0.83867056794542616</c:v>
                </c:pt>
                <c:pt idx="2644">
                  <c:v>0.82903757255504251</c:v>
                </c:pt>
                <c:pt idx="2645">
                  <c:v>0.81915204428899113</c:v>
                </c:pt>
                <c:pt idx="2646">
                  <c:v>0.80901699437494956</c:v>
                </c:pt>
                <c:pt idx="2647">
                  <c:v>0.7986355100472935</c:v>
                </c:pt>
                <c:pt idx="2648">
                  <c:v>0.78801075360672113</c:v>
                </c:pt>
                <c:pt idx="2649">
                  <c:v>0.7771459614569729</c:v>
                </c:pt>
                <c:pt idx="2650">
                  <c:v>0.76604444311897857</c:v>
                </c:pt>
                <c:pt idx="2651">
                  <c:v>0.75470958022277557</c:v>
                </c:pt>
                <c:pt idx="2652">
                  <c:v>0.74314482547739624</c:v>
                </c:pt>
                <c:pt idx="2653">
                  <c:v>0.73135370161917079</c:v>
                </c:pt>
                <c:pt idx="2654">
                  <c:v>0.71933980033864975</c:v>
                </c:pt>
                <c:pt idx="2655">
                  <c:v>0.70710678118654946</c:v>
                </c:pt>
                <c:pt idx="2656">
                  <c:v>0.69465837045899748</c:v>
                </c:pt>
                <c:pt idx="2657">
                  <c:v>0.68199836006250203</c:v>
                </c:pt>
                <c:pt idx="2658">
                  <c:v>0.66913060635886001</c:v>
                </c:pt>
                <c:pt idx="2659">
                  <c:v>0.65605902899050728</c:v>
                </c:pt>
                <c:pt idx="2660">
                  <c:v>0.64278760968653736</c:v>
                </c:pt>
                <c:pt idx="2661">
                  <c:v>0.62932039104983362</c:v>
                </c:pt>
                <c:pt idx="2662">
                  <c:v>0.61566147532566362</c:v>
                </c:pt>
                <c:pt idx="2663">
                  <c:v>0.60181502315205171</c:v>
                </c:pt>
                <c:pt idx="2664">
                  <c:v>0.58778525229247458</c:v>
                </c:pt>
                <c:pt idx="2665">
                  <c:v>0.5735764363510456</c:v>
                </c:pt>
                <c:pt idx="2666">
                  <c:v>0.55919290347074424</c:v>
                </c:pt>
                <c:pt idx="2667">
                  <c:v>0.54463903501502242</c:v>
                </c:pt>
                <c:pt idx="2668">
                  <c:v>0.52991926423321023</c:v>
                </c:pt>
                <c:pt idx="2669">
                  <c:v>0.51503807491005738</c:v>
                </c:pt>
                <c:pt idx="2670">
                  <c:v>0.50000000000000111</c:v>
                </c:pt>
                <c:pt idx="2671">
                  <c:v>0.48480962024633595</c:v>
                </c:pt>
                <c:pt idx="2672">
                  <c:v>0.46947156278588748</c:v>
                </c:pt>
                <c:pt idx="2673">
                  <c:v>0.45399049973955397</c:v>
                </c:pt>
                <c:pt idx="2674">
                  <c:v>0.4383711467890824</c:v>
                </c:pt>
                <c:pt idx="2675">
                  <c:v>0.42261826174070227</c:v>
                </c:pt>
                <c:pt idx="2676">
                  <c:v>0.40673664307580076</c:v>
                </c:pt>
                <c:pt idx="2677">
                  <c:v>0.39073112848927205</c:v>
                </c:pt>
                <c:pt idx="2678">
                  <c:v>0.37460659341590807</c:v>
                </c:pt>
                <c:pt idx="2679">
                  <c:v>0.35836794954530721</c:v>
                </c:pt>
                <c:pt idx="2680">
                  <c:v>0.34202014332567343</c:v>
                </c:pt>
                <c:pt idx="2681">
                  <c:v>0.32556815445715903</c:v>
                </c:pt>
                <c:pt idx="2682">
                  <c:v>0.30901699437494745</c:v>
                </c:pt>
                <c:pt idx="2683">
                  <c:v>0.29237170472273444</c:v>
                </c:pt>
                <c:pt idx="2684">
                  <c:v>0.27563735581700816</c:v>
                </c:pt>
                <c:pt idx="2685">
                  <c:v>0.2588190451025274</c:v>
                </c:pt>
                <c:pt idx="2686">
                  <c:v>0.24192189559967198</c:v>
                </c:pt>
                <c:pt idx="2687">
                  <c:v>0.22495105434386686</c:v>
                </c:pt>
                <c:pt idx="2688">
                  <c:v>0.20791169081775882</c:v>
                </c:pt>
                <c:pt idx="2689">
                  <c:v>0.19080899537654186</c:v>
                </c:pt>
                <c:pt idx="2690">
                  <c:v>0.17364817766693896</c:v>
                </c:pt>
                <c:pt idx="2691">
                  <c:v>0.15643446504023706</c:v>
                </c:pt>
                <c:pt idx="2692">
                  <c:v>0.13917310096006921</c:v>
                </c:pt>
                <c:pt idx="2693">
                  <c:v>0.12186934340514881</c:v>
                </c:pt>
                <c:pt idx="2694">
                  <c:v>0.10452846326765235</c:v>
                </c:pt>
                <c:pt idx="2695">
                  <c:v>8.7155742747661677E-2</c:v>
                </c:pt>
                <c:pt idx="2696">
                  <c:v>6.9756473744133435E-2</c:v>
                </c:pt>
                <c:pt idx="2697">
                  <c:v>5.2335956242949511E-2</c:v>
                </c:pt>
                <c:pt idx="2698">
                  <c:v>3.4899496702504189E-2</c:v>
                </c:pt>
                <c:pt idx="2699">
                  <c:v>1.7452406437284265E-2</c:v>
                </c:pt>
                <c:pt idx="2700">
                  <c:v>-1.7149909964375709E-15</c:v>
                </c:pt>
                <c:pt idx="2701">
                  <c:v>-1.745240643728059E-2</c:v>
                </c:pt>
                <c:pt idx="2702">
                  <c:v>-3.4899496702500511E-2</c:v>
                </c:pt>
                <c:pt idx="2703">
                  <c:v>-5.2335956242938741E-2</c:v>
                </c:pt>
                <c:pt idx="2704">
                  <c:v>-6.975647374412268E-2</c:v>
                </c:pt>
                <c:pt idx="2705">
                  <c:v>-8.7155742747658013E-2</c:v>
                </c:pt>
                <c:pt idx="2706">
                  <c:v>-0.1045284632676487</c:v>
                </c:pt>
                <c:pt idx="2707">
                  <c:v>-0.12186934340514516</c:v>
                </c:pt>
                <c:pt idx="2708">
                  <c:v>-0.13917310096006558</c:v>
                </c:pt>
                <c:pt idx="2709">
                  <c:v>-0.15643446504022643</c:v>
                </c:pt>
                <c:pt idx="2710">
                  <c:v>-0.17364817766692833</c:v>
                </c:pt>
                <c:pt idx="2711">
                  <c:v>-0.19080899537654522</c:v>
                </c:pt>
                <c:pt idx="2712">
                  <c:v>-0.20791169081775521</c:v>
                </c:pt>
                <c:pt idx="2713">
                  <c:v>-0.22495105434386328</c:v>
                </c:pt>
                <c:pt idx="2714">
                  <c:v>-0.24192189559966842</c:v>
                </c:pt>
                <c:pt idx="2715">
                  <c:v>-0.25881904510252385</c:v>
                </c:pt>
                <c:pt idx="2716">
                  <c:v>-0.27563735581699778</c:v>
                </c:pt>
                <c:pt idx="2717">
                  <c:v>-0.29237170472273089</c:v>
                </c:pt>
                <c:pt idx="2718">
                  <c:v>-0.30901699437494395</c:v>
                </c:pt>
                <c:pt idx="2719">
                  <c:v>-0.32556815445715559</c:v>
                </c:pt>
                <c:pt idx="2720">
                  <c:v>-0.34202014332566993</c:v>
                </c:pt>
                <c:pt idx="2721">
                  <c:v>-0.35836794954530382</c:v>
                </c:pt>
                <c:pt idx="2722">
                  <c:v>-0.37460659341591124</c:v>
                </c:pt>
                <c:pt idx="2723">
                  <c:v>-0.39073112848926866</c:v>
                </c:pt>
                <c:pt idx="2724">
                  <c:v>-0.40673664307579743</c:v>
                </c:pt>
                <c:pt idx="2725">
                  <c:v>-0.42261826174069894</c:v>
                </c:pt>
                <c:pt idx="2726">
                  <c:v>-0.43837114678907912</c:v>
                </c:pt>
                <c:pt idx="2727">
                  <c:v>-0.45399049973955069</c:v>
                </c:pt>
                <c:pt idx="2728">
                  <c:v>-0.46947156278588426</c:v>
                </c:pt>
                <c:pt idx="2729">
                  <c:v>-0.48480962024633273</c:v>
                </c:pt>
                <c:pt idx="2730">
                  <c:v>-0.49999999999999789</c:v>
                </c:pt>
                <c:pt idx="2731">
                  <c:v>-0.51503807491005427</c:v>
                </c:pt>
                <c:pt idx="2732">
                  <c:v>-0.52991926423320701</c:v>
                </c:pt>
                <c:pt idx="2733">
                  <c:v>-0.54463903501503119</c:v>
                </c:pt>
                <c:pt idx="2734">
                  <c:v>-0.55919290347074124</c:v>
                </c:pt>
                <c:pt idx="2735">
                  <c:v>-0.5735764363510425</c:v>
                </c:pt>
                <c:pt idx="2736">
                  <c:v>-0.58778525229247158</c:v>
                </c:pt>
                <c:pt idx="2737">
                  <c:v>-0.60181502315204871</c:v>
                </c:pt>
                <c:pt idx="2738">
                  <c:v>-0.61566147532566073</c:v>
                </c:pt>
                <c:pt idx="2739">
                  <c:v>-0.62932039104983073</c:v>
                </c:pt>
                <c:pt idx="2740">
                  <c:v>-0.64278760968653459</c:v>
                </c:pt>
                <c:pt idx="2741">
                  <c:v>-0.6560590289905045</c:v>
                </c:pt>
                <c:pt idx="2742">
                  <c:v>-0.66913060635885724</c:v>
                </c:pt>
                <c:pt idx="2743">
                  <c:v>-0.68199836006249936</c:v>
                </c:pt>
                <c:pt idx="2744">
                  <c:v>-0.69465837045899992</c:v>
                </c:pt>
                <c:pt idx="2745">
                  <c:v>-0.7071067811865418</c:v>
                </c:pt>
                <c:pt idx="2746">
                  <c:v>-0.7193398003386472</c:v>
                </c:pt>
                <c:pt idx="2747">
                  <c:v>-0.73135370161916835</c:v>
                </c:pt>
                <c:pt idx="2748">
                  <c:v>-0.7431448254773938</c:v>
                </c:pt>
                <c:pt idx="2749">
                  <c:v>-0.75470958022277312</c:v>
                </c:pt>
                <c:pt idx="2750">
                  <c:v>-0.76604444311897169</c:v>
                </c:pt>
                <c:pt idx="2751">
                  <c:v>-0.77714596145696613</c:v>
                </c:pt>
                <c:pt idx="2752">
                  <c:v>-0.78801075360671891</c:v>
                </c:pt>
                <c:pt idx="2753">
                  <c:v>-0.79863551004729127</c:v>
                </c:pt>
                <c:pt idx="2754">
                  <c:v>-0.80901699437494734</c:v>
                </c:pt>
                <c:pt idx="2755">
                  <c:v>-0.81915204428899313</c:v>
                </c:pt>
                <c:pt idx="2756">
                  <c:v>-0.82903757255503641</c:v>
                </c:pt>
                <c:pt idx="2757">
                  <c:v>-0.83867056794542028</c:v>
                </c:pt>
                <c:pt idx="2758">
                  <c:v>-0.84804809615642363</c:v>
                </c:pt>
                <c:pt idx="2759">
                  <c:v>-0.85716730070211122</c:v>
                </c:pt>
                <c:pt idx="2760">
                  <c:v>-0.86602540378443893</c:v>
                </c:pt>
                <c:pt idx="2761">
                  <c:v>-0.87461970713939374</c:v>
                </c:pt>
                <c:pt idx="2762">
                  <c:v>-0.8829475928589261</c:v>
                </c:pt>
                <c:pt idx="2763">
                  <c:v>-0.89100652418836501</c:v>
                </c:pt>
                <c:pt idx="2764">
                  <c:v>-0.89879404629916526</c:v>
                </c:pt>
                <c:pt idx="2765">
                  <c:v>-0.90630778703664938</c:v>
                </c:pt>
                <c:pt idx="2766">
                  <c:v>-0.91354545764260131</c:v>
                </c:pt>
                <c:pt idx="2767">
                  <c:v>-0.92050485345243893</c:v>
                </c:pt>
                <c:pt idx="2768">
                  <c:v>-0.92718385456678698</c:v>
                </c:pt>
                <c:pt idx="2769">
                  <c:v>-0.93358042649719974</c:v>
                </c:pt>
                <c:pt idx="2770">
                  <c:v>-0.93969262078590732</c:v>
                </c:pt>
                <c:pt idx="2771">
                  <c:v>-0.94551857559931651</c:v>
                </c:pt>
                <c:pt idx="2772">
                  <c:v>-0.95105651629515187</c:v>
                </c:pt>
                <c:pt idx="2773">
                  <c:v>-0.95630475596303466</c:v>
                </c:pt>
                <c:pt idx="2774">
                  <c:v>-0.96126169593831867</c:v>
                </c:pt>
                <c:pt idx="2775">
                  <c:v>-0.96592582628906876</c:v>
                </c:pt>
                <c:pt idx="2776">
                  <c:v>-0.97029572627599581</c:v>
                </c:pt>
                <c:pt idx="2777">
                  <c:v>-0.97437006478523513</c:v>
                </c:pt>
                <c:pt idx="2778">
                  <c:v>-0.97814760073380458</c:v>
                </c:pt>
                <c:pt idx="2779">
                  <c:v>-0.98162718344766353</c:v>
                </c:pt>
                <c:pt idx="2780">
                  <c:v>-0.98480775301220802</c:v>
                </c:pt>
                <c:pt idx="2781">
                  <c:v>-0.9876883405951381</c:v>
                </c:pt>
                <c:pt idx="2782">
                  <c:v>-0.99026806874157003</c:v>
                </c:pt>
                <c:pt idx="2783">
                  <c:v>-0.99254615164132121</c:v>
                </c:pt>
                <c:pt idx="2784">
                  <c:v>-0.99452189536827285</c:v>
                </c:pt>
                <c:pt idx="2785">
                  <c:v>-0.99619469809174532</c:v>
                </c:pt>
                <c:pt idx="2786">
                  <c:v>-0.99756405025982431</c:v>
                </c:pt>
                <c:pt idx="2787">
                  <c:v>-0.99862953475457406</c:v>
                </c:pt>
                <c:pt idx="2788">
                  <c:v>-0.99939082701909587</c:v>
                </c:pt>
                <c:pt idx="2789">
                  <c:v>-0.99984769515639116</c:v>
                </c:pt>
                <c:pt idx="2790">
                  <c:v>-1</c:v>
                </c:pt>
                <c:pt idx="2791">
                  <c:v>-0.99984769515639127</c:v>
                </c:pt>
                <c:pt idx="2792">
                  <c:v>-0.99939082701909565</c:v>
                </c:pt>
                <c:pt idx="2793">
                  <c:v>-0.99862953475457372</c:v>
                </c:pt>
                <c:pt idx="2794">
                  <c:v>-0.99756405025982475</c:v>
                </c:pt>
                <c:pt idx="2795">
                  <c:v>-0.99619469809174599</c:v>
                </c:pt>
                <c:pt idx="2796">
                  <c:v>-0.99452189536827362</c:v>
                </c:pt>
                <c:pt idx="2797">
                  <c:v>-0.99254615164132209</c:v>
                </c:pt>
                <c:pt idx="2798">
                  <c:v>-0.99026806874157003</c:v>
                </c:pt>
                <c:pt idx="2799">
                  <c:v>-0.9876883405951371</c:v>
                </c:pt>
                <c:pt idx="2800">
                  <c:v>-0.98480775301220935</c:v>
                </c:pt>
                <c:pt idx="2801">
                  <c:v>-0.98162718344766486</c:v>
                </c:pt>
                <c:pt idx="2802">
                  <c:v>-0.97814760073380613</c:v>
                </c:pt>
                <c:pt idx="2803">
                  <c:v>-0.97437006478523525</c:v>
                </c:pt>
                <c:pt idx="2804">
                  <c:v>-0.97029572627599592</c:v>
                </c:pt>
                <c:pt idx="2805">
                  <c:v>-0.96592582628907064</c:v>
                </c:pt>
                <c:pt idx="2806">
                  <c:v>-0.96126169593832078</c:v>
                </c:pt>
                <c:pt idx="2807">
                  <c:v>-0.95630475596303677</c:v>
                </c:pt>
                <c:pt idx="2808">
                  <c:v>-0.9510565162951542</c:v>
                </c:pt>
                <c:pt idx="2809">
                  <c:v>-0.94551857559931662</c:v>
                </c:pt>
                <c:pt idx="2810">
                  <c:v>-0.93969262078590732</c:v>
                </c:pt>
                <c:pt idx="2811">
                  <c:v>-0.93358042649720485</c:v>
                </c:pt>
                <c:pt idx="2812">
                  <c:v>-0.92718385456678976</c:v>
                </c:pt>
                <c:pt idx="2813">
                  <c:v>-0.92050485345244182</c:v>
                </c:pt>
                <c:pt idx="2814">
                  <c:v>-0.91354545764260142</c:v>
                </c:pt>
                <c:pt idx="2815">
                  <c:v>-0.90630778703664949</c:v>
                </c:pt>
                <c:pt idx="2816">
                  <c:v>-0.89879404629916848</c:v>
                </c:pt>
                <c:pt idx="2817">
                  <c:v>-0.89100652418837156</c:v>
                </c:pt>
                <c:pt idx="2818">
                  <c:v>-0.88294759285892965</c:v>
                </c:pt>
                <c:pt idx="2819">
                  <c:v>-0.87461970713939741</c:v>
                </c:pt>
                <c:pt idx="2820">
                  <c:v>-0.86602540378443904</c:v>
                </c:pt>
                <c:pt idx="2821">
                  <c:v>-0.85716730070211145</c:v>
                </c:pt>
                <c:pt idx="2822">
                  <c:v>-0.84804809615642751</c:v>
                </c:pt>
                <c:pt idx="2823">
                  <c:v>-0.83867056794542816</c:v>
                </c:pt>
                <c:pt idx="2824">
                  <c:v>-0.82903757255504451</c:v>
                </c:pt>
                <c:pt idx="2825">
                  <c:v>-0.81915204428899324</c:v>
                </c:pt>
                <c:pt idx="2826">
                  <c:v>-0.80901699437494756</c:v>
                </c:pt>
                <c:pt idx="2827">
                  <c:v>-0.7986355100472915</c:v>
                </c:pt>
                <c:pt idx="2828">
                  <c:v>-0.78801075360672335</c:v>
                </c:pt>
                <c:pt idx="2829">
                  <c:v>-0.77714596145697079</c:v>
                </c:pt>
                <c:pt idx="2830">
                  <c:v>-0.7660444431189809</c:v>
                </c:pt>
                <c:pt idx="2831">
                  <c:v>-0.75470958022277335</c:v>
                </c:pt>
                <c:pt idx="2832">
                  <c:v>-0.74314482547739391</c:v>
                </c:pt>
                <c:pt idx="2833">
                  <c:v>-0.73135370161917335</c:v>
                </c:pt>
                <c:pt idx="2834">
                  <c:v>-0.7193398003386523</c:v>
                </c:pt>
                <c:pt idx="2835">
                  <c:v>-0.70710678118654702</c:v>
                </c:pt>
                <c:pt idx="2836">
                  <c:v>-0.69465837045900014</c:v>
                </c:pt>
                <c:pt idx="2837">
                  <c:v>-0.68199836006249959</c:v>
                </c:pt>
                <c:pt idx="2838">
                  <c:v>-0.66913060635885746</c:v>
                </c:pt>
                <c:pt idx="2839">
                  <c:v>-0.65605902899051005</c:v>
                </c:pt>
                <c:pt idx="2840">
                  <c:v>-0.64278760968654025</c:v>
                </c:pt>
                <c:pt idx="2841">
                  <c:v>-0.62932039104983639</c:v>
                </c:pt>
                <c:pt idx="2842">
                  <c:v>-0.61566147532565529</c:v>
                </c:pt>
                <c:pt idx="2843">
                  <c:v>-0.60181502315204893</c:v>
                </c:pt>
                <c:pt idx="2844">
                  <c:v>-0.58778525229247758</c:v>
                </c:pt>
                <c:pt idx="2845">
                  <c:v>-0.5735764363510486</c:v>
                </c:pt>
                <c:pt idx="2846">
                  <c:v>-0.55919290347074724</c:v>
                </c:pt>
                <c:pt idx="2847">
                  <c:v>-0.54463903501502553</c:v>
                </c:pt>
                <c:pt idx="2848">
                  <c:v>-0.52991926423320124</c:v>
                </c:pt>
                <c:pt idx="2849">
                  <c:v>-0.51503807491005449</c:v>
                </c:pt>
                <c:pt idx="2850">
                  <c:v>-0.50000000000000422</c:v>
                </c:pt>
                <c:pt idx="2851">
                  <c:v>-0.48480962024633917</c:v>
                </c:pt>
                <c:pt idx="2852">
                  <c:v>-0.46947156278589075</c:v>
                </c:pt>
                <c:pt idx="2853">
                  <c:v>-0.45399049973954458</c:v>
                </c:pt>
                <c:pt idx="2854">
                  <c:v>-0.43837114678907296</c:v>
                </c:pt>
                <c:pt idx="2855">
                  <c:v>-0.4226182617407056</c:v>
                </c:pt>
                <c:pt idx="2856">
                  <c:v>-0.40673664307580415</c:v>
                </c:pt>
                <c:pt idx="2857">
                  <c:v>-0.39073112848927544</c:v>
                </c:pt>
                <c:pt idx="2858">
                  <c:v>-0.37460659341591146</c:v>
                </c:pt>
                <c:pt idx="2859">
                  <c:v>-0.35836794954529738</c:v>
                </c:pt>
                <c:pt idx="2860">
                  <c:v>-0.34202014332566349</c:v>
                </c:pt>
                <c:pt idx="2861">
                  <c:v>-0.32556815445716253</c:v>
                </c:pt>
                <c:pt idx="2862">
                  <c:v>-0.30901699437495095</c:v>
                </c:pt>
                <c:pt idx="2863">
                  <c:v>-0.29237170472273794</c:v>
                </c:pt>
                <c:pt idx="2864">
                  <c:v>-0.275637355816998</c:v>
                </c:pt>
                <c:pt idx="2865">
                  <c:v>-0.25881904510251719</c:v>
                </c:pt>
                <c:pt idx="2866">
                  <c:v>-0.24192189559967556</c:v>
                </c:pt>
                <c:pt idx="2867">
                  <c:v>-0.22495105434387044</c:v>
                </c:pt>
                <c:pt idx="2868">
                  <c:v>-0.2079116908177624</c:v>
                </c:pt>
                <c:pt idx="2869">
                  <c:v>-0.19080899537654547</c:v>
                </c:pt>
                <c:pt idx="2870">
                  <c:v>-0.17364817766692858</c:v>
                </c:pt>
                <c:pt idx="2871">
                  <c:v>-0.15643446504022665</c:v>
                </c:pt>
                <c:pt idx="2872">
                  <c:v>-0.13917310096007285</c:v>
                </c:pt>
                <c:pt idx="2873">
                  <c:v>-0.12186934340515246</c:v>
                </c:pt>
                <c:pt idx="2874">
                  <c:v>-0.10452846326765601</c:v>
                </c:pt>
                <c:pt idx="2875">
                  <c:v>-8.7155742747658249E-2</c:v>
                </c:pt>
                <c:pt idx="2876">
                  <c:v>-6.9756473744122915E-2</c:v>
                </c:pt>
                <c:pt idx="2877">
                  <c:v>-5.2335956242953181E-2</c:v>
                </c:pt>
                <c:pt idx="2878">
                  <c:v>-3.489949670250786E-2</c:v>
                </c:pt>
                <c:pt idx="2879">
                  <c:v>-1.7452406437287939E-2</c:v>
                </c:pt>
                <c:pt idx="2880">
                  <c:v>-1.960237527853792E-15</c:v>
                </c:pt>
                <c:pt idx="2881">
                  <c:v>1.7452406437284018E-2</c:v>
                </c:pt>
                <c:pt idx="2882">
                  <c:v>3.4899496702503946E-2</c:v>
                </c:pt>
                <c:pt idx="2883">
                  <c:v>5.2335956242935071E-2</c:v>
                </c:pt>
                <c:pt idx="2884">
                  <c:v>6.9756473744119016E-2</c:v>
                </c:pt>
                <c:pt idx="2885">
                  <c:v>8.7155742747654349E-2</c:v>
                </c:pt>
                <c:pt idx="2886">
                  <c:v>0.10452846326765211</c:v>
                </c:pt>
                <c:pt idx="2887">
                  <c:v>0.12186934340514857</c:v>
                </c:pt>
                <c:pt idx="2888">
                  <c:v>0.13917310096006194</c:v>
                </c:pt>
                <c:pt idx="2889">
                  <c:v>0.15643446504022981</c:v>
                </c:pt>
                <c:pt idx="2890">
                  <c:v>0.17364817766692472</c:v>
                </c:pt>
                <c:pt idx="2891">
                  <c:v>0.19080899537654161</c:v>
                </c:pt>
                <c:pt idx="2892">
                  <c:v>0.20791169081775857</c:v>
                </c:pt>
                <c:pt idx="2893">
                  <c:v>0.22495105434386664</c:v>
                </c:pt>
                <c:pt idx="2894">
                  <c:v>0.24192189559966484</c:v>
                </c:pt>
                <c:pt idx="2895">
                  <c:v>0.2588190451025203</c:v>
                </c:pt>
                <c:pt idx="2896">
                  <c:v>0.27563735581699428</c:v>
                </c:pt>
                <c:pt idx="2897">
                  <c:v>0.29237170472273416</c:v>
                </c:pt>
                <c:pt idx="2898">
                  <c:v>0.30901699437494723</c:v>
                </c:pt>
                <c:pt idx="2899">
                  <c:v>0.32556815445715209</c:v>
                </c:pt>
                <c:pt idx="2900">
                  <c:v>0.34202014332566649</c:v>
                </c:pt>
                <c:pt idx="2901">
                  <c:v>0.35836794954530038</c:v>
                </c:pt>
                <c:pt idx="2902">
                  <c:v>0.3746065934159144</c:v>
                </c:pt>
                <c:pt idx="2903">
                  <c:v>0.39073112848927183</c:v>
                </c:pt>
                <c:pt idx="2904">
                  <c:v>0.40673664307580054</c:v>
                </c:pt>
                <c:pt idx="2905">
                  <c:v>0.42261826174069561</c:v>
                </c:pt>
                <c:pt idx="2906">
                  <c:v>0.43837114678907579</c:v>
                </c:pt>
                <c:pt idx="2907">
                  <c:v>0.45399049973954742</c:v>
                </c:pt>
                <c:pt idx="2908">
                  <c:v>0.46947156278589358</c:v>
                </c:pt>
                <c:pt idx="2909">
                  <c:v>0.48480962024633573</c:v>
                </c:pt>
                <c:pt idx="2910">
                  <c:v>0.49999999999999467</c:v>
                </c:pt>
                <c:pt idx="2911">
                  <c:v>0.51503807491005105</c:v>
                </c:pt>
                <c:pt idx="2912">
                  <c:v>0.5299192642332039</c:v>
                </c:pt>
                <c:pt idx="2913">
                  <c:v>0.54463903501502819</c:v>
                </c:pt>
                <c:pt idx="2914">
                  <c:v>0.5591929034707499</c:v>
                </c:pt>
                <c:pt idx="2915">
                  <c:v>0.57357643635105116</c:v>
                </c:pt>
                <c:pt idx="2916">
                  <c:v>0.5877852522924687</c:v>
                </c:pt>
                <c:pt idx="2917">
                  <c:v>0.60181502315204582</c:v>
                </c:pt>
                <c:pt idx="2918">
                  <c:v>0.61566147532565785</c:v>
                </c:pt>
                <c:pt idx="2919">
                  <c:v>0.62932039104983895</c:v>
                </c:pt>
                <c:pt idx="2920">
                  <c:v>0.64278760968654269</c:v>
                </c:pt>
                <c:pt idx="2921">
                  <c:v>0.65605902899050172</c:v>
                </c:pt>
                <c:pt idx="2922">
                  <c:v>0.66913060635885457</c:v>
                </c:pt>
                <c:pt idx="2923">
                  <c:v>0.6819983600624967</c:v>
                </c:pt>
                <c:pt idx="2924">
                  <c:v>0.69465837045899725</c:v>
                </c:pt>
                <c:pt idx="2925">
                  <c:v>0.70710678118654924</c:v>
                </c:pt>
                <c:pt idx="2926">
                  <c:v>0.71933980033865452</c:v>
                </c:pt>
                <c:pt idx="2927">
                  <c:v>0.7313537016191658</c:v>
                </c:pt>
                <c:pt idx="2928">
                  <c:v>0.74314482547739136</c:v>
                </c:pt>
                <c:pt idx="2929">
                  <c:v>0.75470958022277079</c:v>
                </c:pt>
                <c:pt idx="2930">
                  <c:v>0.76604444311897846</c:v>
                </c:pt>
                <c:pt idx="2931">
                  <c:v>0.77714596145697279</c:v>
                </c:pt>
                <c:pt idx="2932">
                  <c:v>0.78801075360671657</c:v>
                </c:pt>
                <c:pt idx="2933">
                  <c:v>0.79863551004728905</c:v>
                </c:pt>
                <c:pt idx="2934">
                  <c:v>0.80901699437494523</c:v>
                </c:pt>
                <c:pt idx="2935">
                  <c:v>0.81915204428899102</c:v>
                </c:pt>
                <c:pt idx="2936">
                  <c:v>0.82903757255504229</c:v>
                </c:pt>
                <c:pt idx="2937">
                  <c:v>0.83867056794542605</c:v>
                </c:pt>
                <c:pt idx="2938">
                  <c:v>0.84804809615642163</c:v>
                </c:pt>
                <c:pt idx="2939">
                  <c:v>0.85716730070210934</c:v>
                </c:pt>
                <c:pt idx="2940">
                  <c:v>0.86602540378443704</c:v>
                </c:pt>
                <c:pt idx="2941">
                  <c:v>0.87461970713939541</c:v>
                </c:pt>
                <c:pt idx="2942">
                  <c:v>0.88294759285892777</c:v>
                </c:pt>
                <c:pt idx="2943">
                  <c:v>0.89100652418836657</c:v>
                </c:pt>
                <c:pt idx="2944">
                  <c:v>0.89879404629916371</c:v>
                </c:pt>
                <c:pt idx="2945">
                  <c:v>0.90630778703664783</c:v>
                </c:pt>
                <c:pt idx="2946">
                  <c:v>0.91354545764259987</c:v>
                </c:pt>
                <c:pt idx="2947">
                  <c:v>0.92050485345244026</c:v>
                </c:pt>
                <c:pt idx="2948">
                  <c:v>0.92718385456678831</c:v>
                </c:pt>
                <c:pt idx="2949">
                  <c:v>0.93358042649720097</c:v>
                </c:pt>
                <c:pt idx="2950">
                  <c:v>0.93969262078590599</c:v>
                </c:pt>
                <c:pt idx="2951">
                  <c:v>0.9455185755993154</c:v>
                </c:pt>
                <c:pt idx="2952">
                  <c:v>0.95105651629515298</c:v>
                </c:pt>
                <c:pt idx="2953">
                  <c:v>0.95630475596303566</c:v>
                </c:pt>
                <c:pt idx="2954">
                  <c:v>0.96126169593831767</c:v>
                </c:pt>
                <c:pt idx="2955">
                  <c:v>0.96592582628906787</c:v>
                </c:pt>
                <c:pt idx="2956">
                  <c:v>0.97029572627599669</c:v>
                </c:pt>
                <c:pt idx="2957">
                  <c:v>0.97437006478523436</c:v>
                </c:pt>
                <c:pt idx="2958">
                  <c:v>0.97814760073380536</c:v>
                </c:pt>
                <c:pt idx="2959">
                  <c:v>0.9816271834476642</c:v>
                </c:pt>
                <c:pt idx="2960">
                  <c:v>0.98480775301220747</c:v>
                </c:pt>
                <c:pt idx="2961">
                  <c:v>0.98768834059513755</c:v>
                </c:pt>
                <c:pt idx="2962">
                  <c:v>0.99026806874157047</c:v>
                </c:pt>
                <c:pt idx="2963">
                  <c:v>0.99254615164132165</c:v>
                </c:pt>
                <c:pt idx="2964">
                  <c:v>0.99452189536827329</c:v>
                </c:pt>
                <c:pt idx="2965">
                  <c:v>0.9961946980917451</c:v>
                </c:pt>
                <c:pt idx="2966">
                  <c:v>0.99756405025982409</c:v>
                </c:pt>
                <c:pt idx="2967">
                  <c:v>0.99862953475457383</c:v>
                </c:pt>
                <c:pt idx="2968">
                  <c:v>0.99939082701909576</c:v>
                </c:pt>
                <c:pt idx="2969">
                  <c:v>0.99984769515639127</c:v>
                </c:pt>
                <c:pt idx="2970">
                  <c:v>1</c:v>
                </c:pt>
                <c:pt idx="2971">
                  <c:v>0.99984769515639127</c:v>
                </c:pt>
                <c:pt idx="2972">
                  <c:v>0.99939082701909576</c:v>
                </c:pt>
                <c:pt idx="2973">
                  <c:v>0.99862953475457383</c:v>
                </c:pt>
                <c:pt idx="2974">
                  <c:v>0.99756405025982409</c:v>
                </c:pt>
                <c:pt idx="2975">
                  <c:v>0.9961946980917451</c:v>
                </c:pt>
                <c:pt idx="2976">
                  <c:v>0.99452189536827407</c:v>
                </c:pt>
                <c:pt idx="2977">
                  <c:v>0.99254615164132254</c:v>
                </c:pt>
                <c:pt idx="2978">
                  <c:v>0.99026806874157058</c:v>
                </c:pt>
                <c:pt idx="2979">
                  <c:v>0.98768834059513766</c:v>
                </c:pt>
                <c:pt idx="2980">
                  <c:v>0.98480775301220747</c:v>
                </c:pt>
                <c:pt idx="2981">
                  <c:v>0.98162718344766287</c:v>
                </c:pt>
                <c:pt idx="2982">
                  <c:v>0.97814760073380691</c:v>
                </c:pt>
                <c:pt idx="2983">
                  <c:v>0.97437006478523602</c:v>
                </c:pt>
                <c:pt idx="2984">
                  <c:v>0.97029572627599681</c:v>
                </c:pt>
                <c:pt idx="2985">
                  <c:v>0.96592582628906798</c:v>
                </c:pt>
                <c:pt idx="2986">
                  <c:v>0.96126169593831789</c:v>
                </c:pt>
                <c:pt idx="2987">
                  <c:v>0.95630475596303788</c:v>
                </c:pt>
                <c:pt idx="2988">
                  <c:v>0.95105651629515531</c:v>
                </c:pt>
                <c:pt idx="2989">
                  <c:v>0.94551857559931785</c:v>
                </c:pt>
                <c:pt idx="2990">
                  <c:v>0.93969262078590865</c:v>
                </c:pt>
                <c:pt idx="2991">
                  <c:v>0.93358042649720108</c:v>
                </c:pt>
                <c:pt idx="2992">
                  <c:v>0.92718385456678576</c:v>
                </c:pt>
                <c:pt idx="2993">
                  <c:v>0.92050485345244326</c:v>
                </c:pt>
                <c:pt idx="2994">
                  <c:v>0.91354545764260298</c:v>
                </c:pt>
                <c:pt idx="2995">
                  <c:v>0.90630778703665105</c:v>
                </c:pt>
                <c:pt idx="2996">
                  <c:v>0.89879404629916704</c:v>
                </c:pt>
                <c:pt idx="2997">
                  <c:v>0.89100652418836679</c:v>
                </c:pt>
                <c:pt idx="2998">
                  <c:v>0.88294759285893132</c:v>
                </c:pt>
                <c:pt idx="2999">
                  <c:v>0.87461970713939918</c:v>
                </c:pt>
                <c:pt idx="3000">
                  <c:v>0.86602540378444082</c:v>
                </c:pt>
                <c:pt idx="3001">
                  <c:v>0.85716730070211333</c:v>
                </c:pt>
                <c:pt idx="3002">
                  <c:v>0.84804809615642573</c:v>
                </c:pt>
                <c:pt idx="3003">
                  <c:v>0.83867056794542238</c:v>
                </c:pt>
                <c:pt idx="3004">
                  <c:v>0.82903757255504662</c:v>
                </c:pt>
                <c:pt idx="3005">
                  <c:v>0.81915204428899535</c:v>
                </c:pt>
                <c:pt idx="3006">
                  <c:v>0.80901699437494967</c:v>
                </c:pt>
                <c:pt idx="3007">
                  <c:v>0.79863551004729372</c:v>
                </c:pt>
                <c:pt idx="3008">
                  <c:v>0.78801075360672124</c:v>
                </c:pt>
                <c:pt idx="3009">
                  <c:v>0.77714596145697312</c:v>
                </c:pt>
                <c:pt idx="3010">
                  <c:v>0.76604444311898323</c:v>
                </c:pt>
                <c:pt idx="3011">
                  <c:v>0.75470958022277579</c:v>
                </c:pt>
                <c:pt idx="3012">
                  <c:v>0.74314482547739635</c:v>
                </c:pt>
                <c:pt idx="3013">
                  <c:v>0.73135370161917101</c:v>
                </c:pt>
                <c:pt idx="3014">
                  <c:v>0.71933980033864997</c:v>
                </c:pt>
                <c:pt idx="3015">
                  <c:v>0.70710678118654957</c:v>
                </c:pt>
                <c:pt idx="3016">
                  <c:v>0.69465837045899759</c:v>
                </c:pt>
                <c:pt idx="3017">
                  <c:v>0.68199836006250225</c:v>
                </c:pt>
                <c:pt idx="3018">
                  <c:v>0.66913060635886012</c:v>
                </c:pt>
                <c:pt idx="3019">
                  <c:v>0.65605902899050739</c:v>
                </c:pt>
                <c:pt idx="3020">
                  <c:v>0.64278760968654303</c:v>
                </c:pt>
                <c:pt idx="3021">
                  <c:v>0.62932039104983928</c:v>
                </c:pt>
                <c:pt idx="3022">
                  <c:v>0.61566147532565818</c:v>
                </c:pt>
                <c:pt idx="3023">
                  <c:v>0.60181502315205193</c:v>
                </c:pt>
                <c:pt idx="3024">
                  <c:v>0.5877852522924748</c:v>
                </c:pt>
                <c:pt idx="3025">
                  <c:v>0.57357643635104572</c:v>
                </c:pt>
                <c:pt idx="3026">
                  <c:v>0.55919290347075035</c:v>
                </c:pt>
                <c:pt idx="3027">
                  <c:v>0.54463903501502853</c:v>
                </c:pt>
                <c:pt idx="3028">
                  <c:v>0.52991926423320435</c:v>
                </c:pt>
                <c:pt idx="3029">
                  <c:v>0.51503807491005149</c:v>
                </c:pt>
                <c:pt idx="3030">
                  <c:v>0.50000000000000122</c:v>
                </c:pt>
                <c:pt idx="3031">
                  <c:v>0.48480962024634239</c:v>
                </c:pt>
                <c:pt idx="3032">
                  <c:v>0.46947156278589397</c:v>
                </c:pt>
                <c:pt idx="3033">
                  <c:v>0.45399049973954786</c:v>
                </c:pt>
                <c:pt idx="3034">
                  <c:v>0.43837114678907624</c:v>
                </c:pt>
                <c:pt idx="3035">
                  <c:v>0.42261826174069606</c:v>
                </c:pt>
                <c:pt idx="3036">
                  <c:v>0.40673664307580104</c:v>
                </c:pt>
                <c:pt idx="3037">
                  <c:v>0.39073112848927882</c:v>
                </c:pt>
                <c:pt idx="3038">
                  <c:v>0.37460659341591485</c:v>
                </c:pt>
                <c:pt idx="3039">
                  <c:v>0.35836794954530082</c:v>
                </c:pt>
                <c:pt idx="3040">
                  <c:v>0.34202014332566699</c:v>
                </c:pt>
                <c:pt idx="3041">
                  <c:v>0.32556815445715254</c:v>
                </c:pt>
                <c:pt idx="3042">
                  <c:v>0.30901699437495445</c:v>
                </c:pt>
                <c:pt idx="3043">
                  <c:v>0.29237170472274143</c:v>
                </c:pt>
                <c:pt idx="3044">
                  <c:v>0.27563735581700155</c:v>
                </c:pt>
                <c:pt idx="3045">
                  <c:v>0.25881904510252074</c:v>
                </c:pt>
                <c:pt idx="3046">
                  <c:v>0.24192189559966534</c:v>
                </c:pt>
                <c:pt idx="3047">
                  <c:v>0.2249510543438602</c:v>
                </c:pt>
                <c:pt idx="3048">
                  <c:v>0.207911690817766</c:v>
                </c:pt>
                <c:pt idx="3049">
                  <c:v>0.19080899537654908</c:v>
                </c:pt>
                <c:pt idx="3050">
                  <c:v>0.17364817766693219</c:v>
                </c:pt>
                <c:pt idx="3051">
                  <c:v>0.15643446504023029</c:v>
                </c:pt>
                <c:pt idx="3052">
                  <c:v>0.13917310096006241</c:v>
                </c:pt>
                <c:pt idx="3053">
                  <c:v>0.12186934340515611</c:v>
                </c:pt>
                <c:pt idx="3054">
                  <c:v>0.10452846326765966</c:v>
                </c:pt>
                <c:pt idx="3055">
                  <c:v>8.7155742747661913E-2</c:v>
                </c:pt>
                <c:pt idx="3056">
                  <c:v>6.9756473744126593E-2</c:v>
                </c:pt>
                <c:pt idx="3057">
                  <c:v>5.2335956242942655E-2</c:v>
                </c:pt>
                <c:pt idx="3058">
                  <c:v>3.4899496702497333E-2</c:v>
                </c:pt>
                <c:pt idx="3059">
                  <c:v>1.7452406437291613E-2</c:v>
                </c:pt>
                <c:pt idx="3060">
                  <c:v>5.6354660521451549E-15</c:v>
                </c:pt>
                <c:pt idx="3061">
                  <c:v>-1.7452406437280344E-2</c:v>
                </c:pt>
                <c:pt idx="3062">
                  <c:v>-3.4899496702500268E-2</c:v>
                </c:pt>
                <c:pt idx="3063">
                  <c:v>-5.2335956242945597E-2</c:v>
                </c:pt>
                <c:pt idx="3064">
                  <c:v>-6.9756473744115338E-2</c:v>
                </c:pt>
                <c:pt idx="3065">
                  <c:v>-8.7155742747650686E-2</c:v>
                </c:pt>
                <c:pt idx="3066">
                  <c:v>-0.10452846326764845</c:v>
                </c:pt>
                <c:pt idx="3067">
                  <c:v>-0.12186934340514492</c:v>
                </c:pt>
                <c:pt idx="3068">
                  <c:v>-0.13917310096006533</c:v>
                </c:pt>
                <c:pt idx="3069">
                  <c:v>-0.1564344650402332</c:v>
                </c:pt>
                <c:pt idx="3070">
                  <c:v>-0.17364817766692808</c:v>
                </c:pt>
                <c:pt idx="3071">
                  <c:v>-0.190808995376538</c:v>
                </c:pt>
                <c:pt idx="3072">
                  <c:v>-0.20791169081775498</c:v>
                </c:pt>
                <c:pt idx="3073">
                  <c:v>-0.22495105434386306</c:v>
                </c:pt>
                <c:pt idx="3074">
                  <c:v>-0.24192189559966817</c:v>
                </c:pt>
                <c:pt idx="3075">
                  <c:v>-0.25881904510251674</c:v>
                </c:pt>
                <c:pt idx="3076">
                  <c:v>-0.27563735581699755</c:v>
                </c:pt>
                <c:pt idx="3077">
                  <c:v>-0.29237170472273066</c:v>
                </c:pt>
                <c:pt idx="3078">
                  <c:v>-0.30901699437494373</c:v>
                </c:pt>
                <c:pt idx="3079">
                  <c:v>-0.32556815445715537</c:v>
                </c:pt>
                <c:pt idx="3080">
                  <c:v>-0.34202014332566971</c:v>
                </c:pt>
                <c:pt idx="3081">
                  <c:v>-0.35836794954529694</c:v>
                </c:pt>
                <c:pt idx="3082">
                  <c:v>-0.37460659341591102</c:v>
                </c:pt>
                <c:pt idx="3083">
                  <c:v>-0.39073112848927499</c:v>
                </c:pt>
                <c:pt idx="3084">
                  <c:v>-0.40673664307579721</c:v>
                </c:pt>
                <c:pt idx="3085">
                  <c:v>-0.42261826174069872</c:v>
                </c:pt>
                <c:pt idx="3086">
                  <c:v>-0.43837114678907252</c:v>
                </c:pt>
                <c:pt idx="3087">
                  <c:v>-0.45399049973954414</c:v>
                </c:pt>
                <c:pt idx="3088">
                  <c:v>-0.46947156278589031</c:v>
                </c:pt>
                <c:pt idx="3089">
                  <c:v>-0.48480962024633872</c:v>
                </c:pt>
                <c:pt idx="3090">
                  <c:v>-0.49999999999999767</c:v>
                </c:pt>
                <c:pt idx="3091">
                  <c:v>-0.51503807491005404</c:v>
                </c:pt>
                <c:pt idx="3092">
                  <c:v>-0.52991926423320079</c:v>
                </c:pt>
                <c:pt idx="3093">
                  <c:v>-0.54463903501502509</c:v>
                </c:pt>
                <c:pt idx="3094">
                  <c:v>-0.5591929034707469</c:v>
                </c:pt>
                <c:pt idx="3095">
                  <c:v>-0.57357643635104816</c:v>
                </c:pt>
                <c:pt idx="3096">
                  <c:v>-0.58778525229247713</c:v>
                </c:pt>
                <c:pt idx="3097">
                  <c:v>-0.60181502315204294</c:v>
                </c:pt>
                <c:pt idx="3098">
                  <c:v>-0.61566147532565496</c:v>
                </c:pt>
                <c:pt idx="3099">
                  <c:v>-0.62932039104983606</c:v>
                </c:pt>
                <c:pt idx="3100">
                  <c:v>-0.64278760968653981</c:v>
                </c:pt>
                <c:pt idx="3101">
                  <c:v>-0.65605902899050961</c:v>
                </c:pt>
                <c:pt idx="3102">
                  <c:v>-0.66913060635886235</c:v>
                </c:pt>
                <c:pt idx="3103">
                  <c:v>-0.68199836006249404</c:v>
                </c:pt>
                <c:pt idx="3104">
                  <c:v>-0.69465837045899459</c:v>
                </c:pt>
                <c:pt idx="3105">
                  <c:v>-0.70710678118654668</c:v>
                </c:pt>
                <c:pt idx="3106">
                  <c:v>-0.71933980033865197</c:v>
                </c:pt>
                <c:pt idx="3107">
                  <c:v>-0.73135370161917301</c:v>
                </c:pt>
                <c:pt idx="3108">
                  <c:v>-0.7431448254773888</c:v>
                </c:pt>
                <c:pt idx="3109">
                  <c:v>-0.75470958022276835</c:v>
                </c:pt>
                <c:pt idx="3110">
                  <c:v>-0.76604444311897602</c:v>
                </c:pt>
                <c:pt idx="3111">
                  <c:v>-0.77714596145697046</c:v>
                </c:pt>
                <c:pt idx="3112">
                  <c:v>-0.78801075360672312</c:v>
                </c:pt>
                <c:pt idx="3113">
                  <c:v>-0.79863551004729538</c:v>
                </c:pt>
                <c:pt idx="3114">
                  <c:v>-0.80901699437494301</c:v>
                </c:pt>
                <c:pt idx="3115">
                  <c:v>-0.81915204428898891</c:v>
                </c:pt>
                <c:pt idx="3116">
                  <c:v>-0.82903757255504029</c:v>
                </c:pt>
                <c:pt idx="3117">
                  <c:v>-0.83867056794542405</c:v>
                </c:pt>
                <c:pt idx="3118">
                  <c:v>-0.84804809615642729</c:v>
                </c:pt>
                <c:pt idx="3119">
                  <c:v>-0.85716730070210745</c:v>
                </c:pt>
                <c:pt idx="3120">
                  <c:v>-0.86602540378443527</c:v>
                </c:pt>
                <c:pt idx="3121">
                  <c:v>-0.87461970713939363</c:v>
                </c:pt>
                <c:pt idx="3122">
                  <c:v>-0.88294759285892599</c:v>
                </c:pt>
                <c:pt idx="3123">
                  <c:v>-0.89100652418836812</c:v>
                </c:pt>
                <c:pt idx="3124">
                  <c:v>-0.89879404629916826</c:v>
                </c:pt>
                <c:pt idx="3125">
                  <c:v>-0.90630778703664627</c:v>
                </c:pt>
                <c:pt idx="3126">
                  <c:v>-0.91354545764259831</c:v>
                </c:pt>
                <c:pt idx="3127">
                  <c:v>-0.92050485345243882</c:v>
                </c:pt>
                <c:pt idx="3128">
                  <c:v>-0.92718385456678687</c:v>
                </c:pt>
                <c:pt idx="3129">
                  <c:v>-0.93358042649720219</c:v>
                </c:pt>
                <c:pt idx="3130">
                  <c:v>-0.93969262078590721</c:v>
                </c:pt>
                <c:pt idx="3131">
                  <c:v>-0.94551857559931418</c:v>
                </c:pt>
                <c:pt idx="3132">
                  <c:v>-0.95105651629515187</c:v>
                </c:pt>
                <c:pt idx="3133">
                  <c:v>-0.95630475596303455</c:v>
                </c:pt>
                <c:pt idx="3134">
                  <c:v>-0.96126169593831867</c:v>
                </c:pt>
                <c:pt idx="3135">
                  <c:v>-0.96592582628906876</c:v>
                </c:pt>
                <c:pt idx="3136">
                  <c:v>-0.97029572627599581</c:v>
                </c:pt>
                <c:pt idx="3137">
                  <c:v>-0.97437006478523358</c:v>
                </c:pt>
                <c:pt idx="3138">
                  <c:v>-0.97814760073380458</c:v>
                </c:pt>
                <c:pt idx="3139">
                  <c:v>-0.98162718344766342</c:v>
                </c:pt>
                <c:pt idx="3140">
                  <c:v>-0.98480775301220802</c:v>
                </c:pt>
                <c:pt idx="3141">
                  <c:v>-0.98768834059513699</c:v>
                </c:pt>
                <c:pt idx="3142">
                  <c:v>-0.99026806874157003</c:v>
                </c:pt>
                <c:pt idx="3143">
                  <c:v>-0.99254615164132209</c:v>
                </c:pt>
                <c:pt idx="3144">
                  <c:v>-0.99452189536827285</c:v>
                </c:pt>
                <c:pt idx="3145">
                  <c:v>-0.99619469809174532</c:v>
                </c:pt>
                <c:pt idx="3146">
                  <c:v>-0.99756405025982431</c:v>
                </c:pt>
                <c:pt idx="3147">
                  <c:v>-0.99862953475457361</c:v>
                </c:pt>
                <c:pt idx="3148">
                  <c:v>-0.99939082701909565</c:v>
                </c:pt>
                <c:pt idx="3149">
                  <c:v>-0.99984769515639127</c:v>
                </c:pt>
                <c:pt idx="3150">
                  <c:v>-1</c:v>
                </c:pt>
                <c:pt idx="3151">
                  <c:v>-0.99984769515639127</c:v>
                </c:pt>
                <c:pt idx="3152">
                  <c:v>-0.99939082701909598</c:v>
                </c:pt>
                <c:pt idx="3153">
                  <c:v>-0.99862953475457406</c:v>
                </c:pt>
                <c:pt idx="3154">
                  <c:v>-0.99756405025982431</c:v>
                </c:pt>
                <c:pt idx="3155">
                  <c:v>-0.99619469809174543</c:v>
                </c:pt>
                <c:pt idx="3156">
                  <c:v>-0.99452189536827296</c:v>
                </c:pt>
                <c:pt idx="3157">
                  <c:v>-0.99254615164132209</c:v>
                </c:pt>
                <c:pt idx="3158">
                  <c:v>-0.99026806874157103</c:v>
                </c:pt>
                <c:pt idx="3159">
                  <c:v>-0.98768834059513821</c:v>
                </c:pt>
                <c:pt idx="3160">
                  <c:v>-0.98480775301220813</c:v>
                </c:pt>
                <c:pt idx="3161">
                  <c:v>-0.98162718344766364</c:v>
                </c:pt>
                <c:pt idx="3162">
                  <c:v>-0.97814760073380469</c:v>
                </c:pt>
                <c:pt idx="3163">
                  <c:v>-0.97437006478523691</c:v>
                </c:pt>
                <c:pt idx="3164">
                  <c:v>-0.97029572627599769</c:v>
                </c:pt>
                <c:pt idx="3165">
                  <c:v>-0.96592582628906887</c:v>
                </c:pt>
                <c:pt idx="3166">
                  <c:v>-0.96126169593831889</c:v>
                </c:pt>
                <c:pt idx="3167">
                  <c:v>-0.95630475596303477</c:v>
                </c:pt>
                <c:pt idx="3168">
                  <c:v>-0.95105651629515209</c:v>
                </c:pt>
                <c:pt idx="3169">
                  <c:v>-0.94551857559931907</c:v>
                </c:pt>
                <c:pt idx="3170">
                  <c:v>-0.93969262078590987</c:v>
                </c:pt>
                <c:pt idx="3171">
                  <c:v>-0.93358042649720241</c:v>
                </c:pt>
                <c:pt idx="3172">
                  <c:v>-0.9271838545667872</c:v>
                </c:pt>
                <c:pt idx="3173">
                  <c:v>-0.92050485345243915</c:v>
                </c:pt>
                <c:pt idx="3174">
                  <c:v>-0.91354545764260442</c:v>
                </c:pt>
                <c:pt idx="3175">
                  <c:v>-0.9063077870366526</c:v>
                </c:pt>
                <c:pt idx="3176">
                  <c:v>-0.89879404629916859</c:v>
                </c:pt>
                <c:pt idx="3177">
                  <c:v>-0.89100652418836845</c:v>
                </c:pt>
                <c:pt idx="3178">
                  <c:v>-0.88294759285892643</c:v>
                </c:pt>
                <c:pt idx="3179">
                  <c:v>-0.87461970713939408</c:v>
                </c:pt>
                <c:pt idx="3180">
                  <c:v>-0.8660254037844427</c:v>
                </c:pt>
                <c:pt idx="3181">
                  <c:v>-0.85716730070211522</c:v>
                </c:pt>
                <c:pt idx="3182">
                  <c:v>-0.84804809615642762</c:v>
                </c:pt>
                <c:pt idx="3183">
                  <c:v>-0.83867056794542438</c:v>
                </c:pt>
                <c:pt idx="3184">
                  <c:v>-0.82903757255504074</c:v>
                </c:pt>
                <c:pt idx="3185">
                  <c:v>-0.81915204428899746</c:v>
                </c:pt>
                <c:pt idx="3186">
                  <c:v>-0.80901699437495178</c:v>
                </c:pt>
                <c:pt idx="3187">
                  <c:v>-0.79863551004729583</c:v>
                </c:pt>
                <c:pt idx="3188">
                  <c:v>-0.78801075360672357</c:v>
                </c:pt>
                <c:pt idx="3189">
                  <c:v>-0.7771459614569709</c:v>
                </c:pt>
                <c:pt idx="3190">
                  <c:v>-0.76604444311897646</c:v>
                </c:pt>
                <c:pt idx="3191">
                  <c:v>-0.75470958022277812</c:v>
                </c:pt>
                <c:pt idx="3192">
                  <c:v>-0.74314482547739891</c:v>
                </c:pt>
                <c:pt idx="3193">
                  <c:v>-0.73135370161917357</c:v>
                </c:pt>
                <c:pt idx="3194">
                  <c:v>-0.71933980033865252</c:v>
                </c:pt>
                <c:pt idx="3195">
                  <c:v>-0.70710678118654713</c:v>
                </c:pt>
                <c:pt idx="3196">
                  <c:v>-0.69465837045900025</c:v>
                </c:pt>
                <c:pt idx="3197">
                  <c:v>-0.6819983600624997</c:v>
                </c:pt>
                <c:pt idx="3198">
                  <c:v>-0.6691306063588629</c:v>
                </c:pt>
                <c:pt idx="3199">
                  <c:v>-0.65605902899051016</c:v>
                </c:pt>
                <c:pt idx="3200">
                  <c:v>-0.64278760968654036</c:v>
                </c:pt>
                <c:pt idx="3201">
                  <c:v>-0.62932039104983661</c:v>
                </c:pt>
                <c:pt idx="3202">
                  <c:v>-0.61566147532566107</c:v>
                </c:pt>
                <c:pt idx="3203">
                  <c:v>-0.60181502315204916</c:v>
                </c:pt>
                <c:pt idx="3204">
                  <c:v>-0.5877852522924778</c:v>
                </c:pt>
                <c:pt idx="3205">
                  <c:v>-0.57357643635104882</c:v>
                </c:pt>
                <c:pt idx="3206">
                  <c:v>-0.55919290347074746</c:v>
                </c:pt>
                <c:pt idx="3207">
                  <c:v>-0.54463903501503164</c:v>
                </c:pt>
                <c:pt idx="3208">
                  <c:v>-0.52991926423320745</c:v>
                </c:pt>
                <c:pt idx="3209">
                  <c:v>-0.5150380749100546</c:v>
                </c:pt>
                <c:pt idx="3210">
                  <c:v>-0.49999999999999828</c:v>
                </c:pt>
                <c:pt idx="3211">
                  <c:v>-0.48480962024633939</c:v>
                </c:pt>
                <c:pt idx="3212">
                  <c:v>-0.46947156278589097</c:v>
                </c:pt>
                <c:pt idx="3213">
                  <c:v>-0.45399049973955113</c:v>
                </c:pt>
                <c:pt idx="3214">
                  <c:v>-0.43837114678907957</c:v>
                </c:pt>
                <c:pt idx="3215">
                  <c:v>-0.42261826174069939</c:v>
                </c:pt>
                <c:pt idx="3216">
                  <c:v>-0.40673664307579788</c:v>
                </c:pt>
                <c:pt idx="3217">
                  <c:v>-0.39073112848927566</c:v>
                </c:pt>
                <c:pt idx="3218">
                  <c:v>-0.37460659341591829</c:v>
                </c:pt>
                <c:pt idx="3219">
                  <c:v>-0.35836794954530427</c:v>
                </c:pt>
                <c:pt idx="3220">
                  <c:v>-0.34202014332567043</c:v>
                </c:pt>
                <c:pt idx="3221">
                  <c:v>-0.32556815445715603</c:v>
                </c:pt>
                <c:pt idx="3222">
                  <c:v>-0.30901699437494445</c:v>
                </c:pt>
                <c:pt idx="3223">
                  <c:v>-0.29237170472273138</c:v>
                </c:pt>
                <c:pt idx="3224">
                  <c:v>-0.2756373558170051</c:v>
                </c:pt>
                <c:pt idx="3225">
                  <c:v>-0.25881904510252429</c:v>
                </c:pt>
                <c:pt idx="3226">
                  <c:v>-0.2419218955996689</c:v>
                </c:pt>
                <c:pt idx="3227">
                  <c:v>-0.22495105434386378</c:v>
                </c:pt>
                <c:pt idx="3228">
                  <c:v>-0.20791169081775571</c:v>
                </c:pt>
                <c:pt idx="3229">
                  <c:v>-0.19080899537655269</c:v>
                </c:pt>
                <c:pt idx="3230">
                  <c:v>-0.17364817766693583</c:v>
                </c:pt>
                <c:pt idx="3231">
                  <c:v>-0.15643446504023392</c:v>
                </c:pt>
                <c:pt idx="3232">
                  <c:v>-0.13917310096006605</c:v>
                </c:pt>
                <c:pt idx="3233">
                  <c:v>-0.12186934340514564</c:v>
                </c:pt>
                <c:pt idx="3234">
                  <c:v>-0.10452846326764918</c:v>
                </c:pt>
                <c:pt idx="3235">
                  <c:v>-8.7155742747665577E-2</c:v>
                </c:pt>
                <c:pt idx="3236">
                  <c:v>-6.9756473744130257E-2</c:v>
                </c:pt>
                <c:pt idx="3237">
                  <c:v>-5.2335956242946326E-2</c:v>
                </c:pt>
                <c:pt idx="3238">
                  <c:v>-3.4899496702501004E-2</c:v>
                </c:pt>
                <c:pt idx="3239">
                  <c:v>-1.745240643728108E-2</c:v>
                </c:pt>
                <c:pt idx="3240">
                  <c:v>-9.3106945764365179E-15</c:v>
                </c:pt>
                <c:pt idx="3241">
                  <c:v>1.745240643727667E-2</c:v>
                </c:pt>
                <c:pt idx="3242">
                  <c:v>3.4899496702496598E-2</c:v>
                </c:pt>
                <c:pt idx="3243">
                  <c:v>5.2335956242941926E-2</c:v>
                </c:pt>
                <c:pt idx="3244">
                  <c:v>6.9756473744125858E-2</c:v>
                </c:pt>
                <c:pt idx="3245">
                  <c:v>8.7155742747661177E-2</c:v>
                </c:pt>
                <c:pt idx="3246">
                  <c:v>0.1045284632676448</c:v>
                </c:pt>
                <c:pt idx="3247">
                  <c:v>0.12186934340514127</c:v>
                </c:pt>
                <c:pt idx="3248">
                  <c:v>0.13917310096006169</c:v>
                </c:pt>
                <c:pt idx="3249">
                  <c:v>0.15643446504022956</c:v>
                </c:pt>
                <c:pt idx="3250">
                  <c:v>0.17364817766693147</c:v>
                </c:pt>
                <c:pt idx="3251">
                  <c:v>0.1908089953765344</c:v>
                </c:pt>
                <c:pt idx="3252">
                  <c:v>0.20791169081775138</c:v>
                </c:pt>
                <c:pt idx="3253">
                  <c:v>0.22495105434385948</c:v>
                </c:pt>
                <c:pt idx="3254">
                  <c:v>0.24192189559966462</c:v>
                </c:pt>
                <c:pt idx="3255">
                  <c:v>0.25881904510252007</c:v>
                </c:pt>
                <c:pt idx="3256">
                  <c:v>0.27563735581700083</c:v>
                </c:pt>
                <c:pt idx="3257">
                  <c:v>0.29237170472273394</c:v>
                </c:pt>
                <c:pt idx="3258">
                  <c:v>0.30901699437494023</c:v>
                </c:pt>
                <c:pt idx="3259">
                  <c:v>0.32556815445715187</c:v>
                </c:pt>
                <c:pt idx="3260">
                  <c:v>0.34202014332566627</c:v>
                </c:pt>
                <c:pt idx="3261">
                  <c:v>0.35836794954530016</c:v>
                </c:pt>
                <c:pt idx="3262">
                  <c:v>0.37460659341590757</c:v>
                </c:pt>
                <c:pt idx="3263">
                  <c:v>0.39073112848927161</c:v>
                </c:pt>
                <c:pt idx="3264">
                  <c:v>0.40673664307579382</c:v>
                </c:pt>
                <c:pt idx="3265">
                  <c:v>0.42261826174069539</c:v>
                </c:pt>
                <c:pt idx="3266">
                  <c:v>0.43837114678907557</c:v>
                </c:pt>
                <c:pt idx="3267">
                  <c:v>0.45399049973954719</c:v>
                </c:pt>
                <c:pt idx="3268">
                  <c:v>0.46947156278588709</c:v>
                </c:pt>
                <c:pt idx="3269">
                  <c:v>0.4848096202463355</c:v>
                </c:pt>
                <c:pt idx="3270">
                  <c:v>0.50000000000000067</c:v>
                </c:pt>
                <c:pt idx="3271">
                  <c:v>0.51503807491005082</c:v>
                </c:pt>
                <c:pt idx="3272">
                  <c:v>0.52991926423320368</c:v>
                </c:pt>
                <c:pt idx="3273">
                  <c:v>0.54463903501502198</c:v>
                </c:pt>
                <c:pt idx="3274">
                  <c:v>0.5591929034707438</c:v>
                </c:pt>
                <c:pt idx="3275">
                  <c:v>0.57357643635104516</c:v>
                </c:pt>
                <c:pt idx="3276">
                  <c:v>0.58778525229247425</c:v>
                </c:pt>
                <c:pt idx="3277">
                  <c:v>0.6018150231520456</c:v>
                </c:pt>
                <c:pt idx="3278">
                  <c:v>0.61566147532565763</c:v>
                </c:pt>
                <c:pt idx="3279">
                  <c:v>0.62932039104983317</c:v>
                </c:pt>
                <c:pt idx="3280">
                  <c:v>0.64278760968653703</c:v>
                </c:pt>
                <c:pt idx="3281">
                  <c:v>0.65605902899050683</c:v>
                </c:pt>
                <c:pt idx="3282">
                  <c:v>0.66913060635885968</c:v>
                </c:pt>
                <c:pt idx="3283">
                  <c:v>0.6819983600625017</c:v>
                </c:pt>
                <c:pt idx="3284">
                  <c:v>0.69465837045899204</c:v>
                </c:pt>
                <c:pt idx="3285">
                  <c:v>0.70710678118654402</c:v>
                </c:pt>
                <c:pt idx="3286">
                  <c:v>0.71933980033864942</c:v>
                </c:pt>
                <c:pt idx="3287">
                  <c:v>0.73135370161917046</c:v>
                </c:pt>
                <c:pt idx="3288">
                  <c:v>0.74314482547739591</c:v>
                </c:pt>
                <c:pt idx="3289">
                  <c:v>0.75470958022277523</c:v>
                </c:pt>
                <c:pt idx="3290">
                  <c:v>0.76604444311897368</c:v>
                </c:pt>
                <c:pt idx="3291">
                  <c:v>0.77714596145696813</c:v>
                </c:pt>
                <c:pt idx="3292">
                  <c:v>0.78801075360672079</c:v>
                </c:pt>
                <c:pt idx="3293">
                  <c:v>0.79863551004729327</c:v>
                </c:pt>
                <c:pt idx="3294">
                  <c:v>0.80901699437494923</c:v>
                </c:pt>
                <c:pt idx="3295">
                  <c:v>0.8191520442889868</c:v>
                </c:pt>
                <c:pt idx="3296">
                  <c:v>0.82903757255503818</c:v>
                </c:pt>
                <c:pt idx="3297">
                  <c:v>0.83867056794542205</c:v>
                </c:pt>
                <c:pt idx="3298">
                  <c:v>0.84804809615642529</c:v>
                </c:pt>
                <c:pt idx="3299">
                  <c:v>0.85716730070211289</c:v>
                </c:pt>
                <c:pt idx="3300">
                  <c:v>0.86602540378444048</c:v>
                </c:pt>
                <c:pt idx="3301">
                  <c:v>0.87461970713939186</c:v>
                </c:pt>
                <c:pt idx="3302">
                  <c:v>0.88294759285892432</c:v>
                </c:pt>
                <c:pt idx="3303">
                  <c:v>0.89100652418836646</c:v>
                </c:pt>
                <c:pt idx="3304">
                  <c:v>0.8987940462991667</c:v>
                </c:pt>
                <c:pt idx="3305">
                  <c:v>0.90630778703665071</c:v>
                </c:pt>
                <c:pt idx="3306">
                  <c:v>0.91354545764259687</c:v>
                </c:pt>
                <c:pt idx="3307">
                  <c:v>0.92050485345243738</c:v>
                </c:pt>
                <c:pt idx="3308">
                  <c:v>0.92718385456678554</c:v>
                </c:pt>
                <c:pt idx="3309">
                  <c:v>0.93358042649720085</c:v>
                </c:pt>
                <c:pt idx="3310">
                  <c:v>0.93969262078590832</c:v>
                </c:pt>
                <c:pt idx="3311">
                  <c:v>0.94551857559931762</c:v>
                </c:pt>
                <c:pt idx="3312">
                  <c:v>0.95105651629515064</c:v>
                </c:pt>
                <c:pt idx="3313">
                  <c:v>0.95630475596303344</c:v>
                </c:pt>
                <c:pt idx="3314">
                  <c:v>0.96126169593831767</c:v>
                </c:pt>
                <c:pt idx="3315">
                  <c:v>0.96592582628906776</c:v>
                </c:pt>
                <c:pt idx="3316">
                  <c:v>0.97029572627599658</c:v>
                </c:pt>
                <c:pt idx="3317">
                  <c:v>0.97437006478523425</c:v>
                </c:pt>
                <c:pt idx="3318">
                  <c:v>0.9781476007338038</c:v>
                </c:pt>
                <c:pt idx="3319">
                  <c:v>0.98162718344766275</c:v>
                </c:pt>
                <c:pt idx="3320">
                  <c:v>0.98480775301220735</c:v>
                </c:pt>
                <c:pt idx="3321">
                  <c:v>0.98768834059513755</c:v>
                </c:pt>
                <c:pt idx="3322">
                  <c:v>0.99026806874157047</c:v>
                </c:pt>
                <c:pt idx="3323">
                  <c:v>0.99254615164132165</c:v>
                </c:pt>
                <c:pt idx="3324">
                  <c:v>0.99452189536827318</c:v>
                </c:pt>
                <c:pt idx="3325">
                  <c:v>0.99619469809174499</c:v>
                </c:pt>
                <c:pt idx="3326">
                  <c:v>0.99756405025982398</c:v>
                </c:pt>
                <c:pt idx="3327">
                  <c:v>0.99862953475457383</c:v>
                </c:pt>
                <c:pt idx="3328">
                  <c:v>0.99939082701909576</c:v>
                </c:pt>
                <c:pt idx="3329">
                  <c:v>0.99984769515639116</c:v>
                </c:pt>
                <c:pt idx="3330">
                  <c:v>1</c:v>
                </c:pt>
                <c:pt idx="3331">
                  <c:v>0.99984769515639138</c:v>
                </c:pt>
                <c:pt idx="3332">
                  <c:v>0.99939082701909587</c:v>
                </c:pt>
                <c:pt idx="3333">
                  <c:v>0.99862953475457383</c:v>
                </c:pt>
                <c:pt idx="3334">
                  <c:v>0.99756405025982453</c:v>
                </c:pt>
                <c:pt idx="3335">
                  <c:v>0.99619469809174577</c:v>
                </c:pt>
                <c:pt idx="3336">
                  <c:v>0.99452189536827329</c:v>
                </c:pt>
                <c:pt idx="3337">
                  <c:v>0.99254615164132176</c:v>
                </c:pt>
                <c:pt idx="3338">
                  <c:v>0.99026806874157058</c:v>
                </c:pt>
                <c:pt idx="3339">
                  <c:v>0.98768834059513766</c:v>
                </c:pt>
                <c:pt idx="3340">
                  <c:v>0.9848077530122088</c:v>
                </c:pt>
                <c:pt idx="3341">
                  <c:v>0.98162718344766431</c:v>
                </c:pt>
                <c:pt idx="3342">
                  <c:v>0.97814760073380547</c:v>
                </c:pt>
                <c:pt idx="3343">
                  <c:v>0.97437006478523447</c:v>
                </c:pt>
                <c:pt idx="3344">
                  <c:v>0.97029572627599681</c:v>
                </c:pt>
                <c:pt idx="3345">
                  <c:v>0.96592582628906987</c:v>
                </c:pt>
                <c:pt idx="3346">
                  <c:v>0.96126169593831989</c:v>
                </c:pt>
                <c:pt idx="3347">
                  <c:v>0.95630475596303588</c:v>
                </c:pt>
                <c:pt idx="3348">
                  <c:v>0.9510565162951532</c:v>
                </c:pt>
                <c:pt idx="3349">
                  <c:v>0.94551857559931562</c:v>
                </c:pt>
                <c:pt idx="3350">
                  <c:v>0.93969262078590621</c:v>
                </c:pt>
                <c:pt idx="3351">
                  <c:v>0.93358042649720374</c:v>
                </c:pt>
                <c:pt idx="3352">
                  <c:v>0.92718385456678853</c:v>
                </c:pt>
                <c:pt idx="3353">
                  <c:v>0.9205048534524406</c:v>
                </c:pt>
                <c:pt idx="3354">
                  <c:v>0.91354545764260009</c:v>
                </c:pt>
                <c:pt idx="3355">
                  <c:v>0.90630778703664816</c:v>
                </c:pt>
                <c:pt idx="3356">
                  <c:v>0.89879404629917026</c:v>
                </c:pt>
                <c:pt idx="3357">
                  <c:v>0.89100652418837012</c:v>
                </c:pt>
                <c:pt idx="3358">
                  <c:v>0.8829475928589281</c:v>
                </c:pt>
                <c:pt idx="3359">
                  <c:v>0.87461970713939585</c:v>
                </c:pt>
                <c:pt idx="3360">
                  <c:v>0.86602540378443738</c:v>
                </c:pt>
                <c:pt idx="3361">
                  <c:v>0.85716730070210978</c:v>
                </c:pt>
                <c:pt idx="3362">
                  <c:v>0.84804809615642962</c:v>
                </c:pt>
                <c:pt idx="3363">
                  <c:v>0.83867056794542638</c:v>
                </c:pt>
                <c:pt idx="3364">
                  <c:v>0.82903757255504273</c:v>
                </c:pt>
                <c:pt idx="3365">
                  <c:v>0.81915204428899147</c:v>
                </c:pt>
                <c:pt idx="3366">
                  <c:v>0.80901699437494567</c:v>
                </c:pt>
                <c:pt idx="3367">
                  <c:v>0.79863551004729805</c:v>
                </c:pt>
                <c:pt idx="3368">
                  <c:v>0.78801075360672579</c:v>
                </c:pt>
                <c:pt idx="3369">
                  <c:v>0.77714596145697323</c:v>
                </c:pt>
                <c:pt idx="3370">
                  <c:v>0.7660444431189789</c:v>
                </c:pt>
                <c:pt idx="3371">
                  <c:v>0.75470958022277124</c:v>
                </c:pt>
                <c:pt idx="3372">
                  <c:v>0.7431448254773918</c:v>
                </c:pt>
                <c:pt idx="3373">
                  <c:v>0.73135370161917601</c:v>
                </c:pt>
                <c:pt idx="3374">
                  <c:v>0.71933980033865508</c:v>
                </c:pt>
                <c:pt idx="3375">
                  <c:v>0.70710678118654979</c:v>
                </c:pt>
                <c:pt idx="3376">
                  <c:v>0.69465837045899781</c:v>
                </c:pt>
                <c:pt idx="3377">
                  <c:v>0.68199836006249726</c:v>
                </c:pt>
                <c:pt idx="3378">
                  <c:v>0.66913060635886568</c:v>
                </c:pt>
                <c:pt idx="3379">
                  <c:v>0.65605902899051294</c:v>
                </c:pt>
                <c:pt idx="3380">
                  <c:v>0.64278760968654325</c:v>
                </c:pt>
                <c:pt idx="3381">
                  <c:v>0.6293203910498395</c:v>
                </c:pt>
                <c:pt idx="3382">
                  <c:v>0.6156614753256584</c:v>
                </c:pt>
                <c:pt idx="3383">
                  <c:v>0.60181502315204638</c:v>
                </c:pt>
                <c:pt idx="3384">
                  <c:v>0.58778525229247502</c:v>
                </c:pt>
                <c:pt idx="3385">
                  <c:v>0.57357643635105182</c:v>
                </c:pt>
                <c:pt idx="3386">
                  <c:v>0.55919290347075057</c:v>
                </c:pt>
                <c:pt idx="3387">
                  <c:v>0.54463903501502875</c:v>
                </c:pt>
                <c:pt idx="3388">
                  <c:v>0.52991926423320457</c:v>
                </c:pt>
                <c:pt idx="3389">
                  <c:v>0.51503807491005782</c:v>
                </c:pt>
                <c:pt idx="3390">
                  <c:v>0.50000000000000144</c:v>
                </c:pt>
                <c:pt idx="3391">
                  <c:v>0.48480962024634261</c:v>
                </c:pt>
                <c:pt idx="3392">
                  <c:v>0.46947156278589419</c:v>
                </c:pt>
                <c:pt idx="3393">
                  <c:v>0.45399049973954808</c:v>
                </c:pt>
                <c:pt idx="3394">
                  <c:v>0.43837114678907646</c:v>
                </c:pt>
                <c:pt idx="3395">
                  <c:v>0.42261826174070272</c:v>
                </c:pt>
                <c:pt idx="3396">
                  <c:v>0.40673664307580126</c:v>
                </c:pt>
                <c:pt idx="3397">
                  <c:v>0.39073112848927249</c:v>
                </c:pt>
                <c:pt idx="3398">
                  <c:v>0.37460659341591507</c:v>
                </c:pt>
                <c:pt idx="3399">
                  <c:v>0.35836794954530105</c:v>
                </c:pt>
                <c:pt idx="3400">
                  <c:v>0.34202014332567388</c:v>
                </c:pt>
                <c:pt idx="3401">
                  <c:v>0.32556815445715953</c:v>
                </c:pt>
                <c:pt idx="3402">
                  <c:v>0.30901699437494795</c:v>
                </c:pt>
                <c:pt idx="3403">
                  <c:v>0.29237170472273488</c:v>
                </c:pt>
                <c:pt idx="3404">
                  <c:v>0.27563735581700177</c:v>
                </c:pt>
                <c:pt idx="3405">
                  <c:v>0.25881904510252102</c:v>
                </c:pt>
                <c:pt idx="3406">
                  <c:v>0.24192189559967245</c:v>
                </c:pt>
                <c:pt idx="3407">
                  <c:v>0.22495105434386736</c:v>
                </c:pt>
                <c:pt idx="3408">
                  <c:v>0.20791169081775929</c:v>
                </c:pt>
                <c:pt idx="3409">
                  <c:v>0.19080899537654233</c:v>
                </c:pt>
                <c:pt idx="3410">
                  <c:v>0.17364817766692545</c:v>
                </c:pt>
                <c:pt idx="3411">
                  <c:v>0.15643446504023756</c:v>
                </c:pt>
                <c:pt idx="3412">
                  <c:v>0.13917310096006971</c:v>
                </c:pt>
                <c:pt idx="3413">
                  <c:v>0.12186934340514929</c:v>
                </c:pt>
                <c:pt idx="3414">
                  <c:v>0.10452846326765283</c:v>
                </c:pt>
                <c:pt idx="3415">
                  <c:v>8.7155742747655085E-2</c:v>
                </c:pt>
                <c:pt idx="3416">
                  <c:v>6.9756473744119751E-2</c:v>
                </c:pt>
                <c:pt idx="3417">
                  <c:v>5.2335956242949996E-2</c:v>
                </c:pt>
                <c:pt idx="3418">
                  <c:v>3.4899496702504675E-2</c:v>
                </c:pt>
                <c:pt idx="3419">
                  <c:v>1.7452406437284754E-2</c:v>
                </c:pt>
                <c:pt idx="3420">
                  <c:v>-1.2249316144741229E-15</c:v>
                </c:pt>
                <c:pt idx="3421">
                  <c:v>-1.7452406437287203E-2</c:v>
                </c:pt>
                <c:pt idx="3422">
                  <c:v>-3.4899496702492927E-2</c:v>
                </c:pt>
                <c:pt idx="3423">
                  <c:v>-5.2335956242938256E-2</c:v>
                </c:pt>
                <c:pt idx="3424">
                  <c:v>-6.9756473744122194E-2</c:v>
                </c:pt>
                <c:pt idx="3425">
                  <c:v>-8.7155742747657527E-2</c:v>
                </c:pt>
                <c:pt idx="3426">
                  <c:v>-0.10452846326765527</c:v>
                </c:pt>
                <c:pt idx="3427">
                  <c:v>-0.12186934340515172</c:v>
                </c:pt>
                <c:pt idx="3428">
                  <c:v>-0.13917310096005805</c:v>
                </c:pt>
                <c:pt idx="3429">
                  <c:v>-0.15643446504022593</c:v>
                </c:pt>
                <c:pt idx="3430">
                  <c:v>-0.17364817766692786</c:v>
                </c:pt>
                <c:pt idx="3431">
                  <c:v>-0.19080899537654475</c:v>
                </c:pt>
                <c:pt idx="3432">
                  <c:v>-0.20791169081776167</c:v>
                </c:pt>
                <c:pt idx="3433">
                  <c:v>-0.2249510543438559</c:v>
                </c:pt>
                <c:pt idx="3434">
                  <c:v>-0.24192189559966104</c:v>
                </c:pt>
                <c:pt idx="3435">
                  <c:v>-0.25881904510251652</c:v>
                </c:pt>
                <c:pt idx="3436">
                  <c:v>-0.27563735581699733</c:v>
                </c:pt>
                <c:pt idx="3437">
                  <c:v>-0.29237170472273721</c:v>
                </c:pt>
                <c:pt idx="3438">
                  <c:v>-0.30901699437495028</c:v>
                </c:pt>
                <c:pt idx="3439">
                  <c:v>-0.32556815445714837</c:v>
                </c:pt>
                <c:pt idx="3440">
                  <c:v>-0.34202014332566283</c:v>
                </c:pt>
                <c:pt idx="3441">
                  <c:v>-0.35836794954529672</c:v>
                </c:pt>
                <c:pt idx="3442">
                  <c:v>-0.37460659341591079</c:v>
                </c:pt>
                <c:pt idx="3443">
                  <c:v>-0.39073112848927477</c:v>
                </c:pt>
                <c:pt idx="3444">
                  <c:v>-0.40673664307579699</c:v>
                </c:pt>
                <c:pt idx="3445">
                  <c:v>-0.42261826174069206</c:v>
                </c:pt>
                <c:pt idx="3446">
                  <c:v>-0.4383711467890723</c:v>
                </c:pt>
                <c:pt idx="3447">
                  <c:v>-0.45399049973954392</c:v>
                </c:pt>
                <c:pt idx="3448">
                  <c:v>-0.46947156278589008</c:v>
                </c:pt>
                <c:pt idx="3449">
                  <c:v>-0.4848096202463385</c:v>
                </c:pt>
                <c:pt idx="3450">
                  <c:v>-0.49999999999999745</c:v>
                </c:pt>
                <c:pt idx="3451">
                  <c:v>-0.51503807491005382</c:v>
                </c:pt>
                <c:pt idx="3452">
                  <c:v>-0.52991926423320057</c:v>
                </c:pt>
                <c:pt idx="3453">
                  <c:v>-0.54463903501502486</c:v>
                </c:pt>
                <c:pt idx="3454">
                  <c:v>-0.55919290347074668</c:v>
                </c:pt>
                <c:pt idx="3455">
                  <c:v>-0.57357643635104216</c:v>
                </c:pt>
                <c:pt idx="3456">
                  <c:v>-0.58778525229247125</c:v>
                </c:pt>
                <c:pt idx="3457">
                  <c:v>-0.60181502315204838</c:v>
                </c:pt>
                <c:pt idx="3458">
                  <c:v>-0.61566147532565474</c:v>
                </c:pt>
                <c:pt idx="3459">
                  <c:v>-0.62932039104983584</c:v>
                </c:pt>
                <c:pt idx="3460">
                  <c:v>-0.64278760968653958</c:v>
                </c:pt>
                <c:pt idx="3461">
                  <c:v>-0.65605902899050406</c:v>
                </c:pt>
                <c:pt idx="3462">
                  <c:v>-0.66913060635885691</c:v>
                </c:pt>
                <c:pt idx="3463">
                  <c:v>-0.68199836006249903</c:v>
                </c:pt>
                <c:pt idx="3464">
                  <c:v>-0.69465837045899959</c:v>
                </c:pt>
                <c:pt idx="3465">
                  <c:v>-0.70710678118654646</c:v>
                </c:pt>
                <c:pt idx="3466">
                  <c:v>-0.71933980033864686</c:v>
                </c:pt>
                <c:pt idx="3467">
                  <c:v>-0.73135370161916802</c:v>
                </c:pt>
                <c:pt idx="3468">
                  <c:v>-0.74314482547739347</c:v>
                </c:pt>
                <c:pt idx="3469">
                  <c:v>-0.75470958022277279</c:v>
                </c:pt>
                <c:pt idx="3470">
                  <c:v>-0.76604444311898046</c:v>
                </c:pt>
                <c:pt idx="3471">
                  <c:v>-0.77714596145697035</c:v>
                </c:pt>
                <c:pt idx="3472">
                  <c:v>-0.78801075360671857</c:v>
                </c:pt>
                <c:pt idx="3473">
                  <c:v>-0.79863551004729105</c:v>
                </c:pt>
                <c:pt idx="3474">
                  <c:v>-0.80901699437494712</c:v>
                </c:pt>
                <c:pt idx="3475">
                  <c:v>-0.81915204428899291</c:v>
                </c:pt>
                <c:pt idx="3476">
                  <c:v>-0.82903757255504407</c:v>
                </c:pt>
                <c:pt idx="3477">
                  <c:v>-0.83867056794542005</c:v>
                </c:pt>
                <c:pt idx="3478">
                  <c:v>-0.8480480961564234</c:v>
                </c:pt>
                <c:pt idx="3479">
                  <c:v>-0.857167300702111</c:v>
                </c:pt>
                <c:pt idx="3480">
                  <c:v>-0.8660254037844386</c:v>
                </c:pt>
                <c:pt idx="3481">
                  <c:v>-0.87461970713939696</c:v>
                </c:pt>
                <c:pt idx="3482">
                  <c:v>-0.88294759285892921</c:v>
                </c:pt>
                <c:pt idx="3483">
                  <c:v>-0.89100652418836479</c:v>
                </c:pt>
                <c:pt idx="3484">
                  <c:v>-0.89879404629916504</c:v>
                </c:pt>
                <c:pt idx="3485">
                  <c:v>-0.90630778703664916</c:v>
                </c:pt>
                <c:pt idx="3486">
                  <c:v>-0.91354545764260109</c:v>
                </c:pt>
                <c:pt idx="3487">
                  <c:v>-0.92050485345244148</c:v>
                </c:pt>
                <c:pt idx="3488">
                  <c:v>-0.92718385456678409</c:v>
                </c:pt>
                <c:pt idx="3489">
                  <c:v>-0.93358042649719952</c:v>
                </c:pt>
                <c:pt idx="3490">
                  <c:v>-0.9396926207859071</c:v>
                </c:pt>
                <c:pt idx="3491">
                  <c:v>-0.9455185755993164</c:v>
                </c:pt>
                <c:pt idx="3492">
                  <c:v>-0.95105651629515398</c:v>
                </c:pt>
                <c:pt idx="3493">
                  <c:v>-0.95630475596303655</c:v>
                </c:pt>
                <c:pt idx="3494">
                  <c:v>-0.96126169593831667</c:v>
                </c:pt>
                <c:pt idx="3495">
                  <c:v>-0.96592582628906687</c:v>
                </c:pt>
                <c:pt idx="3496">
                  <c:v>-0.9702957262759957</c:v>
                </c:pt>
                <c:pt idx="3497">
                  <c:v>-0.97437006478523502</c:v>
                </c:pt>
                <c:pt idx="3498">
                  <c:v>-0.97814760073380602</c:v>
                </c:pt>
                <c:pt idx="3499">
                  <c:v>-0.98162718344766209</c:v>
                </c:pt>
                <c:pt idx="3500">
                  <c:v>-0.9848077530122068</c:v>
                </c:pt>
                <c:pt idx="3501">
                  <c:v>-0.98768834059513688</c:v>
                </c:pt>
                <c:pt idx="3502">
                  <c:v>-0.99026806874156992</c:v>
                </c:pt>
                <c:pt idx="3503">
                  <c:v>-0.99254615164132198</c:v>
                </c:pt>
                <c:pt idx="3504">
                  <c:v>-0.99452189536827362</c:v>
                </c:pt>
                <c:pt idx="3505">
                  <c:v>-0.99619469809174477</c:v>
                </c:pt>
                <c:pt idx="3506">
                  <c:v>-0.99756405025982375</c:v>
                </c:pt>
                <c:pt idx="3507">
                  <c:v>-0.99862953475457361</c:v>
                </c:pt>
                <c:pt idx="3508">
                  <c:v>-0.99939082701909565</c:v>
                </c:pt>
                <c:pt idx="3509">
                  <c:v>-0.99984769515639127</c:v>
                </c:pt>
                <c:pt idx="3510">
                  <c:v>-1</c:v>
                </c:pt>
                <c:pt idx="3511">
                  <c:v>-0.99984769515639127</c:v>
                </c:pt>
                <c:pt idx="3512">
                  <c:v>-0.99939082701909598</c:v>
                </c:pt>
                <c:pt idx="3513">
                  <c:v>-0.99862953475457406</c:v>
                </c:pt>
                <c:pt idx="3514">
                  <c:v>-0.99756405025982431</c:v>
                </c:pt>
                <c:pt idx="3515">
                  <c:v>-0.99619469809174543</c:v>
                </c:pt>
                <c:pt idx="3516">
                  <c:v>-0.99452189536827373</c:v>
                </c:pt>
                <c:pt idx="3517">
                  <c:v>-0.99254615164132221</c:v>
                </c:pt>
                <c:pt idx="3518">
                  <c:v>-0.99026806874157114</c:v>
                </c:pt>
                <c:pt idx="3519">
                  <c:v>-0.98768834059513821</c:v>
                </c:pt>
                <c:pt idx="3520">
                  <c:v>-0.98480775301220824</c:v>
                </c:pt>
                <c:pt idx="3521">
                  <c:v>-0.98162718344766497</c:v>
                </c:pt>
                <c:pt idx="3522">
                  <c:v>-0.97814760073380624</c:v>
                </c:pt>
                <c:pt idx="3523">
                  <c:v>-0.97437006478523536</c:v>
                </c:pt>
                <c:pt idx="3524">
                  <c:v>-0.97029572627599603</c:v>
                </c:pt>
                <c:pt idx="3525">
                  <c:v>-0.96592582628906898</c:v>
                </c:pt>
                <c:pt idx="3526">
                  <c:v>-0.96126169593831889</c:v>
                </c:pt>
                <c:pt idx="3527">
                  <c:v>-0.95630475596303688</c:v>
                </c:pt>
                <c:pt idx="3528">
                  <c:v>-0.95105651629515431</c:v>
                </c:pt>
                <c:pt idx="3529">
                  <c:v>-0.94551857559931674</c:v>
                </c:pt>
                <c:pt idx="3530">
                  <c:v>-0.93969262078590754</c:v>
                </c:pt>
                <c:pt idx="3531">
                  <c:v>-0.93358042649720252</c:v>
                </c:pt>
                <c:pt idx="3532">
                  <c:v>-0.92718385456678998</c:v>
                </c:pt>
                <c:pt idx="3533">
                  <c:v>-0.92050485345244204</c:v>
                </c:pt>
                <c:pt idx="3534">
                  <c:v>-0.91354545764260164</c:v>
                </c:pt>
                <c:pt idx="3535">
                  <c:v>-0.90630778703664971</c:v>
                </c:pt>
                <c:pt idx="3536">
                  <c:v>-0.89879404629916559</c:v>
                </c:pt>
                <c:pt idx="3537">
                  <c:v>-0.89100652418836535</c:v>
                </c:pt>
                <c:pt idx="3538">
                  <c:v>-0.88294759285892987</c:v>
                </c:pt>
                <c:pt idx="3539">
                  <c:v>-0.87461970713939763</c:v>
                </c:pt>
                <c:pt idx="3540">
                  <c:v>-0.86602540378443926</c:v>
                </c:pt>
                <c:pt idx="3541">
                  <c:v>-0.85716730070211167</c:v>
                </c:pt>
                <c:pt idx="3542">
                  <c:v>-0.84804809615642396</c:v>
                </c:pt>
                <c:pt idx="3543">
                  <c:v>-0.83867056794542838</c:v>
                </c:pt>
                <c:pt idx="3544">
                  <c:v>-0.82903757255504484</c:v>
                </c:pt>
                <c:pt idx="3545">
                  <c:v>-0.81915204428899357</c:v>
                </c:pt>
                <c:pt idx="3546">
                  <c:v>-0.80901699437494778</c:v>
                </c:pt>
                <c:pt idx="3547">
                  <c:v>-0.79863551004729172</c:v>
                </c:pt>
                <c:pt idx="3548">
                  <c:v>-0.78801075360671935</c:v>
                </c:pt>
                <c:pt idx="3549">
                  <c:v>-0.77714596145697556</c:v>
                </c:pt>
                <c:pt idx="3550">
                  <c:v>-0.76604444311898123</c:v>
                </c:pt>
                <c:pt idx="3551">
                  <c:v>-0.75470958022277368</c:v>
                </c:pt>
                <c:pt idx="3552">
                  <c:v>-0.74314482547739424</c:v>
                </c:pt>
                <c:pt idx="3553">
                  <c:v>-0.73135370161916879</c:v>
                </c:pt>
                <c:pt idx="3554">
                  <c:v>-0.71933980033865763</c:v>
                </c:pt>
                <c:pt idx="3555">
                  <c:v>-0.70710678118655235</c:v>
                </c:pt>
                <c:pt idx="3556">
                  <c:v>-0.69465837045900047</c:v>
                </c:pt>
                <c:pt idx="3557">
                  <c:v>-0.68199836006249992</c:v>
                </c:pt>
                <c:pt idx="3558">
                  <c:v>-0.66913060635885779</c:v>
                </c:pt>
                <c:pt idx="3559">
                  <c:v>-0.65605902899050506</c:v>
                </c:pt>
                <c:pt idx="3560">
                  <c:v>-0.64278760968654602</c:v>
                </c:pt>
                <c:pt idx="3561">
                  <c:v>-0.62932039104984228</c:v>
                </c:pt>
                <c:pt idx="3562">
                  <c:v>-0.61566147532566129</c:v>
                </c:pt>
                <c:pt idx="3563">
                  <c:v>-0.60181502315204938</c:v>
                </c:pt>
                <c:pt idx="3564">
                  <c:v>-0.58778525229247225</c:v>
                </c:pt>
                <c:pt idx="3565">
                  <c:v>-0.57357643635104893</c:v>
                </c:pt>
                <c:pt idx="3566">
                  <c:v>-0.55919290347075357</c:v>
                </c:pt>
                <c:pt idx="3567">
                  <c:v>-0.54463903501503186</c:v>
                </c:pt>
                <c:pt idx="3568">
                  <c:v>-0.52991926423320768</c:v>
                </c:pt>
                <c:pt idx="3569">
                  <c:v>-0.51503807491005482</c:v>
                </c:pt>
                <c:pt idx="3570">
                  <c:v>-0.4999999999999985</c:v>
                </c:pt>
                <c:pt idx="3571">
                  <c:v>-0.48480962024633961</c:v>
                </c:pt>
                <c:pt idx="3572">
                  <c:v>-0.46947156278589747</c:v>
                </c:pt>
                <c:pt idx="3573">
                  <c:v>-0.45399049973955136</c:v>
                </c:pt>
                <c:pt idx="3574">
                  <c:v>-0.43837114678907979</c:v>
                </c:pt>
                <c:pt idx="3575">
                  <c:v>-0.42261826174069961</c:v>
                </c:pt>
                <c:pt idx="3576">
                  <c:v>-0.40673664307580459</c:v>
                </c:pt>
                <c:pt idx="3577">
                  <c:v>-0.39073112848927588</c:v>
                </c:pt>
                <c:pt idx="3578">
                  <c:v>-0.3746065934159119</c:v>
                </c:pt>
                <c:pt idx="3579">
                  <c:v>-0.35836794954530449</c:v>
                </c:pt>
                <c:pt idx="3580">
                  <c:v>-0.34202014332567066</c:v>
                </c:pt>
                <c:pt idx="3581">
                  <c:v>-0.32556815445715626</c:v>
                </c:pt>
                <c:pt idx="3582">
                  <c:v>-0.30901699437495145</c:v>
                </c:pt>
                <c:pt idx="3583">
                  <c:v>-0.29237170472273838</c:v>
                </c:pt>
                <c:pt idx="3584">
                  <c:v>-0.2756373558169985</c:v>
                </c:pt>
                <c:pt idx="3585">
                  <c:v>-0.25881904510252457</c:v>
                </c:pt>
                <c:pt idx="3586">
                  <c:v>-0.24192189559966915</c:v>
                </c:pt>
                <c:pt idx="3587">
                  <c:v>-0.22495105434387094</c:v>
                </c:pt>
                <c:pt idx="3588">
                  <c:v>-0.2079116908177629</c:v>
                </c:pt>
                <c:pt idx="3589">
                  <c:v>-0.19080899537654594</c:v>
                </c:pt>
                <c:pt idx="3590">
                  <c:v>-0.17364817766692905</c:v>
                </c:pt>
                <c:pt idx="3591">
                  <c:v>-0.15643446504022715</c:v>
                </c:pt>
                <c:pt idx="3592">
                  <c:v>-0.1391731009600663</c:v>
                </c:pt>
                <c:pt idx="3593">
                  <c:v>-0.12186934340515294</c:v>
                </c:pt>
                <c:pt idx="3594">
                  <c:v>-0.1045284632676565</c:v>
                </c:pt>
                <c:pt idx="3595">
                  <c:v>-8.7155742747658749E-2</c:v>
                </c:pt>
                <c:pt idx="3596">
                  <c:v>-6.9756473744123415E-2</c:v>
                </c:pt>
                <c:pt idx="3597">
                  <c:v>-5.2335956242939477E-2</c:v>
                </c:pt>
                <c:pt idx="3598">
                  <c:v>-3.4899496702508352E-2</c:v>
                </c:pt>
                <c:pt idx="3599">
                  <c:v>-1.7452406437288428E-2</c:v>
                </c:pt>
                <c:pt idx="3600">
                  <c:v>-2.45029690981724E-15</c:v>
                </c:pt>
                <c:pt idx="3601">
                  <c:v>1.7452406437283529E-2</c:v>
                </c:pt>
                <c:pt idx="3602">
                  <c:v>3.4899496702503453E-2</c:v>
                </c:pt>
                <c:pt idx="3603">
                  <c:v>5.2335956242948775E-2</c:v>
                </c:pt>
                <c:pt idx="3604">
                  <c:v>6.9756473744118516E-2</c:v>
                </c:pt>
                <c:pt idx="3605">
                  <c:v>8.7155742747653864E-2</c:v>
                </c:pt>
                <c:pt idx="3606">
                  <c:v>0.10452846326765163</c:v>
                </c:pt>
                <c:pt idx="3607">
                  <c:v>0.12186934340514809</c:v>
                </c:pt>
                <c:pt idx="3608">
                  <c:v>0.13917310096006849</c:v>
                </c:pt>
                <c:pt idx="3609">
                  <c:v>0.15643446504022229</c:v>
                </c:pt>
                <c:pt idx="3610">
                  <c:v>0.17364817766692422</c:v>
                </c:pt>
                <c:pt idx="3611">
                  <c:v>0.19080899537654114</c:v>
                </c:pt>
                <c:pt idx="3612">
                  <c:v>0.20791169081775809</c:v>
                </c:pt>
                <c:pt idx="3613">
                  <c:v>0.22495105434386617</c:v>
                </c:pt>
                <c:pt idx="3614">
                  <c:v>0.24192189559967128</c:v>
                </c:pt>
                <c:pt idx="3615">
                  <c:v>0.25881904510251297</c:v>
                </c:pt>
                <c:pt idx="3616">
                  <c:v>0.27563735581699378</c:v>
                </c:pt>
                <c:pt idx="3617">
                  <c:v>0.29237170472273372</c:v>
                </c:pt>
                <c:pt idx="3618">
                  <c:v>0.30901699437494679</c:v>
                </c:pt>
                <c:pt idx="3619">
                  <c:v>0.32556815445715837</c:v>
                </c:pt>
                <c:pt idx="3620">
                  <c:v>0.34202014332565939</c:v>
                </c:pt>
                <c:pt idx="3621">
                  <c:v>0.35836794954529327</c:v>
                </c:pt>
                <c:pt idx="3622">
                  <c:v>0.37460659341590735</c:v>
                </c:pt>
                <c:pt idx="3623">
                  <c:v>0.39073112848927138</c:v>
                </c:pt>
                <c:pt idx="3624">
                  <c:v>0.4067366430758001</c:v>
                </c:pt>
                <c:pt idx="3625">
                  <c:v>0.42261826174070161</c:v>
                </c:pt>
                <c:pt idx="3626">
                  <c:v>0.43837114678906897</c:v>
                </c:pt>
                <c:pt idx="3627">
                  <c:v>0.45399049973954064</c:v>
                </c:pt>
                <c:pt idx="3628">
                  <c:v>0.46947156278588686</c:v>
                </c:pt>
                <c:pt idx="3629">
                  <c:v>0.48480962024633528</c:v>
                </c:pt>
                <c:pt idx="3630">
                  <c:v>0.50000000000000044</c:v>
                </c:pt>
                <c:pt idx="3631">
                  <c:v>0.5150380749100506</c:v>
                </c:pt>
                <c:pt idx="3632">
                  <c:v>0.52991926423319746</c:v>
                </c:pt>
                <c:pt idx="3633">
                  <c:v>0.54463903501502176</c:v>
                </c:pt>
                <c:pt idx="3634">
                  <c:v>0.55919290347074369</c:v>
                </c:pt>
                <c:pt idx="3635">
                  <c:v>0.57357643635104494</c:v>
                </c:pt>
                <c:pt idx="3636">
                  <c:v>0.58778525229247403</c:v>
                </c:pt>
                <c:pt idx="3637">
                  <c:v>0.60181502315204538</c:v>
                </c:pt>
                <c:pt idx="3638">
                  <c:v>0.6156614753256574</c:v>
                </c:pt>
                <c:pt idx="3639">
                  <c:v>0.62932039104983295</c:v>
                </c:pt>
                <c:pt idx="3640">
                  <c:v>0.64278760968653681</c:v>
                </c:pt>
                <c:pt idx="3641">
                  <c:v>0.65605902899050672</c:v>
                </c:pt>
                <c:pt idx="3642">
                  <c:v>0.66913060635885413</c:v>
                </c:pt>
                <c:pt idx="3643">
                  <c:v>0.68199836006249637</c:v>
                </c:pt>
                <c:pt idx="3644">
                  <c:v>0.69465837045899692</c:v>
                </c:pt>
                <c:pt idx="3645">
                  <c:v>0.70710678118654391</c:v>
                </c:pt>
                <c:pt idx="3646">
                  <c:v>0.7193398003386493</c:v>
                </c:pt>
                <c:pt idx="3647">
                  <c:v>0.73135370161917035</c:v>
                </c:pt>
                <c:pt idx="3648">
                  <c:v>0.74314482547739102</c:v>
                </c:pt>
                <c:pt idx="3649">
                  <c:v>0.75470958022277046</c:v>
                </c:pt>
                <c:pt idx="3650">
                  <c:v>0.76604444311897812</c:v>
                </c:pt>
                <c:pt idx="3651">
                  <c:v>0.77714596145697246</c:v>
                </c:pt>
                <c:pt idx="3652">
                  <c:v>0.78801075360672068</c:v>
                </c:pt>
                <c:pt idx="3653">
                  <c:v>0.79863551004728883</c:v>
                </c:pt>
                <c:pt idx="3654">
                  <c:v>0.8090169943749449</c:v>
                </c:pt>
                <c:pt idx="3655">
                  <c:v>0.8191520442889908</c:v>
                </c:pt>
                <c:pt idx="3656">
                  <c:v>0.82903757255504207</c:v>
                </c:pt>
                <c:pt idx="3657">
                  <c:v>0.83867056794542572</c:v>
                </c:pt>
                <c:pt idx="3658">
                  <c:v>0.84804809615642518</c:v>
                </c:pt>
                <c:pt idx="3659">
                  <c:v>0.85716730070210911</c:v>
                </c:pt>
                <c:pt idx="3660">
                  <c:v>0.86602540378443682</c:v>
                </c:pt>
                <c:pt idx="3661">
                  <c:v>0.87461970713939519</c:v>
                </c:pt>
                <c:pt idx="3662">
                  <c:v>0.88294759285892754</c:v>
                </c:pt>
                <c:pt idx="3663">
                  <c:v>0.89100652418836956</c:v>
                </c:pt>
                <c:pt idx="3664">
                  <c:v>0.89879404629916348</c:v>
                </c:pt>
                <c:pt idx="3665">
                  <c:v>0.90630778703664761</c:v>
                </c:pt>
                <c:pt idx="3666">
                  <c:v>0.91354545764259965</c:v>
                </c:pt>
                <c:pt idx="3667">
                  <c:v>0.92050485345243727</c:v>
                </c:pt>
                <c:pt idx="3668">
                  <c:v>0.92718385456678543</c:v>
                </c:pt>
                <c:pt idx="3669">
                  <c:v>0.93358042649720074</c:v>
                </c:pt>
                <c:pt idx="3670">
                  <c:v>0.93969262078590832</c:v>
                </c:pt>
                <c:pt idx="3671">
                  <c:v>0.94551857559931751</c:v>
                </c:pt>
                <c:pt idx="3672">
                  <c:v>0.95105651629515064</c:v>
                </c:pt>
                <c:pt idx="3673">
                  <c:v>0.95630475596303344</c:v>
                </c:pt>
                <c:pt idx="3674">
                  <c:v>0.96126169593831756</c:v>
                </c:pt>
                <c:pt idx="3675">
                  <c:v>0.96592582628906776</c:v>
                </c:pt>
                <c:pt idx="3676">
                  <c:v>0.97029572627599658</c:v>
                </c:pt>
                <c:pt idx="3677">
                  <c:v>0.9743700647852358</c:v>
                </c:pt>
                <c:pt idx="3678">
                  <c:v>0.97814760073380669</c:v>
                </c:pt>
                <c:pt idx="3679">
                  <c:v>0.98162718344766275</c:v>
                </c:pt>
                <c:pt idx="3680">
                  <c:v>0.98480775301220735</c:v>
                </c:pt>
                <c:pt idx="3681">
                  <c:v>0.98768834059513744</c:v>
                </c:pt>
                <c:pt idx="3682">
                  <c:v>0.99026806874157047</c:v>
                </c:pt>
                <c:pt idx="3683">
                  <c:v>0.99254615164132243</c:v>
                </c:pt>
                <c:pt idx="3684">
                  <c:v>0.99452189536827396</c:v>
                </c:pt>
                <c:pt idx="3685">
                  <c:v>0.99619469809174499</c:v>
                </c:pt>
                <c:pt idx="3686">
                  <c:v>0.99756405025982398</c:v>
                </c:pt>
                <c:pt idx="3687">
                  <c:v>0.99862953475457383</c:v>
                </c:pt>
                <c:pt idx="3688">
                  <c:v>0.99939082701909576</c:v>
                </c:pt>
                <c:pt idx="3689">
                  <c:v>0.99984769515639127</c:v>
                </c:pt>
                <c:pt idx="3690">
                  <c:v>1</c:v>
                </c:pt>
                <c:pt idx="3691">
                  <c:v>0.99984769515639105</c:v>
                </c:pt>
                <c:pt idx="3692">
                  <c:v>0.99939082701909587</c:v>
                </c:pt>
                <c:pt idx="3693">
                  <c:v>0.99862953475457394</c:v>
                </c:pt>
                <c:pt idx="3694">
                  <c:v>0.99756405025982409</c:v>
                </c:pt>
                <c:pt idx="3695">
                  <c:v>0.9961946980917451</c:v>
                </c:pt>
                <c:pt idx="3696">
                  <c:v>0.99452189536827262</c:v>
                </c:pt>
                <c:pt idx="3697">
                  <c:v>0.99254615164132265</c:v>
                </c:pt>
                <c:pt idx="3698">
                  <c:v>0.99026806874157058</c:v>
                </c:pt>
                <c:pt idx="3699">
                  <c:v>0.98768834059513766</c:v>
                </c:pt>
                <c:pt idx="3700">
                  <c:v>0.98480775301220758</c:v>
                </c:pt>
                <c:pt idx="3701">
                  <c:v>0.98162718344766298</c:v>
                </c:pt>
                <c:pt idx="3702">
                  <c:v>0.97814760073380402</c:v>
                </c:pt>
                <c:pt idx="3703">
                  <c:v>0.97437006478523613</c:v>
                </c:pt>
                <c:pt idx="3704">
                  <c:v>0.97029572627599692</c:v>
                </c:pt>
                <c:pt idx="3705">
                  <c:v>0.96592582628906809</c:v>
                </c:pt>
                <c:pt idx="3706">
                  <c:v>0.96126169593831801</c:v>
                </c:pt>
                <c:pt idx="3707">
                  <c:v>0.95630475596303377</c:v>
                </c:pt>
                <c:pt idx="3708">
                  <c:v>0.95105651629515542</c:v>
                </c:pt>
                <c:pt idx="3709">
                  <c:v>0.94551857559931796</c:v>
                </c:pt>
                <c:pt idx="3710">
                  <c:v>0.93969262078590876</c:v>
                </c:pt>
                <c:pt idx="3711">
                  <c:v>0.9335804264972013</c:v>
                </c:pt>
                <c:pt idx="3712">
                  <c:v>0.92718385456678598</c:v>
                </c:pt>
                <c:pt idx="3713">
                  <c:v>0.92050485345243793</c:v>
                </c:pt>
                <c:pt idx="3714">
                  <c:v>0.91354545764260309</c:v>
                </c:pt>
                <c:pt idx="3715">
                  <c:v>0.90630778703665127</c:v>
                </c:pt>
                <c:pt idx="3716">
                  <c:v>0.89879404629916726</c:v>
                </c:pt>
                <c:pt idx="3717">
                  <c:v>0.89100652418836701</c:v>
                </c:pt>
                <c:pt idx="3718">
                  <c:v>0.88294759285892488</c:v>
                </c:pt>
                <c:pt idx="3719">
                  <c:v>0.8746197071393994</c:v>
                </c:pt>
                <c:pt idx="3720">
                  <c:v>0.86602540378444115</c:v>
                </c:pt>
                <c:pt idx="3721">
                  <c:v>0.85716730070211355</c:v>
                </c:pt>
                <c:pt idx="3722">
                  <c:v>0.84804809615642596</c:v>
                </c:pt>
                <c:pt idx="3723">
                  <c:v>0.83867056794542272</c:v>
                </c:pt>
                <c:pt idx="3724">
                  <c:v>0.82903757255503896</c:v>
                </c:pt>
                <c:pt idx="3725">
                  <c:v>0.81915204428899568</c:v>
                </c:pt>
                <c:pt idx="3726">
                  <c:v>0.80901699437495</c:v>
                </c:pt>
                <c:pt idx="3727">
                  <c:v>0.79863551004729394</c:v>
                </c:pt>
                <c:pt idx="3728">
                  <c:v>0.78801075360672157</c:v>
                </c:pt>
                <c:pt idx="3729">
                  <c:v>0.7771459614569689</c:v>
                </c:pt>
                <c:pt idx="3730">
                  <c:v>0.76604444311898356</c:v>
                </c:pt>
                <c:pt idx="3731">
                  <c:v>0.75470958022277601</c:v>
                </c:pt>
                <c:pt idx="3732">
                  <c:v>0.74314482547739669</c:v>
                </c:pt>
                <c:pt idx="3733">
                  <c:v>0.73135370161917135</c:v>
                </c:pt>
                <c:pt idx="3734">
                  <c:v>0.7193398003386503</c:v>
                </c:pt>
                <c:pt idx="3735">
                  <c:v>0.70710678118654491</c:v>
                </c:pt>
                <c:pt idx="3736">
                  <c:v>0.69465837045900314</c:v>
                </c:pt>
                <c:pt idx="3737">
                  <c:v>0.68199836006250258</c:v>
                </c:pt>
                <c:pt idx="3738">
                  <c:v>0.66913060635886057</c:v>
                </c:pt>
                <c:pt idx="3739">
                  <c:v>0.65605902899050783</c:v>
                </c:pt>
                <c:pt idx="3740">
                  <c:v>0.64278760968653792</c:v>
                </c:pt>
                <c:pt idx="3741">
                  <c:v>0.62932039104984516</c:v>
                </c:pt>
                <c:pt idx="3742">
                  <c:v>0.61566147532566418</c:v>
                </c:pt>
                <c:pt idx="3743">
                  <c:v>0.60181502315205226</c:v>
                </c:pt>
                <c:pt idx="3744">
                  <c:v>0.58778525229247514</c:v>
                </c:pt>
                <c:pt idx="3745">
                  <c:v>0.57357643635104616</c:v>
                </c:pt>
                <c:pt idx="3746">
                  <c:v>0.55919290347074491</c:v>
                </c:pt>
                <c:pt idx="3747">
                  <c:v>0.54463903501503497</c:v>
                </c:pt>
                <c:pt idx="3748">
                  <c:v>0.52991926423321078</c:v>
                </c:pt>
                <c:pt idx="3749">
                  <c:v>0.51503807491005804</c:v>
                </c:pt>
                <c:pt idx="3750">
                  <c:v>0.50000000000000167</c:v>
                </c:pt>
                <c:pt idx="3751">
                  <c:v>0.48480962024633656</c:v>
                </c:pt>
                <c:pt idx="3752">
                  <c:v>0.46947156278590069</c:v>
                </c:pt>
                <c:pt idx="3753">
                  <c:v>0.45399049973955463</c:v>
                </c:pt>
                <c:pt idx="3754">
                  <c:v>0.43837114678908307</c:v>
                </c:pt>
                <c:pt idx="3755">
                  <c:v>0.42261826174070294</c:v>
                </c:pt>
                <c:pt idx="3756">
                  <c:v>0.40673664307580149</c:v>
                </c:pt>
                <c:pt idx="3757">
                  <c:v>0.39073112848927277</c:v>
                </c:pt>
                <c:pt idx="3758">
                  <c:v>0.3746065934159219</c:v>
                </c:pt>
                <c:pt idx="3759">
                  <c:v>0.35836794954530793</c:v>
                </c:pt>
                <c:pt idx="3760">
                  <c:v>0.3420201433256741</c:v>
                </c:pt>
                <c:pt idx="3761">
                  <c:v>0.32556815445715975</c:v>
                </c:pt>
                <c:pt idx="3762">
                  <c:v>0.30901699437494817</c:v>
                </c:pt>
                <c:pt idx="3763">
                  <c:v>0.2923717047227487</c:v>
                </c:pt>
                <c:pt idx="3764">
                  <c:v>0.27563735581700888</c:v>
                </c:pt>
                <c:pt idx="3765">
                  <c:v>0.25881904510252812</c:v>
                </c:pt>
                <c:pt idx="3766">
                  <c:v>0.2419218955996727</c:v>
                </c:pt>
                <c:pt idx="3767">
                  <c:v>0.22495105434386758</c:v>
                </c:pt>
                <c:pt idx="3768">
                  <c:v>0.20791169081775954</c:v>
                </c:pt>
                <c:pt idx="3769">
                  <c:v>0.19080899537655654</c:v>
                </c:pt>
                <c:pt idx="3770">
                  <c:v>0.17364817766693968</c:v>
                </c:pt>
                <c:pt idx="3771">
                  <c:v>0.15643446504023778</c:v>
                </c:pt>
                <c:pt idx="3772">
                  <c:v>0.13917310096006993</c:v>
                </c:pt>
                <c:pt idx="3773">
                  <c:v>0.12186934340514954</c:v>
                </c:pt>
                <c:pt idx="3774">
                  <c:v>0.10452846326766721</c:v>
                </c:pt>
                <c:pt idx="3775">
                  <c:v>8.7155742747669476E-2</c:v>
                </c:pt>
                <c:pt idx="3776">
                  <c:v>6.975647374413417E-2</c:v>
                </c:pt>
                <c:pt idx="3777">
                  <c:v>5.2335956242950246E-2</c:v>
                </c:pt>
                <c:pt idx="3778">
                  <c:v>3.4899496702504924E-2</c:v>
                </c:pt>
                <c:pt idx="3779">
                  <c:v>1.7452406437285E-2</c:v>
                </c:pt>
                <c:pt idx="3780">
                  <c:v>1.3230952791709605E-14</c:v>
                </c:pt>
                <c:pt idx="3781">
                  <c:v>-1.7452406437272749E-2</c:v>
                </c:pt>
                <c:pt idx="3782">
                  <c:v>-3.4899496702492677E-2</c:v>
                </c:pt>
                <c:pt idx="3783">
                  <c:v>-5.2335956242938006E-2</c:v>
                </c:pt>
                <c:pt idx="3784">
                  <c:v>-6.9756473744121944E-2</c:v>
                </c:pt>
                <c:pt idx="3785">
                  <c:v>-8.7155742747657278E-2</c:v>
                </c:pt>
                <c:pt idx="3786">
                  <c:v>-0.1045284632676409</c:v>
                </c:pt>
                <c:pt idx="3787">
                  <c:v>-0.12186934340513739</c:v>
                </c:pt>
                <c:pt idx="3788">
                  <c:v>-0.13917310096005781</c:v>
                </c:pt>
                <c:pt idx="3789">
                  <c:v>-0.15643446504022568</c:v>
                </c:pt>
                <c:pt idx="3790">
                  <c:v>-0.17364817766692761</c:v>
                </c:pt>
                <c:pt idx="3791">
                  <c:v>-0.1908089953765445</c:v>
                </c:pt>
                <c:pt idx="3792">
                  <c:v>-0.20791169081776145</c:v>
                </c:pt>
                <c:pt idx="3793">
                  <c:v>-0.22495105434385565</c:v>
                </c:pt>
                <c:pt idx="3794">
                  <c:v>-0.24192189559966082</c:v>
                </c:pt>
                <c:pt idx="3795">
                  <c:v>-0.25881904510251624</c:v>
                </c:pt>
                <c:pt idx="3796">
                  <c:v>-0.27563735581699705</c:v>
                </c:pt>
                <c:pt idx="3797">
                  <c:v>-0.29237170472273699</c:v>
                </c:pt>
                <c:pt idx="3798">
                  <c:v>-0.30901699437495006</c:v>
                </c:pt>
                <c:pt idx="3799">
                  <c:v>-0.32556815445714815</c:v>
                </c:pt>
                <c:pt idx="3800">
                  <c:v>-0.34202014332566261</c:v>
                </c:pt>
                <c:pt idx="3801">
                  <c:v>-0.35836794954529649</c:v>
                </c:pt>
                <c:pt idx="3802">
                  <c:v>-0.37460659341591057</c:v>
                </c:pt>
                <c:pt idx="3803">
                  <c:v>-0.39073112848927455</c:v>
                </c:pt>
                <c:pt idx="3804">
                  <c:v>-0.40673664307580326</c:v>
                </c:pt>
                <c:pt idx="3805">
                  <c:v>-0.42261826174070471</c:v>
                </c:pt>
                <c:pt idx="3806">
                  <c:v>-0.43837114678907207</c:v>
                </c:pt>
                <c:pt idx="3807">
                  <c:v>-0.4539904997395437</c:v>
                </c:pt>
                <c:pt idx="3808">
                  <c:v>-0.46947156278588986</c:v>
                </c:pt>
                <c:pt idx="3809">
                  <c:v>-0.48480962024633828</c:v>
                </c:pt>
                <c:pt idx="3810">
                  <c:v>-0.50000000000000344</c:v>
                </c:pt>
                <c:pt idx="3811">
                  <c:v>-0.51503807491005971</c:v>
                </c:pt>
                <c:pt idx="3812">
                  <c:v>-0.52991926423320046</c:v>
                </c:pt>
                <c:pt idx="3813">
                  <c:v>-0.54463903501502464</c:v>
                </c:pt>
                <c:pt idx="3814">
                  <c:v>-0.55919290347074646</c:v>
                </c:pt>
                <c:pt idx="3815">
                  <c:v>-0.57357643635104771</c:v>
                </c:pt>
                <c:pt idx="3816">
                  <c:v>-0.5877852522924768</c:v>
                </c:pt>
                <c:pt idx="3817">
                  <c:v>-0.60181502315205382</c:v>
                </c:pt>
                <c:pt idx="3818">
                  <c:v>-0.61566147532565452</c:v>
                </c:pt>
                <c:pt idx="3819">
                  <c:v>-0.62932039104983561</c:v>
                </c:pt>
                <c:pt idx="3820">
                  <c:v>-0.64278760968653947</c:v>
                </c:pt>
                <c:pt idx="3821">
                  <c:v>-0.65605902899050927</c:v>
                </c:pt>
                <c:pt idx="3822">
                  <c:v>-0.66913060635886201</c:v>
                </c:pt>
                <c:pt idx="3823">
                  <c:v>-0.68199836006250403</c:v>
                </c:pt>
                <c:pt idx="3824">
                  <c:v>-0.69465837045899426</c:v>
                </c:pt>
                <c:pt idx="3825">
                  <c:v>-0.70710678118654635</c:v>
                </c:pt>
                <c:pt idx="3826">
                  <c:v>-0.71933980033865164</c:v>
                </c:pt>
                <c:pt idx="3827">
                  <c:v>-0.73135370161917268</c:v>
                </c:pt>
                <c:pt idx="3828">
                  <c:v>-0.74314482547739802</c:v>
                </c:pt>
                <c:pt idx="3829">
                  <c:v>-0.75470958022276802</c:v>
                </c:pt>
                <c:pt idx="3830">
                  <c:v>-0.76604444311897568</c:v>
                </c:pt>
                <c:pt idx="3831">
                  <c:v>-0.77714596145697012</c:v>
                </c:pt>
                <c:pt idx="3832">
                  <c:v>-0.78801075360672279</c:v>
                </c:pt>
                <c:pt idx="3833">
                  <c:v>-0.79863551004729516</c:v>
                </c:pt>
                <c:pt idx="3834">
                  <c:v>-0.80901699437495111</c:v>
                </c:pt>
                <c:pt idx="3835">
                  <c:v>-0.81915204428898869</c:v>
                </c:pt>
                <c:pt idx="3836">
                  <c:v>-0.82903757255503996</c:v>
                </c:pt>
                <c:pt idx="3837">
                  <c:v>-0.83867056794542372</c:v>
                </c:pt>
                <c:pt idx="3838">
                  <c:v>-0.84804809615642696</c:v>
                </c:pt>
                <c:pt idx="3839">
                  <c:v>-0.85716730070211455</c:v>
                </c:pt>
                <c:pt idx="3840">
                  <c:v>-0.86602540378443493</c:v>
                </c:pt>
                <c:pt idx="3841">
                  <c:v>-0.87461970713939341</c:v>
                </c:pt>
                <c:pt idx="3842">
                  <c:v>-0.88294759285892577</c:v>
                </c:pt>
                <c:pt idx="3843">
                  <c:v>-0.8910065241883679</c:v>
                </c:pt>
                <c:pt idx="3844">
                  <c:v>-0.89879404629916815</c:v>
                </c:pt>
                <c:pt idx="3845">
                  <c:v>-0.90630778703665205</c:v>
                </c:pt>
                <c:pt idx="3846">
                  <c:v>-0.91354545764259809</c:v>
                </c:pt>
                <c:pt idx="3847">
                  <c:v>-0.9205048534524386</c:v>
                </c:pt>
                <c:pt idx="3848">
                  <c:v>-0.92718385456678676</c:v>
                </c:pt>
                <c:pt idx="3849">
                  <c:v>-0.93358042649720197</c:v>
                </c:pt>
                <c:pt idx="3850">
                  <c:v>-0.93969262078590943</c:v>
                </c:pt>
                <c:pt idx="3851">
                  <c:v>-0.94551857559931862</c:v>
                </c:pt>
                <c:pt idx="3852">
                  <c:v>-0.95105651629515164</c:v>
                </c:pt>
                <c:pt idx="3853">
                  <c:v>-0.95630475596303444</c:v>
                </c:pt>
                <c:pt idx="3854">
                  <c:v>-0.96126169593831856</c:v>
                </c:pt>
                <c:pt idx="3855">
                  <c:v>-0.96592582628906865</c:v>
                </c:pt>
                <c:pt idx="3856">
                  <c:v>-0.97029572627599736</c:v>
                </c:pt>
                <c:pt idx="3857">
                  <c:v>-0.97437006478523347</c:v>
                </c:pt>
                <c:pt idx="3858">
                  <c:v>-0.97814760073380447</c:v>
                </c:pt>
                <c:pt idx="3859">
                  <c:v>-0.98162718344766331</c:v>
                </c:pt>
                <c:pt idx="3860">
                  <c:v>-0.98480775301220791</c:v>
                </c:pt>
                <c:pt idx="3861">
                  <c:v>-0.98768834059513799</c:v>
                </c:pt>
                <c:pt idx="3862">
                  <c:v>-0.99026806874157092</c:v>
                </c:pt>
                <c:pt idx="3863">
                  <c:v>-0.99254615164132109</c:v>
                </c:pt>
                <c:pt idx="3864">
                  <c:v>-0.99452189536827285</c:v>
                </c:pt>
                <c:pt idx="3865">
                  <c:v>-0.99619469809174532</c:v>
                </c:pt>
                <c:pt idx="3866">
                  <c:v>-0.9975640502598242</c:v>
                </c:pt>
                <c:pt idx="3867">
                  <c:v>-0.99862953475457394</c:v>
                </c:pt>
                <c:pt idx="3868">
                  <c:v>-0.99939082701909543</c:v>
                </c:pt>
                <c:pt idx="3869">
                  <c:v>-0.99984769515639116</c:v>
                </c:pt>
                <c:pt idx="3870">
                  <c:v>-1</c:v>
                </c:pt>
                <c:pt idx="3871">
                  <c:v>-0.99984769515639127</c:v>
                </c:pt>
                <c:pt idx="3872">
                  <c:v>-0.99939082701909576</c:v>
                </c:pt>
                <c:pt idx="3873">
                  <c:v>-0.99862953475457372</c:v>
                </c:pt>
                <c:pt idx="3874">
                  <c:v>-0.99756405025982486</c:v>
                </c:pt>
                <c:pt idx="3875">
                  <c:v>-0.9961946980917461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F0-47E8-ADAC-DBAD81C5D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49120"/>
        <c:axId val="45359104"/>
      </c:scatterChart>
      <c:valAx>
        <c:axId val="45349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359104"/>
        <c:crosses val="autoZero"/>
        <c:crossBetween val="midCat"/>
      </c:valAx>
      <c:valAx>
        <c:axId val="45359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491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9.wmf"/><Relationship Id="rId7" Type="http://schemas.openxmlformats.org/officeDocument/2006/relationships/image" Target="../media/image63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45.png"/><Relationship Id="rId4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.wmf"/><Relationship Id="rId7" Type="http://schemas.openxmlformats.org/officeDocument/2006/relationships/image" Target="../media/image6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eg"/><Relationship Id="rId5" Type="http://schemas.openxmlformats.org/officeDocument/2006/relationships/image" Target="../media/image61.wmf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482115" y="1461660"/>
            <a:ext cx="4599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物理层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04" y="4116805"/>
            <a:ext cx="2235180" cy="3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37056"/>
            <a:ext cx="2442667" cy="3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-66937" y="4262295"/>
            <a:ext cx="225974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26401" y="3861048"/>
            <a:ext cx="1512657" cy="255757"/>
            <a:chOff x="-335549" y="3212976"/>
            <a:chExt cx="2653342" cy="687805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任意多边形 42"/>
          <p:cNvSpPr/>
          <p:nvPr/>
        </p:nvSpPr>
        <p:spPr>
          <a:xfrm>
            <a:off x="2672219" y="3861049"/>
            <a:ext cx="1276350" cy="193764"/>
          </a:xfrm>
          <a:custGeom>
            <a:avLst/>
            <a:gdLst>
              <a:gd name="connsiteX0" fmla="*/ 0 w 1276350"/>
              <a:gd name="connsiteY0" fmla="*/ 228600 h 238125"/>
              <a:gd name="connsiteX1" fmla="*/ 180975 w 1276350"/>
              <a:gd name="connsiteY1" fmla="*/ 219075 h 238125"/>
              <a:gd name="connsiteX2" fmla="*/ 228600 w 1276350"/>
              <a:gd name="connsiteY2" fmla="*/ 209550 h 238125"/>
              <a:gd name="connsiteX3" fmla="*/ 238125 w 1276350"/>
              <a:gd name="connsiteY3" fmla="*/ 123825 h 238125"/>
              <a:gd name="connsiteX4" fmla="*/ 247650 w 1276350"/>
              <a:gd name="connsiteY4" fmla="*/ 66675 h 238125"/>
              <a:gd name="connsiteX5" fmla="*/ 257175 w 1276350"/>
              <a:gd name="connsiteY5" fmla="*/ 28575 h 238125"/>
              <a:gd name="connsiteX6" fmla="*/ 314325 w 1276350"/>
              <a:gd name="connsiteY6" fmla="*/ 0 h 238125"/>
              <a:gd name="connsiteX7" fmla="*/ 466725 w 1276350"/>
              <a:gd name="connsiteY7" fmla="*/ 9525 h 238125"/>
              <a:gd name="connsiteX8" fmla="*/ 514350 w 1276350"/>
              <a:gd name="connsiteY8" fmla="*/ 19050 h 238125"/>
              <a:gd name="connsiteX9" fmla="*/ 542925 w 1276350"/>
              <a:gd name="connsiteY9" fmla="*/ 133350 h 238125"/>
              <a:gd name="connsiteX10" fmla="*/ 542925 w 1276350"/>
              <a:gd name="connsiteY10" fmla="*/ 200025 h 238125"/>
              <a:gd name="connsiteX11" fmla="*/ 552450 w 1276350"/>
              <a:gd name="connsiteY11" fmla="*/ 228600 h 238125"/>
              <a:gd name="connsiteX12" fmla="*/ 647700 w 1276350"/>
              <a:gd name="connsiteY12" fmla="*/ 238125 h 238125"/>
              <a:gd name="connsiteX13" fmla="*/ 752475 w 1276350"/>
              <a:gd name="connsiteY13" fmla="*/ 228600 h 238125"/>
              <a:gd name="connsiteX14" fmla="*/ 790575 w 1276350"/>
              <a:gd name="connsiteY14" fmla="*/ 219075 h 238125"/>
              <a:gd name="connsiteX15" fmla="*/ 781050 w 1276350"/>
              <a:gd name="connsiteY15" fmla="*/ 171450 h 238125"/>
              <a:gd name="connsiteX16" fmla="*/ 800100 w 1276350"/>
              <a:gd name="connsiteY16" fmla="*/ 104775 h 238125"/>
              <a:gd name="connsiteX17" fmla="*/ 819150 w 1276350"/>
              <a:gd name="connsiteY17" fmla="*/ 19050 h 238125"/>
              <a:gd name="connsiteX18" fmla="*/ 847725 w 1276350"/>
              <a:gd name="connsiteY18" fmla="*/ 28575 h 238125"/>
              <a:gd name="connsiteX19" fmla="*/ 942975 w 1276350"/>
              <a:gd name="connsiteY19" fmla="*/ 9525 h 238125"/>
              <a:gd name="connsiteX20" fmla="*/ 1009650 w 1276350"/>
              <a:gd name="connsiteY20" fmla="*/ 19050 h 238125"/>
              <a:gd name="connsiteX21" fmla="*/ 1038225 w 1276350"/>
              <a:gd name="connsiteY21" fmla="*/ 104775 h 238125"/>
              <a:gd name="connsiteX22" fmla="*/ 1047750 w 1276350"/>
              <a:gd name="connsiteY22" fmla="*/ 133350 h 238125"/>
              <a:gd name="connsiteX23" fmla="*/ 1047750 w 1276350"/>
              <a:gd name="connsiteY23" fmla="*/ 209550 h 238125"/>
              <a:gd name="connsiteX24" fmla="*/ 1076325 w 1276350"/>
              <a:gd name="connsiteY24" fmla="*/ 219075 h 238125"/>
              <a:gd name="connsiteX25" fmla="*/ 1276350 w 1276350"/>
              <a:gd name="connsiteY25" fmla="*/ 22860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76350" h="238125">
                <a:moveTo>
                  <a:pt x="0" y="228600"/>
                </a:moveTo>
                <a:cubicBezTo>
                  <a:pt x="60325" y="225425"/>
                  <a:pt x="120775" y="224092"/>
                  <a:pt x="180975" y="219075"/>
                </a:cubicBezTo>
                <a:cubicBezTo>
                  <a:pt x="197108" y="217731"/>
                  <a:pt x="220271" y="223432"/>
                  <a:pt x="228600" y="209550"/>
                </a:cubicBezTo>
                <a:cubicBezTo>
                  <a:pt x="243392" y="184896"/>
                  <a:pt x="234325" y="152324"/>
                  <a:pt x="238125" y="123825"/>
                </a:cubicBezTo>
                <a:cubicBezTo>
                  <a:pt x="240677" y="104682"/>
                  <a:pt x="243862" y="85613"/>
                  <a:pt x="247650" y="66675"/>
                </a:cubicBezTo>
                <a:cubicBezTo>
                  <a:pt x="250217" y="53838"/>
                  <a:pt x="249913" y="39467"/>
                  <a:pt x="257175" y="28575"/>
                </a:cubicBezTo>
                <a:cubicBezTo>
                  <a:pt x="267726" y="12748"/>
                  <a:pt x="298025" y="5433"/>
                  <a:pt x="314325" y="0"/>
                </a:cubicBezTo>
                <a:cubicBezTo>
                  <a:pt x="365125" y="3175"/>
                  <a:pt x="416055" y="4699"/>
                  <a:pt x="466725" y="9525"/>
                </a:cubicBezTo>
                <a:cubicBezTo>
                  <a:pt x="482841" y="11060"/>
                  <a:pt x="502902" y="7602"/>
                  <a:pt x="514350" y="19050"/>
                </a:cubicBezTo>
                <a:cubicBezTo>
                  <a:pt x="529444" y="34144"/>
                  <a:pt x="539777" y="114462"/>
                  <a:pt x="542925" y="133350"/>
                </a:cubicBezTo>
                <a:cubicBezTo>
                  <a:pt x="529966" y="172227"/>
                  <a:pt x="530045" y="154945"/>
                  <a:pt x="542925" y="200025"/>
                </a:cubicBezTo>
                <a:cubicBezTo>
                  <a:pt x="545683" y="209679"/>
                  <a:pt x="543014" y="225169"/>
                  <a:pt x="552450" y="228600"/>
                </a:cubicBezTo>
                <a:cubicBezTo>
                  <a:pt x="582437" y="239504"/>
                  <a:pt x="615950" y="234950"/>
                  <a:pt x="647700" y="238125"/>
                </a:cubicBezTo>
                <a:cubicBezTo>
                  <a:pt x="682625" y="234950"/>
                  <a:pt x="717714" y="233235"/>
                  <a:pt x="752475" y="228600"/>
                </a:cubicBezTo>
                <a:cubicBezTo>
                  <a:pt x="765451" y="226870"/>
                  <a:pt x="784721" y="230784"/>
                  <a:pt x="790575" y="219075"/>
                </a:cubicBezTo>
                <a:cubicBezTo>
                  <a:pt x="797815" y="204595"/>
                  <a:pt x="784225" y="187325"/>
                  <a:pt x="781050" y="171450"/>
                </a:cubicBezTo>
                <a:cubicBezTo>
                  <a:pt x="790128" y="144215"/>
                  <a:pt x="794120" y="134675"/>
                  <a:pt x="800100" y="104775"/>
                </a:cubicBezTo>
                <a:cubicBezTo>
                  <a:pt x="816863" y="20958"/>
                  <a:pt x="800613" y="74662"/>
                  <a:pt x="819150" y="19050"/>
                </a:cubicBezTo>
                <a:cubicBezTo>
                  <a:pt x="828675" y="22225"/>
                  <a:pt x="837685" y="28575"/>
                  <a:pt x="847725" y="28575"/>
                </a:cubicBezTo>
                <a:cubicBezTo>
                  <a:pt x="871079" y="28575"/>
                  <a:pt x="917799" y="15819"/>
                  <a:pt x="942975" y="9525"/>
                </a:cubicBezTo>
                <a:cubicBezTo>
                  <a:pt x="965200" y="12700"/>
                  <a:pt x="991929" y="5267"/>
                  <a:pt x="1009650" y="19050"/>
                </a:cubicBezTo>
                <a:lnTo>
                  <a:pt x="1038225" y="104775"/>
                </a:lnTo>
                <a:lnTo>
                  <a:pt x="1047750" y="133350"/>
                </a:lnTo>
                <a:cubicBezTo>
                  <a:pt x="1038650" y="160651"/>
                  <a:pt x="1027316" y="178899"/>
                  <a:pt x="1047750" y="209550"/>
                </a:cubicBezTo>
                <a:cubicBezTo>
                  <a:pt x="1053319" y="217904"/>
                  <a:pt x="1066362" y="217830"/>
                  <a:pt x="1076325" y="219075"/>
                </a:cubicBezTo>
                <a:cubicBezTo>
                  <a:pt x="1168110" y="230548"/>
                  <a:pt x="1193951" y="228600"/>
                  <a:pt x="1276350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AutoShape 2" descr="http://img0.imgtn.bdimg.com/it/u=262334475,268414755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6909212" y="3708110"/>
            <a:ext cx="1512657" cy="255757"/>
            <a:chOff x="-335549" y="3212976"/>
            <a:chExt cx="2653342" cy="687805"/>
          </a:xfrm>
        </p:grpSpPr>
        <p:cxnSp>
          <p:nvCxnSpPr>
            <p:cNvPr id="48" name="直接连接符 4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56" y="3864186"/>
            <a:ext cx="1950043" cy="6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865400" y="344963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衰减和失真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77847" y="344963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再生中继器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89668" y="332994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波形恢复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7867" y="355507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发送信号波形</a:t>
            </a:r>
          </a:p>
        </p:txBody>
      </p:sp>
    </p:spTree>
    <p:extLst>
      <p:ext uri="{BB962C8B-B14F-4D97-AF65-F5344CB8AC3E}">
        <p14:creationId xmlns:p14="http://schemas.microsoft.com/office/powerpoint/2010/main" val="248936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30014"/>
            <a:ext cx="2388561" cy="15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任意多边形 16"/>
          <p:cNvSpPr/>
          <p:nvPr/>
        </p:nvSpPr>
        <p:spPr>
          <a:xfrm>
            <a:off x="-545801" y="1476147"/>
            <a:ext cx="1848732" cy="1069609"/>
          </a:xfrm>
          <a:custGeom>
            <a:avLst/>
            <a:gdLst>
              <a:gd name="connsiteX0" fmla="*/ 0 w 2085975"/>
              <a:gd name="connsiteY0" fmla="*/ 1348095 h 1348095"/>
              <a:gd name="connsiteX1" fmla="*/ 742950 w 2085975"/>
              <a:gd name="connsiteY1" fmla="*/ 5070 h 1348095"/>
              <a:gd name="connsiteX2" fmla="*/ 1533525 w 2085975"/>
              <a:gd name="connsiteY2" fmla="*/ 871845 h 1348095"/>
              <a:gd name="connsiteX3" fmla="*/ 2085975 w 2085975"/>
              <a:gd name="connsiteY3" fmla="*/ 414645 h 134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1348095">
                <a:moveTo>
                  <a:pt x="0" y="1348095"/>
                </a:moveTo>
                <a:cubicBezTo>
                  <a:pt x="243681" y="716270"/>
                  <a:pt x="487362" y="84445"/>
                  <a:pt x="742950" y="5070"/>
                </a:cubicBezTo>
                <a:cubicBezTo>
                  <a:pt x="998538" y="-74305"/>
                  <a:pt x="1309688" y="803582"/>
                  <a:pt x="1533525" y="871845"/>
                </a:cubicBezTo>
                <a:cubicBezTo>
                  <a:pt x="1757363" y="940107"/>
                  <a:pt x="1993900" y="490845"/>
                  <a:pt x="2085975" y="4146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84" y="1463174"/>
            <a:ext cx="1872208" cy="15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-699374" y="1269891"/>
            <a:ext cx="0" cy="172819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-699374" y="2996570"/>
            <a:ext cx="2556284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123728" y="1269891"/>
            <a:ext cx="0" cy="172819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123728" y="2996570"/>
            <a:ext cx="2556284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80112" y="1269891"/>
            <a:ext cx="0" cy="172819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580112" y="2996570"/>
            <a:ext cx="2556284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27" y="31379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模拟信号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91360" y="239755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采样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70462" y="239755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量化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19180" y="24039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数字化编码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605810" y="2167971"/>
            <a:ext cx="439520" cy="18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477687" y="2167971"/>
            <a:ext cx="439520" cy="18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8028384" y="2160729"/>
            <a:ext cx="439520" cy="18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 rot="16200000">
            <a:off x="4937993" y="2772742"/>
            <a:ext cx="432048" cy="5052467"/>
          </a:xfrm>
          <a:prstGeom prst="leftBrace">
            <a:avLst>
              <a:gd name="adj1" fmla="val 480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47664" y="1231204"/>
            <a:ext cx="360040" cy="3756323"/>
          </a:xfrm>
          <a:prstGeom prst="leftBrace">
            <a:avLst>
              <a:gd name="adj1" fmla="val 480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60032" y="558924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采样频率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8346" y="2740033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050"/>
              <a:t>采</a:t>
            </a:r>
            <a:endParaRPr lang="en-US" altLang="zh-CN" sz="1050"/>
          </a:p>
          <a:p>
            <a:r>
              <a:rPr lang="zh-CN" altLang="zh-CN" sz="1050"/>
              <a:t>样</a:t>
            </a:r>
            <a:endParaRPr lang="en-US" altLang="zh-CN" sz="1050"/>
          </a:p>
          <a:p>
            <a:r>
              <a:rPr lang="zh-CN" altLang="zh-CN" sz="1050"/>
              <a:t>精</a:t>
            </a:r>
            <a:endParaRPr lang="en-US" altLang="zh-CN" sz="1050"/>
          </a:p>
          <a:p>
            <a:r>
              <a:rPr lang="zh-CN" altLang="zh-CN" sz="1050"/>
              <a:t>度</a:t>
            </a:r>
            <a:endParaRPr lang="zh-CN" altLang="en-US" sz="10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26" y="1166266"/>
            <a:ext cx="5572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82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65813" y="2130935"/>
            <a:ext cx="1621388" cy="15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307975" y="3523967"/>
            <a:ext cx="72883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://img4.imgtn.bdimg.com/it/u=3458139656,129202297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img4.imgtn.bdimg.com/it/u=3458139656,129202297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07975" y="2636911"/>
            <a:ext cx="7144345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韩老师课程优惠信息来了。各位亲，迎五一！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4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月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27-28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日，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51cto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学院课程全场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7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折，安卓端独享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6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折，直播培训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8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折再享免息贷款！还有大礼包相送！马上分享活动页面领金币吧！</a:t>
            </a:r>
            <a:b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┏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(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ω</a:t>
            </a:r>
            <a:r>
              <a: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)=☞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h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ttp://edu.51cto.com/activity/lists/id-22.html </a:t>
            </a:r>
          </a:p>
        </p:txBody>
      </p:sp>
      <p:pic>
        <p:nvPicPr>
          <p:cNvPr id="2061" name="Picture 13" descr="C:\Users\han\Documents\Tencent Files\458717185\Image\Group\[R)(F8H3IKU(@43DQ[32YW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han\Documents\Tencent Files\458717185\Image\Group\[R)(F8H3IKU(@43DQ[32YW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han\Documents\Tencent Files\458717185\Image\Group\[R)(F8H3IKU(@43DQ[32YW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han\AppData\Local\Temp\8LDO48C$8@[GWU0353$FO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1234587" y="3279457"/>
            <a:ext cx="6361749" cy="221551"/>
            <a:chOff x="-61372" y="4382443"/>
            <a:chExt cx="10518556" cy="785802"/>
          </a:xfrm>
        </p:grpSpPr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372" y="4382443"/>
              <a:ext cx="3510948" cy="78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288" y="4382443"/>
              <a:ext cx="3510948" cy="78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6" y="4382443"/>
              <a:ext cx="3510948" cy="78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60" name="组合 2059"/>
          <p:cNvGrpSpPr/>
          <p:nvPr/>
        </p:nvGrpSpPr>
        <p:grpSpPr>
          <a:xfrm>
            <a:off x="460375" y="2736270"/>
            <a:ext cx="5783289" cy="364646"/>
            <a:chOff x="884079" y="2748267"/>
            <a:chExt cx="5783289" cy="364646"/>
          </a:xfrm>
        </p:grpSpPr>
        <p:grpSp>
          <p:nvGrpSpPr>
            <p:cNvPr id="92" name="组合 91"/>
            <p:cNvGrpSpPr/>
            <p:nvPr/>
          </p:nvGrpSpPr>
          <p:grpSpPr>
            <a:xfrm>
              <a:off x="884079" y="2772261"/>
              <a:ext cx="4335994" cy="340652"/>
              <a:chOff x="-61372" y="4382443"/>
              <a:chExt cx="10518556" cy="785802"/>
            </a:xfrm>
          </p:grpSpPr>
          <p:pic>
            <p:nvPicPr>
              <p:cNvPr id="93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1372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288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6236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0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3" y="2748267"/>
              <a:ext cx="1447295" cy="340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1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8108" y="2142932"/>
            <a:ext cx="1621388" cy="15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49" name="直接箭头连接符 2048"/>
          <p:cNvCxnSpPr/>
          <p:nvPr/>
        </p:nvCxnSpPr>
        <p:spPr>
          <a:xfrm>
            <a:off x="460375" y="2918593"/>
            <a:ext cx="6559897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65709" y="3390232"/>
            <a:ext cx="7274643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858861" y="255171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A</a:t>
            </a:r>
            <a:endParaRPr lang="zh-CN" altLang="en-US" sz="2400" b="1"/>
          </a:p>
        </p:txBody>
      </p:sp>
      <p:sp>
        <p:nvSpPr>
          <p:cNvPr id="111" name="TextBox 110"/>
          <p:cNvSpPr txBox="1"/>
          <p:nvPr/>
        </p:nvSpPr>
        <p:spPr>
          <a:xfrm>
            <a:off x="8375060" y="24060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17056" y="2636911"/>
            <a:ext cx="94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信道</a:t>
            </a:r>
            <a:r>
              <a:rPr lang="en-US" altLang="zh-CN" sz="1400" b="1"/>
              <a:t>1</a:t>
            </a:r>
            <a:endParaRPr lang="zh-CN" altLang="en-US" sz="1400" b="1"/>
          </a:p>
        </p:txBody>
      </p:sp>
      <p:sp>
        <p:nvSpPr>
          <p:cNvPr id="118" name="TextBox 117"/>
          <p:cNvSpPr txBox="1"/>
          <p:nvPr/>
        </p:nvSpPr>
        <p:spPr>
          <a:xfrm>
            <a:off x="607284" y="3125646"/>
            <a:ext cx="94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信道</a:t>
            </a:r>
            <a:r>
              <a:rPr lang="en-US" altLang="zh-CN" sz="1400" b="1"/>
              <a:t>2</a:t>
            </a:r>
            <a:endParaRPr lang="zh-CN" altLang="en-US" sz="1400" b="1"/>
          </a:p>
        </p:txBody>
      </p:sp>
      <p:sp>
        <p:nvSpPr>
          <p:cNvPr id="30" name="TextBox 29"/>
          <p:cNvSpPr txBox="1"/>
          <p:nvPr/>
        </p:nvSpPr>
        <p:spPr>
          <a:xfrm>
            <a:off x="1802311" y="2154347"/>
            <a:ext cx="444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一条物理线路频分复用划分多个信道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57429" y="2744331"/>
            <a:ext cx="5783289" cy="364646"/>
            <a:chOff x="884079" y="2748267"/>
            <a:chExt cx="5783289" cy="364646"/>
          </a:xfrm>
        </p:grpSpPr>
        <p:grpSp>
          <p:nvGrpSpPr>
            <p:cNvPr id="32" name="组合 31"/>
            <p:cNvGrpSpPr/>
            <p:nvPr/>
          </p:nvGrpSpPr>
          <p:grpSpPr>
            <a:xfrm>
              <a:off x="884079" y="2772261"/>
              <a:ext cx="4335994" cy="340652"/>
              <a:chOff x="-61372" y="4382443"/>
              <a:chExt cx="10518556" cy="785802"/>
            </a:xfrm>
          </p:grpSpPr>
          <p:pic>
            <p:nvPicPr>
              <p:cNvPr id="34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1372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288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6236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3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3" y="2748267"/>
              <a:ext cx="1447295" cy="340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1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77" y="3377872"/>
            <a:ext cx="3988596" cy="59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7" y="2842077"/>
            <a:ext cx="3801086" cy="4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92" y="1121973"/>
            <a:ext cx="3869306" cy="162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1305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3069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84833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5659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128360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40012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67188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943651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21541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-1917" y="3688416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2487178" y="3676092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53"/>
          <p:cNvSpPr>
            <a:spLocks noChangeArrowheads="1"/>
          </p:cNvSpPr>
          <p:nvPr/>
        </p:nvSpPr>
        <p:spPr bwMode="auto">
          <a:xfrm>
            <a:off x="623303" y="4123611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基带信号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094427" y="2683451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94427" y="5131723"/>
            <a:ext cx="111753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53"/>
          <p:cNvSpPr>
            <a:spLocks noChangeArrowheads="1"/>
          </p:cNvSpPr>
          <p:nvPr/>
        </p:nvSpPr>
        <p:spPr bwMode="auto">
          <a:xfrm>
            <a:off x="3105887" y="2144747"/>
            <a:ext cx="926537" cy="55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基带调制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（编码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）</a:t>
            </a:r>
            <a:endParaRPr kumimoji="1" lang="zh-CN" altLang="en-US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" name="Rectangle 153"/>
          <p:cNvSpPr>
            <a:spLocks noChangeArrowheads="1"/>
          </p:cNvSpPr>
          <p:nvPr/>
        </p:nvSpPr>
        <p:spPr bwMode="auto">
          <a:xfrm>
            <a:off x="3183492" y="477181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带通调制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3094427" y="2683451"/>
            <a:ext cx="11460" cy="244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22022" y="3985306"/>
            <a:ext cx="47813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065350" y="4860577"/>
            <a:ext cx="3739428" cy="403483"/>
            <a:chOff x="4990632" y="4878616"/>
            <a:chExt cx="3814146" cy="403483"/>
          </a:xfrm>
        </p:grpSpPr>
        <p:sp>
          <p:nvSpPr>
            <p:cNvPr id="226" name="Freeform 46"/>
            <p:cNvSpPr>
              <a:spLocks/>
            </p:cNvSpPr>
            <p:nvPr/>
          </p:nvSpPr>
          <p:spPr bwMode="auto">
            <a:xfrm>
              <a:off x="5411277" y="4881578"/>
              <a:ext cx="33652" cy="214698"/>
            </a:xfrm>
            <a:custGeom>
              <a:avLst/>
              <a:gdLst>
                <a:gd name="T0" fmla="*/ 0 w 38"/>
                <a:gd name="T1" fmla="*/ 2147483647 h 290"/>
                <a:gd name="T2" fmla="*/ 2147483647 w 38"/>
                <a:gd name="T3" fmla="*/ 2147483647 h 290"/>
                <a:gd name="T4" fmla="*/ 2147483647 w 38"/>
                <a:gd name="T5" fmla="*/ 2147483647 h 290"/>
                <a:gd name="T6" fmla="*/ 2147483647 w 38"/>
                <a:gd name="T7" fmla="*/ 2147483647 h 290"/>
                <a:gd name="T8" fmla="*/ 2147483647 w 38"/>
                <a:gd name="T9" fmla="*/ 2147483647 h 290"/>
                <a:gd name="T10" fmla="*/ 2147483647 w 38"/>
                <a:gd name="T11" fmla="*/ 2147483647 h 290"/>
                <a:gd name="T12" fmla="*/ 2147483647 w 38"/>
                <a:gd name="T13" fmla="*/ 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290"/>
                <a:gd name="T23" fmla="*/ 38 w 38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Freeform 47"/>
            <p:cNvSpPr>
              <a:spLocks/>
            </p:cNvSpPr>
            <p:nvPr/>
          </p:nvSpPr>
          <p:spPr bwMode="auto">
            <a:xfrm>
              <a:off x="5445814" y="4883798"/>
              <a:ext cx="77044" cy="393119"/>
            </a:xfrm>
            <a:custGeom>
              <a:avLst/>
              <a:gdLst>
                <a:gd name="T0" fmla="*/ 0 w 87"/>
                <a:gd name="T1" fmla="*/ 0 h 709"/>
                <a:gd name="T2" fmla="*/ 2147483647 w 87"/>
                <a:gd name="T3" fmla="*/ 2147483647 h 709"/>
                <a:gd name="T4" fmla="*/ 2147483647 w 87"/>
                <a:gd name="T5" fmla="*/ 2147483647 h 709"/>
                <a:gd name="T6" fmla="*/ 2147483647 w 87"/>
                <a:gd name="T7" fmla="*/ 2147483647 h 709"/>
                <a:gd name="T8" fmla="*/ 2147483647 w 87"/>
                <a:gd name="T9" fmla="*/ 2147483647 h 709"/>
                <a:gd name="T10" fmla="*/ 2147483647 w 87"/>
                <a:gd name="T11" fmla="*/ 2147483647 h 709"/>
                <a:gd name="T12" fmla="*/ 2147483647 w 87"/>
                <a:gd name="T13" fmla="*/ 2147483647 h 709"/>
                <a:gd name="T14" fmla="*/ 2147483647 w 87"/>
                <a:gd name="T15" fmla="*/ 2147483647 h 709"/>
                <a:gd name="T16" fmla="*/ 2147483647 w 87"/>
                <a:gd name="T17" fmla="*/ 2147483647 h 709"/>
                <a:gd name="T18" fmla="*/ 2147483647 w 87"/>
                <a:gd name="T19" fmla="*/ 2147483647 h 709"/>
                <a:gd name="T20" fmla="*/ 2147483647 w 87"/>
                <a:gd name="T21" fmla="*/ 2147483647 h 709"/>
                <a:gd name="T22" fmla="*/ 2147483647 w 87"/>
                <a:gd name="T23" fmla="*/ 2147483647 h 709"/>
                <a:gd name="T24" fmla="*/ 2147483647 w 87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709"/>
                <a:gd name="T41" fmla="*/ 87 w 87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8" name="Group 48"/>
            <p:cNvGrpSpPr>
              <a:grpSpLocks/>
            </p:cNvGrpSpPr>
            <p:nvPr/>
          </p:nvGrpSpPr>
          <p:grpSpPr bwMode="auto">
            <a:xfrm>
              <a:off x="5522859" y="4881578"/>
              <a:ext cx="105383" cy="395340"/>
              <a:chOff x="1557" y="2272"/>
              <a:chExt cx="119" cy="713"/>
            </a:xfrm>
          </p:grpSpPr>
          <p:sp>
            <p:nvSpPr>
              <p:cNvPr id="343" name="Freeform 49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" name="Freeform 50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9" name="Freeform 51"/>
            <p:cNvSpPr>
              <a:spLocks/>
            </p:cNvSpPr>
            <p:nvPr/>
          </p:nvSpPr>
          <p:spPr bwMode="auto">
            <a:xfrm>
              <a:off x="5626471" y="4878616"/>
              <a:ext cx="30995" cy="217659"/>
            </a:xfrm>
            <a:custGeom>
              <a:avLst/>
              <a:gdLst>
                <a:gd name="T0" fmla="*/ 0 w 35"/>
                <a:gd name="T1" fmla="*/ 2147483647 h 294"/>
                <a:gd name="T2" fmla="*/ 2147483647 w 35"/>
                <a:gd name="T3" fmla="*/ 2147483647 h 294"/>
                <a:gd name="T4" fmla="*/ 2147483647 w 35"/>
                <a:gd name="T5" fmla="*/ 2147483647 h 294"/>
                <a:gd name="T6" fmla="*/ 2147483647 w 35"/>
                <a:gd name="T7" fmla="*/ 2147483647 h 294"/>
                <a:gd name="T8" fmla="*/ 2147483647 w 35"/>
                <a:gd name="T9" fmla="*/ 2147483647 h 294"/>
                <a:gd name="T10" fmla="*/ 2147483647 w 35"/>
                <a:gd name="T11" fmla="*/ 2147483647 h 294"/>
                <a:gd name="T12" fmla="*/ 2147483647 w 35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94"/>
                <a:gd name="T23" fmla="*/ 35 w 35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Freeform 52"/>
            <p:cNvSpPr>
              <a:spLocks/>
            </p:cNvSpPr>
            <p:nvPr/>
          </p:nvSpPr>
          <p:spPr bwMode="auto">
            <a:xfrm>
              <a:off x="5658351" y="4880837"/>
              <a:ext cx="75273" cy="393119"/>
            </a:xfrm>
            <a:custGeom>
              <a:avLst/>
              <a:gdLst>
                <a:gd name="T0" fmla="*/ 0 w 85"/>
                <a:gd name="T1" fmla="*/ 0 h 709"/>
                <a:gd name="T2" fmla="*/ 2147483647 w 85"/>
                <a:gd name="T3" fmla="*/ 2147483647 h 709"/>
                <a:gd name="T4" fmla="*/ 2147483647 w 85"/>
                <a:gd name="T5" fmla="*/ 2147483647 h 709"/>
                <a:gd name="T6" fmla="*/ 2147483647 w 85"/>
                <a:gd name="T7" fmla="*/ 2147483647 h 709"/>
                <a:gd name="T8" fmla="*/ 2147483647 w 85"/>
                <a:gd name="T9" fmla="*/ 2147483647 h 709"/>
                <a:gd name="T10" fmla="*/ 2147483647 w 85"/>
                <a:gd name="T11" fmla="*/ 2147483647 h 709"/>
                <a:gd name="T12" fmla="*/ 2147483647 w 85"/>
                <a:gd name="T13" fmla="*/ 2147483647 h 709"/>
                <a:gd name="T14" fmla="*/ 2147483647 w 85"/>
                <a:gd name="T15" fmla="*/ 2147483647 h 709"/>
                <a:gd name="T16" fmla="*/ 2147483647 w 85"/>
                <a:gd name="T17" fmla="*/ 2147483647 h 709"/>
                <a:gd name="T18" fmla="*/ 2147483647 w 85"/>
                <a:gd name="T19" fmla="*/ 2147483647 h 709"/>
                <a:gd name="T20" fmla="*/ 2147483647 w 85"/>
                <a:gd name="T21" fmla="*/ 2147483647 h 709"/>
                <a:gd name="T22" fmla="*/ 2147483647 w 85"/>
                <a:gd name="T23" fmla="*/ 2147483647 h 709"/>
                <a:gd name="T24" fmla="*/ 2147483647 w 85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709"/>
                <a:gd name="T41" fmla="*/ 85 w 85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Freeform 53"/>
            <p:cNvSpPr>
              <a:spLocks/>
            </p:cNvSpPr>
            <p:nvPr/>
          </p:nvSpPr>
          <p:spPr bwMode="auto">
            <a:xfrm>
              <a:off x="5732739" y="4878616"/>
              <a:ext cx="30995" cy="206554"/>
            </a:xfrm>
            <a:custGeom>
              <a:avLst/>
              <a:gdLst>
                <a:gd name="T0" fmla="*/ 0 w 35"/>
                <a:gd name="T1" fmla="*/ 2147483647 h 279"/>
                <a:gd name="T2" fmla="*/ 2147483647 w 35"/>
                <a:gd name="T3" fmla="*/ 2147483647 h 279"/>
                <a:gd name="T4" fmla="*/ 2147483647 w 35"/>
                <a:gd name="T5" fmla="*/ 2147483647 h 279"/>
                <a:gd name="T6" fmla="*/ 2147483647 w 35"/>
                <a:gd name="T7" fmla="*/ 2147483647 h 279"/>
                <a:gd name="T8" fmla="*/ 2147483647 w 35"/>
                <a:gd name="T9" fmla="*/ 2147483647 h 279"/>
                <a:gd name="T10" fmla="*/ 2147483647 w 35"/>
                <a:gd name="T11" fmla="*/ 2147483647 h 279"/>
                <a:gd name="T12" fmla="*/ 2147483647 w 35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79"/>
                <a:gd name="T23" fmla="*/ 35 w 35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Freeform 54"/>
            <p:cNvSpPr>
              <a:spLocks/>
            </p:cNvSpPr>
            <p:nvPr/>
          </p:nvSpPr>
          <p:spPr bwMode="auto">
            <a:xfrm>
              <a:off x="5764619" y="4880837"/>
              <a:ext cx="85015" cy="392379"/>
            </a:xfrm>
            <a:custGeom>
              <a:avLst/>
              <a:gdLst>
                <a:gd name="T0" fmla="*/ 0 w 96"/>
                <a:gd name="T1" fmla="*/ 0 h 530"/>
                <a:gd name="T2" fmla="*/ 2147483647 w 96"/>
                <a:gd name="T3" fmla="*/ 2147483647 h 530"/>
                <a:gd name="T4" fmla="*/ 2147483647 w 96"/>
                <a:gd name="T5" fmla="*/ 2147483647 h 530"/>
                <a:gd name="T6" fmla="*/ 2147483647 w 96"/>
                <a:gd name="T7" fmla="*/ 2147483647 h 530"/>
                <a:gd name="T8" fmla="*/ 2147483647 w 96"/>
                <a:gd name="T9" fmla="*/ 2147483647 h 530"/>
                <a:gd name="T10" fmla="*/ 2147483647 w 96"/>
                <a:gd name="T11" fmla="*/ 2147483647 h 530"/>
                <a:gd name="T12" fmla="*/ 2147483647 w 96"/>
                <a:gd name="T13" fmla="*/ 2147483647 h 530"/>
                <a:gd name="T14" fmla="*/ 2147483647 w 96"/>
                <a:gd name="T15" fmla="*/ 2147483647 h 530"/>
                <a:gd name="T16" fmla="*/ 2147483647 w 96"/>
                <a:gd name="T17" fmla="*/ 2147483647 h 530"/>
                <a:gd name="T18" fmla="*/ 2147483647 w 96"/>
                <a:gd name="T19" fmla="*/ 2147483647 h 530"/>
                <a:gd name="T20" fmla="*/ 2147483647 w 96"/>
                <a:gd name="T21" fmla="*/ 2147483647 h 530"/>
                <a:gd name="T22" fmla="*/ 2147483647 w 96"/>
                <a:gd name="T23" fmla="*/ 2147483647 h 530"/>
                <a:gd name="T24" fmla="*/ 2147483647 w 9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"/>
                <a:gd name="T40" fmla="*/ 0 h 530"/>
                <a:gd name="T41" fmla="*/ 96 w 9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Freeform 55"/>
            <p:cNvSpPr>
              <a:spLocks/>
            </p:cNvSpPr>
            <p:nvPr/>
          </p:nvSpPr>
          <p:spPr bwMode="auto">
            <a:xfrm>
              <a:off x="7541071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Freeform 56"/>
            <p:cNvSpPr>
              <a:spLocks/>
            </p:cNvSpPr>
            <p:nvPr/>
          </p:nvSpPr>
          <p:spPr bwMode="auto">
            <a:xfrm>
              <a:off x="7570295" y="4885279"/>
              <a:ext cx="75274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Freeform 57"/>
            <p:cNvSpPr>
              <a:spLocks/>
            </p:cNvSpPr>
            <p:nvPr/>
          </p:nvSpPr>
          <p:spPr bwMode="auto">
            <a:xfrm>
              <a:off x="7646454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Freeform 58"/>
            <p:cNvSpPr>
              <a:spLocks/>
            </p:cNvSpPr>
            <p:nvPr/>
          </p:nvSpPr>
          <p:spPr bwMode="auto">
            <a:xfrm>
              <a:off x="7674792" y="4885279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Freeform 59"/>
            <p:cNvSpPr>
              <a:spLocks/>
            </p:cNvSpPr>
            <p:nvPr/>
          </p:nvSpPr>
          <p:spPr bwMode="auto">
            <a:xfrm>
              <a:off x="7750066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Freeform 60"/>
            <p:cNvSpPr>
              <a:spLocks/>
            </p:cNvSpPr>
            <p:nvPr/>
          </p:nvSpPr>
          <p:spPr bwMode="auto">
            <a:xfrm>
              <a:off x="7780175" y="4882318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9" name="Group 61"/>
            <p:cNvGrpSpPr>
              <a:grpSpLocks/>
            </p:cNvGrpSpPr>
            <p:nvPr/>
          </p:nvGrpSpPr>
          <p:grpSpPr bwMode="auto">
            <a:xfrm>
              <a:off x="7854563" y="4880097"/>
              <a:ext cx="105382" cy="395340"/>
              <a:chOff x="4190" y="2269"/>
              <a:chExt cx="119" cy="713"/>
            </a:xfrm>
          </p:grpSpPr>
          <p:sp>
            <p:nvSpPr>
              <p:cNvPr id="341" name="Freeform 62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Freeform 63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0" name="Freeform 64"/>
            <p:cNvSpPr>
              <a:spLocks/>
            </p:cNvSpPr>
            <p:nvPr/>
          </p:nvSpPr>
          <p:spPr bwMode="auto">
            <a:xfrm>
              <a:off x="7120426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Freeform 65"/>
            <p:cNvSpPr>
              <a:spLocks/>
            </p:cNvSpPr>
            <p:nvPr/>
          </p:nvSpPr>
          <p:spPr bwMode="auto">
            <a:xfrm>
              <a:off x="7149650" y="4885279"/>
              <a:ext cx="78815" cy="392379"/>
            </a:xfrm>
            <a:custGeom>
              <a:avLst/>
              <a:gdLst>
                <a:gd name="T0" fmla="*/ 0 w 89"/>
                <a:gd name="T1" fmla="*/ 0 h 530"/>
                <a:gd name="T2" fmla="*/ 2147483647 w 89"/>
                <a:gd name="T3" fmla="*/ 2147483647 h 530"/>
                <a:gd name="T4" fmla="*/ 2147483647 w 89"/>
                <a:gd name="T5" fmla="*/ 2147483647 h 530"/>
                <a:gd name="T6" fmla="*/ 2147483647 w 89"/>
                <a:gd name="T7" fmla="*/ 2147483647 h 530"/>
                <a:gd name="T8" fmla="*/ 2147483647 w 89"/>
                <a:gd name="T9" fmla="*/ 2147483647 h 530"/>
                <a:gd name="T10" fmla="*/ 2147483647 w 89"/>
                <a:gd name="T11" fmla="*/ 2147483647 h 530"/>
                <a:gd name="T12" fmla="*/ 2147483647 w 89"/>
                <a:gd name="T13" fmla="*/ 2147483647 h 530"/>
                <a:gd name="T14" fmla="*/ 2147483647 w 89"/>
                <a:gd name="T15" fmla="*/ 2147483647 h 530"/>
                <a:gd name="T16" fmla="*/ 2147483647 w 89"/>
                <a:gd name="T17" fmla="*/ 2147483647 h 530"/>
                <a:gd name="T18" fmla="*/ 2147483647 w 89"/>
                <a:gd name="T19" fmla="*/ 2147483647 h 530"/>
                <a:gd name="T20" fmla="*/ 2147483647 w 89"/>
                <a:gd name="T21" fmla="*/ 2147483647 h 530"/>
                <a:gd name="T22" fmla="*/ 2147483647 w 89"/>
                <a:gd name="T23" fmla="*/ 2147483647 h 530"/>
                <a:gd name="T24" fmla="*/ 2147483647 w 89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530"/>
                <a:gd name="T41" fmla="*/ 89 w 89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Freeform 66"/>
            <p:cNvSpPr>
              <a:spLocks/>
            </p:cNvSpPr>
            <p:nvPr/>
          </p:nvSpPr>
          <p:spPr bwMode="auto">
            <a:xfrm>
              <a:off x="7225809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Freeform 67"/>
            <p:cNvSpPr>
              <a:spLocks/>
            </p:cNvSpPr>
            <p:nvPr/>
          </p:nvSpPr>
          <p:spPr bwMode="auto">
            <a:xfrm>
              <a:off x="7254147" y="4885279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Freeform 68"/>
            <p:cNvSpPr>
              <a:spLocks/>
            </p:cNvSpPr>
            <p:nvPr/>
          </p:nvSpPr>
          <p:spPr bwMode="auto">
            <a:xfrm>
              <a:off x="7329420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Freeform 69"/>
            <p:cNvSpPr>
              <a:spLocks/>
            </p:cNvSpPr>
            <p:nvPr/>
          </p:nvSpPr>
          <p:spPr bwMode="auto">
            <a:xfrm>
              <a:off x="7359529" y="4882318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" name="Group 70"/>
            <p:cNvGrpSpPr>
              <a:grpSpLocks/>
            </p:cNvGrpSpPr>
            <p:nvPr/>
          </p:nvGrpSpPr>
          <p:grpSpPr bwMode="auto">
            <a:xfrm>
              <a:off x="7433917" y="4880097"/>
              <a:ext cx="105383" cy="395340"/>
              <a:chOff x="3715" y="2269"/>
              <a:chExt cx="119" cy="713"/>
            </a:xfrm>
          </p:grpSpPr>
          <p:sp>
            <p:nvSpPr>
              <p:cNvPr id="339" name="Freeform 71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Freeform 72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7" name="Freeform 73"/>
            <p:cNvSpPr>
              <a:spLocks/>
            </p:cNvSpPr>
            <p:nvPr/>
          </p:nvSpPr>
          <p:spPr bwMode="auto">
            <a:xfrm>
              <a:off x="6691810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Freeform 74"/>
            <p:cNvSpPr>
              <a:spLocks/>
            </p:cNvSpPr>
            <p:nvPr/>
          </p:nvSpPr>
          <p:spPr bwMode="auto">
            <a:xfrm>
              <a:off x="6721034" y="4885279"/>
              <a:ext cx="77044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Freeform 75"/>
            <p:cNvSpPr>
              <a:spLocks/>
            </p:cNvSpPr>
            <p:nvPr/>
          </p:nvSpPr>
          <p:spPr bwMode="auto">
            <a:xfrm>
              <a:off x="6797193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Freeform 76"/>
            <p:cNvSpPr>
              <a:spLocks/>
            </p:cNvSpPr>
            <p:nvPr/>
          </p:nvSpPr>
          <p:spPr bwMode="auto">
            <a:xfrm>
              <a:off x="6825531" y="4885279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77"/>
            <p:cNvSpPr>
              <a:spLocks/>
            </p:cNvSpPr>
            <p:nvPr/>
          </p:nvSpPr>
          <p:spPr bwMode="auto">
            <a:xfrm>
              <a:off x="6901690" y="4880097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78"/>
            <p:cNvSpPr>
              <a:spLocks/>
            </p:cNvSpPr>
            <p:nvPr/>
          </p:nvSpPr>
          <p:spPr bwMode="auto">
            <a:xfrm>
              <a:off x="6930914" y="4882318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79"/>
            <p:cNvSpPr>
              <a:spLocks/>
            </p:cNvSpPr>
            <p:nvPr/>
          </p:nvSpPr>
          <p:spPr bwMode="auto">
            <a:xfrm>
              <a:off x="7005302" y="4880097"/>
              <a:ext cx="30995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80"/>
            <p:cNvSpPr>
              <a:spLocks/>
            </p:cNvSpPr>
            <p:nvPr/>
          </p:nvSpPr>
          <p:spPr bwMode="auto">
            <a:xfrm>
              <a:off x="7036297" y="4882318"/>
              <a:ext cx="83244" cy="392379"/>
            </a:xfrm>
            <a:custGeom>
              <a:avLst/>
              <a:gdLst>
                <a:gd name="T0" fmla="*/ 0 w 94"/>
                <a:gd name="T1" fmla="*/ 0 h 530"/>
                <a:gd name="T2" fmla="*/ 2147483647 w 94"/>
                <a:gd name="T3" fmla="*/ 2147483647 h 530"/>
                <a:gd name="T4" fmla="*/ 2147483647 w 94"/>
                <a:gd name="T5" fmla="*/ 2147483647 h 530"/>
                <a:gd name="T6" fmla="*/ 2147483647 w 94"/>
                <a:gd name="T7" fmla="*/ 2147483647 h 530"/>
                <a:gd name="T8" fmla="*/ 2147483647 w 94"/>
                <a:gd name="T9" fmla="*/ 2147483647 h 530"/>
                <a:gd name="T10" fmla="*/ 2147483647 w 94"/>
                <a:gd name="T11" fmla="*/ 2147483647 h 530"/>
                <a:gd name="T12" fmla="*/ 2147483647 w 94"/>
                <a:gd name="T13" fmla="*/ 2147483647 h 530"/>
                <a:gd name="T14" fmla="*/ 2147483647 w 94"/>
                <a:gd name="T15" fmla="*/ 2147483647 h 530"/>
                <a:gd name="T16" fmla="*/ 2147483647 w 94"/>
                <a:gd name="T17" fmla="*/ 2147483647 h 530"/>
                <a:gd name="T18" fmla="*/ 2147483647 w 94"/>
                <a:gd name="T19" fmla="*/ 2147483647 h 530"/>
                <a:gd name="T20" fmla="*/ 2147483647 w 94"/>
                <a:gd name="T21" fmla="*/ 2147483647 h 530"/>
                <a:gd name="T22" fmla="*/ 2147483647 w 94"/>
                <a:gd name="T23" fmla="*/ 2147483647 h 530"/>
                <a:gd name="T24" fmla="*/ 2147483647 w 9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530"/>
                <a:gd name="T41" fmla="*/ 94 w 9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5" name="Group 81"/>
            <p:cNvGrpSpPr>
              <a:grpSpLocks/>
            </p:cNvGrpSpPr>
            <p:nvPr/>
          </p:nvGrpSpPr>
          <p:grpSpPr bwMode="auto">
            <a:xfrm>
              <a:off x="4990632" y="4888240"/>
              <a:ext cx="421531" cy="393859"/>
              <a:chOff x="956" y="2283"/>
              <a:chExt cx="476" cy="711"/>
            </a:xfrm>
          </p:grpSpPr>
          <p:sp>
            <p:nvSpPr>
              <p:cNvPr id="335" name="Freeform 82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" name="Freeform 83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11"/>
                  <a:gd name="T41" fmla="*/ 171 w 171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" name="Freeform 84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Freeform 85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" name="Group 86"/>
            <p:cNvGrpSpPr>
              <a:grpSpLocks/>
            </p:cNvGrpSpPr>
            <p:nvPr/>
          </p:nvGrpSpPr>
          <p:grpSpPr bwMode="auto">
            <a:xfrm>
              <a:off x="5852290" y="4881578"/>
              <a:ext cx="421531" cy="395340"/>
              <a:chOff x="1929" y="2272"/>
              <a:chExt cx="476" cy="713"/>
            </a:xfrm>
          </p:grpSpPr>
          <p:grpSp>
            <p:nvGrpSpPr>
              <p:cNvPr id="329" name="Group 87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333" name="Freeform 88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89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" name="Group 90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331" name="Freeform 91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92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" name="Freeform 93"/>
            <p:cNvSpPr>
              <a:spLocks/>
            </p:cNvSpPr>
            <p:nvPr/>
          </p:nvSpPr>
          <p:spPr bwMode="auto">
            <a:xfrm>
              <a:off x="6272050" y="4878616"/>
              <a:ext cx="60219" cy="217659"/>
            </a:xfrm>
            <a:custGeom>
              <a:avLst/>
              <a:gdLst>
                <a:gd name="T0" fmla="*/ 0 w 68"/>
                <a:gd name="T1" fmla="*/ 2147483647 h 294"/>
                <a:gd name="T2" fmla="*/ 2147483647 w 68"/>
                <a:gd name="T3" fmla="*/ 2147483647 h 294"/>
                <a:gd name="T4" fmla="*/ 2147483647 w 68"/>
                <a:gd name="T5" fmla="*/ 2147483647 h 294"/>
                <a:gd name="T6" fmla="*/ 2147483647 w 68"/>
                <a:gd name="T7" fmla="*/ 2147483647 h 294"/>
                <a:gd name="T8" fmla="*/ 2147483647 w 68"/>
                <a:gd name="T9" fmla="*/ 2147483647 h 294"/>
                <a:gd name="T10" fmla="*/ 2147483647 w 68"/>
                <a:gd name="T11" fmla="*/ 2147483647 h 294"/>
                <a:gd name="T12" fmla="*/ 2147483647 w 68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94"/>
                <a:gd name="T23" fmla="*/ 68 w 68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94"/>
            <p:cNvSpPr>
              <a:spLocks/>
            </p:cNvSpPr>
            <p:nvPr/>
          </p:nvSpPr>
          <p:spPr bwMode="auto">
            <a:xfrm>
              <a:off x="6334040" y="4880837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Freeform 95"/>
            <p:cNvSpPr>
              <a:spLocks/>
            </p:cNvSpPr>
            <p:nvPr/>
          </p:nvSpPr>
          <p:spPr bwMode="auto">
            <a:xfrm>
              <a:off x="6481930" y="4878616"/>
              <a:ext cx="62875" cy="215438"/>
            </a:xfrm>
            <a:custGeom>
              <a:avLst/>
              <a:gdLst>
                <a:gd name="T0" fmla="*/ 0 w 71"/>
                <a:gd name="T1" fmla="*/ 2147483647 h 291"/>
                <a:gd name="T2" fmla="*/ 2147483647 w 71"/>
                <a:gd name="T3" fmla="*/ 2147483647 h 291"/>
                <a:gd name="T4" fmla="*/ 2147483647 w 71"/>
                <a:gd name="T5" fmla="*/ 2147483647 h 291"/>
                <a:gd name="T6" fmla="*/ 2147483647 w 71"/>
                <a:gd name="T7" fmla="*/ 2147483647 h 291"/>
                <a:gd name="T8" fmla="*/ 2147483647 w 71"/>
                <a:gd name="T9" fmla="*/ 2147483647 h 291"/>
                <a:gd name="T10" fmla="*/ 2147483647 w 71"/>
                <a:gd name="T11" fmla="*/ 2147483647 h 291"/>
                <a:gd name="T12" fmla="*/ 2147483647 w 71"/>
                <a:gd name="T13" fmla="*/ 0 h 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1"/>
                <a:gd name="T23" fmla="*/ 71 w 71"/>
                <a:gd name="T24" fmla="*/ 291 h 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96"/>
            <p:cNvSpPr>
              <a:spLocks/>
            </p:cNvSpPr>
            <p:nvPr/>
          </p:nvSpPr>
          <p:spPr bwMode="auto">
            <a:xfrm>
              <a:off x="6546577" y="4880837"/>
              <a:ext cx="145233" cy="392379"/>
            </a:xfrm>
            <a:custGeom>
              <a:avLst/>
              <a:gdLst>
                <a:gd name="T0" fmla="*/ 0 w 164"/>
                <a:gd name="T1" fmla="*/ 0 h 530"/>
                <a:gd name="T2" fmla="*/ 2147483647 w 164"/>
                <a:gd name="T3" fmla="*/ 2147483647 h 530"/>
                <a:gd name="T4" fmla="*/ 2147483647 w 164"/>
                <a:gd name="T5" fmla="*/ 2147483647 h 530"/>
                <a:gd name="T6" fmla="*/ 2147483647 w 164"/>
                <a:gd name="T7" fmla="*/ 2147483647 h 530"/>
                <a:gd name="T8" fmla="*/ 2147483647 w 164"/>
                <a:gd name="T9" fmla="*/ 2147483647 h 530"/>
                <a:gd name="T10" fmla="*/ 2147483647 w 164"/>
                <a:gd name="T11" fmla="*/ 2147483647 h 530"/>
                <a:gd name="T12" fmla="*/ 2147483647 w 164"/>
                <a:gd name="T13" fmla="*/ 2147483647 h 530"/>
                <a:gd name="T14" fmla="*/ 2147483647 w 164"/>
                <a:gd name="T15" fmla="*/ 2147483647 h 530"/>
                <a:gd name="T16" fmla="*/ 2147483647 w 164"/>
                <a:gd name="T17" fmla="*/ 2147483647 h 530"/>
                <a:gd name="T18" fmla="*/ 2147483647 w 164"/>
                <a:gd name="T19" fmla="*/ 2147483647 h 530"/>
                <a:gd name="T20" fmla="*/ 2147483647 w 164"/>
                <a:gd name="T21" fmla="*/ 2147483647 h 530"/>
                <a:gd name="T22" fmla="*/ 2147483647 w 164"/>
                <a:gd name="T23" fmla="*/ 2147483647 h 530"/>
                <a:gd name="T24" fmla="*/ 2147483647 w 16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4"/>
                <a:gd name="T40" fmla="*/ 0 h 530"/>
                <a:gd name="T41" fmla="*/ 164 w 16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97"/>
            <p:cNvSpPr>
              <a:spLocks/>
            </p:cNvSpPr>
            <p:nvPr/>
          </p:nvSpPr>
          <p:spPr bwMode="auto">
            <a:xfrm>
              <a:off x="7961716" y="4883058"/>
              <a:ext cx="57562" cy="201372"/>
            </a:xfrm>
            <a:custGeom>
              <a:avLst/>
              <a:gdLst>
                <a:gd name="T0" fmla="*/ 0 w 65"/>
                <a:gd name="T1" fmla="*/ 2147483647 h 363"/>
                <a:gd name="T2" fmla="*/ 2147483647 w 65"/>
                <a:gd name="T3" fmla="*/ 2147483647 h 363"/>
                <a:gd name="T4" fmla="*/ 2147483647 w 65"/>
                <a:gd name="T5" fmla="*/ 2147483647 h 363"/>
                <a:gd name="T6" fmla="*/ 2147483647 w 65"/>
                <a:gd name="T7" fmla="*/ 2147483647 h 363"/>
                <a:gd name="T8" fmla="*/ 2147483647 w 65"/>
                <a:gd name="T9" fmla="*/ 2147483647 h 363"/>
                <a:gd name="T10" fmla="*/ 2147483647 w 65"/>
                <a:gd name="T11" fmla="*/ 2147483647 h 363"/>
                <a:gd name="T12" fmla="*/ 2147483647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Freeform 98"/>
            <p:cNvSpPr>
              <a:spLocks/>
            </p:cNvSpPr>
            <p:nvPr/>
          </p:nvSpPr>
          <p:spPr bwMode="auto">
            <a:xfrm>
              <a:off x="8020164" y="4885279"/>
              <a:ext cx="154089" cy="392379"/>
            </a:xfrm>
            <a:custGeom>
              <a:avLst/>
              <a:gdLst>
                <a:gd name="T0" fmla="*/ 0 w 174"/>
                <a:gd name="T1" fmla="*/ 0 h 530"/>
                <a:gd name="T2" fmla="*/ 2147483647 w 174"/>
                <a:gd name="T3" fmla="*/ 2147483647 h 530"/>
                <a:gd name="T4" fmla="*/ 2147483647 w 174"/>
                <a:gd name="T5" fmla="*/ 2147483647 h 530"/>
                <a:gd name="T6" fmla="*/ 2147483647 w 174"/>
                <a:gd name="T7" fmla="*/ 2147483647 h 530"/>
                <a:gd name="T8" fmla="*/ 2147483647 w 174"/>
                <a:gd name="T9" fmla="*/ 2147483647 h 530"/>
                <a:gd name="T10" fmla="*/ 2147483647 w 174"/>
                <a:gd name="T11" fmla="*/ 2147483647 h 530"/>
                <a:gd name="T12" fmla="*/ 2147483647 w 174"/>
                <a:gd name="T13" fmla="*/ 2147483647 h 530"/>
                <a:gd name="T14" fmla="*/ 2147483647 w 174"/>
                <a:gd name="T15" fmla="*/ 2147483647 h 530"/>
                <a:gd name="T16" fmla="*/ 2147483647 w 174"/>
                <a:gd name="T17" fmla="*/ 2147483647 h 530"/>
                <a:gd name="T18" fmla="*/ 2147483647 w 174"/>
                <a:gd name="T19" fmla="*/ 2147483647 h 530"/>
                <a:gd name="T20" fmla="*/ 2147483647 w 174"/>
                <a:gd name="T21" fmla="*/ 2147483647 h 530"/>
                <a:gd name="T22" fmla="*/ 2147483647 w 174"/>
                <a:gd name="T23" fmla="*/ 2147483647 h 530"/>
                <a:gd name="T24" fmla="*/ 2147483647 w 17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"/>
                <a:gd name="T40" fmla="*/ 0 h 530"/>
                <a:gd name="T41" fmla="*/ 174 w 17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Freeform 99"/>
            <p:cNvSpPr>
              <a:spLocks/>
            </p:cNvSpPr>
            <p:nvPr/>
          </p:nvSpPr>
          <p:spPr bwMode="auto">
            <a:xfrm>
              <a:off x="8174253" y="4883058"/>
              <a:ext cx="56676" cy="20137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100"/>
            <p:cNvSpPr>
              <a:spLocks/>
            </p:cNvSpPr>
            <p:nvPr/>
          </p:nvSpPr>
          <p:spPr bwMode="auto">
            <a:xfrm>
              <a:off x="8231815" y="4885279"/>
              <a:ext cx="154974" cy="392379"/>
            </a:xfrm>
            <a:custGeom>
              <a:avLst/>
              <a:gdLst>
                <a:gd name="T0" fmla="*/ 0 w 175"/>
                <a:gd name="T1" fmla="*/ 0 h 530"/>
                <a:gd name="T2" fmla="*/ 2147483647 w 175"/>
                <a:gd name="T3" fmla="*/ 2147483647 h 530"/>
                <a:gd name="T4" fmla="*/ 2147483647 w 175"/>
                <a:gd name="T5" fmla="*/ 2147483647 h 530"/>
                <a:gd name="T6" fmla="*/ 2147483647 w 175"/>
                <a:gd name="T7" fmla="*/ 2147483647 h 530"/>
                <a:gd name="T8" fmla="*/ 2147483647 w 175"/>
                <a:gd name="T9" fmla="*/ 2147483647 h 530"/>
                <a:gd name="T10" fmla="*/ 2147483647 w 175"/>
                <a:gd name="T11" fmla="*/ 2147483647 h 530"/>
                <a:gd name="T12" fmla="*/ 2147483647 w 175"/>
                <a:gd name="T13" fmla="*/ 2147483647 h 530"/>
                <a:gd name="T14" fmla="*/ 2147483647 w 175"/>
                <a:gd name="T15" fmla="*/ 2147483647 h 530"/>
                <a:gd name="T16" fmla="*/ 2147483647 w 175"/>
                <a:gd name="T17" fmla="*/ 2147483647 h 530"/>
                <a:gd name="T18" fmla="*/ 2147483647 w 175"/>
                <a:gd name="T19" fmla="*/ 2147483647 h 530"/>
                <a:gd name="T20" fmla="*/ 2147483647 w 175"/>
                <a:gd name="T21" fmla="*/ 2147483647 h 530"/>
                <a:gd name="T22" fmla="*/ 2147483647 w 175"/>
                <a:gd name="T23" fmla="*/ 2147483647 h 530"/>
                <a:gd name="T24" fmla="*/ 2147483647 w 17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5"/>
                <a:gd name="T40" fmla="*/ 0 h 530"/>
                <a:gd name="T41" fmla="*/ 175 w 17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Freeform 101"/>
            <p:cNvSpPr>
              <a:spLocks/>
            </p:cNvSpPr>
            <p:nvPr/>
          </p:nvSpPr>
          <p:spPr bwMode="auto">
            <a:xfrm>
              <a:off x="8383247" y="4880097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102"/>
            <p:cNvSpPr>
              <a:spLocks/>
            </p:cNvSpPr>
            <p:nvPr/>
          </p:nvSpPr>
          <p:spPr bwMode="auto">
            <a:xfrm>
              <a:off x="8443466" y="4882318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" name="Group 103"/>
            <p:cNvGrpSpPr>
              <a:grpSpLocks/>
            </p:cNvGrpSpPr>
            <p:nvPr/>
          </p:nvGrpSpPr>
          <p:grpSpPr bwMode="auto">
            <a:xfrm>
              <a:off x="8594013" y="4880097"/>
              <a:ext cx="210765" cy="395340"/>
              <a:chOff x="5025" y="2269"/>
              <a:chExt cx="238" cy="713"/>
            </a:xfrm>
          </p:grpSpPr>
          <p:sp>
            <p:nvSpPr>
              <p:cNvPr id="327" name="Freeform 104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Freeform 105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056089" y="5420543"/>
            <a:ext cx="3754001" cy="406445"/>
            <a:chOff x="4980005" y="5420543"/>
            <a:chExt cx="3830086" cy="406445"/>
          </a:xfrm>
        </p:grpSpPr>
        <p:grpSp>
          <p:nvGrpSpPr>
            <p:cNvPr id="268" name="Group 106"/>
            <p:cNvGrpSpPr>
              <a:grpSpLocks/>
            </p:cNvGrpSpPr>
            <p:nvPr/>
          </p:nvGrpSpPr>
          <p:grpSpPr bwMode="auto">
            <a:xfrm>
              <a:off x="4980005" y="5423504"/>
              <a:ext cx="209880" cy="395340"/>
              <a:chOff x="944" y="3250"/>
              <a:chExt cx="237" cy="713"/>
            </a:xfrm>
          </p:grpSpPr>
          <p:sp>
            <p:nvSpPr>
              <p:cNvPr id="325" name="Freeform 107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Freeform 108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9" name="Freeform 109"/>
            <p:cNvSpPr>
              <a:spLocks/>
            </p:cNvSpPr>
            <p:nvPr/>
          </p:nvSpPr>
          <p:spPr bwMode="auto">
            <a:xfrm>
              <a:off x="5190770" y="5423504"/>
              <a:ext cx="58448" cy="201372"/>
            </a:xfrm>
            <a:custGeom>
              <a:avLst/>
              <a:gdLst>
                <a:gd name="T0" fmla="*/ 0 w 66"/>
                <a:gd name="T1" fmla="*/ 2147483647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Freeform 110"/>
            <p:cNvSpPr>
              <a:spLocks/>
            </p:cNvSpPr>
            <p:nvPr/>
          </p:nvSpPr>
          <p:spPr bwMode="auto">
            <a:xfrm>
              <a:off x="5250103" y="5424985"/>
              <a:ext cx="163831" cy="393119"/>
            </a:xfrm>
            <a:custGeom>
              <a:avLst/>
              <a:gdLst>
                <a:gd name="T0" fmla="*/ 0 w 185"/>
                <a:gd name="T1" fmla="*/ 2147483647 h 531"/>
                <a:gd name="T2" fmla="*/ 2147483647 w 185"/>
                <a:gd name="T3" fmla="*/ 0 h 531"/>
                <a:gd name="T4" fmla="*/ 2147483647 w 185"/>
                <a:gd name="T5" fmla="*/ 2147483647 h 531"/>
                <a:gd name="T6" fmla="*/ 2147483647 w 185"/>
                <a:gd name="T7" fmla="*/ 2147483647 h 531"/>
                <a:gd name="T8" fmla="*/ 2147483647 w 185"/>
                <a:gd name="T9" fmla="*/ 2147483647 h 531"/>
                <a:gd name="T10" fmla="*/ 2147483647 w 185"/>
                <a:gd name="T11" fmla="*/ 2147483647 h 531"/>
                <a:gd name="T12" fmla="*/ 2147483647 w 185"/>
                <a:gd name="T13" fmla="*/ 2147483647 h 531"/>
                <a:gd name="T14" fmla="*/ 2147483647 w 185"/>
                <a:gd name="T15" fmla="*/ 2147483647 h 531"/>
                <a:gd name="T16" fmla="*/ 2147483647 w 185"/>
                <a:gd name="T17" fmla="*/ 2147483647 h 531"/>
                <a:gd name="T18" fmla="*/ 2147483647 w 185"/>
                <a:gd name="T19" fmla="*/ 2147483647 h 531"/>
                <a:gd name="T20" fmla="*/ 2147483647 w 185"/>
                <a:gd name="T21" fmla="*/ 2147483647 h 531"/>
                <a:gd name="T22" fmla="*/ 2147483647 w 185"/>
                <a:gd name="T23" fmla="*/ 2147483647 h 531"/>
                <a:gd name="T24" fmla="*/ 2147483647 w 185"/>
                <a:gd name="T25" fmla="*/ 2147483647 h 5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531"/>
                <a:gd name="T41" fmla="*/ 185 w 185"/>
                <a:gd name="T42" fmla="*/ 531 h 5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1" name="Group 111"/>
            <p:cNvGrpSpPr>
              <a:grpSpLocks/>
            </p:cNvGrpSpPr>
            <p:nvPr/>
          </p:nvGrpSpPr>
          <p:grpSpPr bwMode="auto">
            <a:xfrm>
              <a:off x="5415705" y="5423504"/>
              <a:ext cx="209880" cy="395340"/>
              <a:chOff x="1436" y="3250"/>
              <a:chExt cx="237" cy="713"/>
            </a:xfrm>
          </p:grpSpPr>
          <p:sp>
            <p:nvSpPr>
              <p:cNvPr id="323" name="Freeform 112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Freeform 113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2" name="Freeform 114"/>
            <p:cNvSpPr>
              <a:spLocks/>
            </p:cNvSpPr>
            <p:nvPr/>
          </p:nvSpPr>
          <p:spPr bwMode="auto">
            <a:xfrm>
              <a:off x="5626471" y="5617473"/>
              <a:ext cx="58448" cy="201372"/>
            </a:xfrm>
            <a:custGeom>
              <a:avLst/>
              <a:gdLst>
                <a:gd name="T0" fmla="*/ 0 w 66"/>
                <a:gd name="T1" fmla="*/ 0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Freeform 115"/>
            <p:cNvSpPr>
              <a:spLocks/>
            </p:cNvSpPr>
            <p:nvPr/>
          </p:nvSpPr>
          <p:spPr bwMode="auto">
            <a:xfrm>
              <a:off x="5685803" y="5423504"/>
              <a:ext cx="161174" cy="392379"/>
            </a:xfrm>
            <a:custGeom>
              <a:avLst/>
              <a:gdLst>
                <a:gd name="T0" fmla="*/ 0 w 182"/>
                <a:gd name="T1" fmla="*/ 2147483647 h 530"/>
                <a:gd name="T2" fmla="*/ 2147483647 w 182"/>
                <a:gd name="T3" fmla="*/ 2147483647 h 530"/>
                <a:gd name="T4" fmla="*/ 2147483647 w 182"/>
                <a:gd name="T5" fmla="*/ 2147483647 h 530"/>
                <a:gd name="T6" fmla="*/ 2147483647 w 182"/>
                <a:gd name="T7" fmla="*/ 2147483647 h 530"/>
                <a:gd name="T8" fmla="*/ 2147483647 w 182"/>
                <a:gd name="T9" fmla="*/ 2147483647 h 530"/>
                <a:gd name="T10" fmla="*/ 2147483647 w 182"/>
                <a:gd name="T11" fmla="*/ 2147483647 h 530"/>
                <a:gd name="T12" fmla="*/ 2147483647 w 182"/>
                <a:gd name="T13" fmla="*/ 2147483647 h 530"/>
                <a:gd name="T14" fmla="*/ 2147483647 w 182"/>
                <a:gd name="T15" fmla="*/ 2147483647 h 530"/>
                <a:gd name="T16" fmla="*/ 2147483647 w 182"/>
                <a:gd name="T17" fmla="*/ 2147483647 h 530"/>
                <a:gd name="T18" fmla="*/ 2147483647 w 182"/>
                <a:gd name="T19" fmla="*/ 0 h 530"/>
                <a:gd name="T20" fmla="*/ 2147483647 w 182"/>
                <a:gd name="T21" fmla="*/ 2147483647 h 530"/>
                <a:gd name="T22" fmla="*/ 2147483647 w 182"/>
                <a:gd name="T23" fmla="*/ 2147483647 h 530"/>
                <a:gd name="T24" fmla="*/ 2147483647 w 182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530"/>
                <a:gd name="T41" fmla="*/ 182 w 182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Freeform 116"/>
            <p:cNvSpPr>
              <a:spLocks/>
            </p:cNvSpPr>
            <p:nvPr/>
          </p:nvSpPr>
          <p:spPr bwMode="auto">
            <a:xfrm>
              <a:off x="5852290" y="5424985"/>
              <a:ext cx="61990" cy="213217"/>
            </a:xfrm>
            <a:custGeom>
              <a:avLst/>
              <a:gdLst>
                <a:gd name="T0" fmla="*/ 0 w 70"/>
                <a:gd name="T1" fmla="*/ 2147483647 h 288"/>
                <a:gd name="T2" fmla="*/ 2147483647 w 70"/>
                <a:gd name="T3" fmla="*/ 2147483647 h 288"/>
                <a:gd name="T4" fmla="*/ 2147483647 w 70"/>
                <a:gd name="T5" fmla="*/ 2147483647 h 288"/>
                <a:gd name="T6" fmla="*/ 2147483647 w 70"/>
                <a:gd name="T7" fmla="*/ 2147483647 h 288"/>
                <a:gd name="T8" fmla="*/ 2147483647 w 70"/>
                <a:gd name="T9" fmla="*/ 2147483647 h 288"/>
                <a:gd name="T10" fmla="*/ 2147483647 w 70"/>
                <a:gd name="T11" fmla="*/ 2147483647 h 288"/>
                <a:gd name="T12" fmla="*/ 2147483647 w 70"/>
                <a:gd name="T13" fmla="*/ 0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288"/>
                <a:gd name="T23" fmla="*/ 70 w 70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Freeform 117"/>
            <p:cNvSpPr>
              <a:spLocks/>
            </p:cNvSpPr>
            <p:nvPr/>
          </p:nvSpPr>
          <p:spPr bwMode="auto">
            <a:xfrm>
              <a:off x="5916051" y="5425725"/>
              <a:ext cx="152318" cy="393119"/>
            </a:xfrm>
            <a:custGeom>
              <a:avLst/>
              <a:gdLst>
                <a:gd name="T0" fmla="*/ 0 w 172"/>
                <a:gd name="T1" fmla="*/ 0 h 709"/>
                <a:gd name="T2" fmla="*/ 2147483647 w 172"/>
                <a:gd name="T3" fmla="*/ 2147483647 h 709"/>
                <a:gd name="T4" fmla="*/ 2147483647 w 172"/>
                <a:gd name="T5" fmla="*/ 2147483647 h 709"/>
                <a:gd name="T6" fmla="*/ 2147483647 w 172"/>
                <a:gd name="T7" fmla="*/ 2147483647 h 709"/>
                <a:gd name="T8" fmla="*/ 2147483647 w 172"/>
                <a:gd name="T9" fmla="*/ 2147483647 h 709"/>
                <a:gd name="T10" fmla="*/ 2147483647 w 172"/>
                <a:gd name="T11" fmla="*/ 2147483647 h 709"/>
                <a:gd name="T12" fmla="*/ 2147483647 w 172"/>
                <a:gd name="T13" fmla="*/ 2147483647 h 709"/>
                <a:gd name="T14" fmla="*/ 2147483647 w 172"/>
                <a:gd name="T15" fmla="*/ 2147483647 h 709"/>
                <a:gd name="T16" fmla="*/ 2147483647 w 172"/>
                <a:gd name="T17" fmla="*/ 2147483647 h 709"/>
                <a:gd name="T18" fmla="*/ 2147483647 w 172"/>
                <a:gd name="T19" fmla="*/ 2147483647 h 709"/>
                <a:gd name="T20" fmla="*/ 2147483647 w 172"/>
                <a:gd name="T21" fmla="*/ 2147483647 h 709"/>
                <a:gd name="T22" fmla="*/ 2147483647 w 172"/>
                <a:gd name="T23" fmla="*/ 2147483647 h 709"/>
                <a:gd name="T24" fmla="*/ 2147483647 w 172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09"/>
                <a:gd name="T41" fmla="*/ 172 w 172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Freeform 118"/>
            <p:cNvSpPr>
              <a:spLocks/>
            </p:cNvSpPr>
            <p:nvPr/>
          </p:nvSpPr>
          <p:spPr bwMode="auto">
            <a:xfrm>
              <a:off x="6070140" y="5430167"/>
              <a:ext cx="56676" cy="20063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Freeform 119"/>
            <p:cNvSpPr>
              <a:spLocks/>
            </p:cNvSpPr>
            <p:nvPr/>
          </p:nvSpPr>
          <p:spPr bwMode="auto">
            <a:xfrm>
              <a:off x="6129474" y="5428687"/>
              <a:ext cx="155860" cy="392379"/>
            </a:xfrm>
            <a:custGeom>
              <a:avLst/>
              <a:gdLst>
                <a:gd name="T0" fmla="*/ 0 w 176"/>
                <a:gd name="T1" fmla="*/ 0 h 708"/>
                <a:gd name="T2" fmla="*/ 2147483647 w 176"/>
                <a:gd name="T3" fmla="*/ 2147483647 h 708"/>
                <a:gd name="T4" fmla="*/ 2147483647 w 176"/>
                <a:gd name="T5" fmla="*/ 2147483647 h 708"/>
                <a:gd name="T6" fmla="*/ 2147483647 w 176"/>
                <a:gd name="T7" fmla="*/ 2147483647 h 708"/>
                <a:gd name="T8" fmla="*/ 2147483647 w 176"/>
                <a:gd name="T9" fmla="*/ 2147483647 h 708"/>
                <a:gd name="T10" fmla="*/ 2147483647 w 176"/>
                <a:gd name="T11" fmla="*/ 2147483647 h 708"/>
                <a:gd name="T12" fmla="*/ 2147483647 w 176"/>
                <a:gd name="T13" fmla="*/ 2147483647 h 708"/>
                <a:gd name="T14" fmla="*/ 2147483647 w 176"/>
                <a:gd name="T15" fmla="*/ 2147483647 h 708"/>
                <a:gd name="T16" fmla="*/ 2147483647 w 176"/>
                <a:gd name="T17" fmla="*/ 2147483647 h 708"/>
                <a:gd name="T18" fmla="*/ 2147483647 w 176"/>
                <a:gd name="T19" fmla="*/ 2147483647 h 708"/>
                <a:gd name="T20" fmla="*/ 2147483647 w 176"/>
                <a:gd name="T21" fmla="*/ 2147483647 h 708"/>
                <a:gd name="T22" fmla="*/ 2147483647 w 176"/>
                <a:gd name="T23" fmla="*/ 2147483647 h 708"/>
                <a:gd name="T24" fmla="*/ 2147483647 w 176"/>
                <a:gd name="T25" fmla="*/ 2147483647 h 7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708"/>
                <a:gd name="T41" fmla="*/ 176 w 176"/>
                <a:gd name="T42" fmla="*/ 708 h 7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Freeform 120"/>
            <p:cNvSpPr>
              <a:spLocks/>
            </p:cNvSpPr>
            <p:nvPr/>
          </p:nvSpPr>
          <p:spPr bwMode="auto">
            <a:xfrm>
              <a:off x="6286219" y="5433129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Freeform 121"/>
            <p:cNvSpPr>
              <a:spLocks/>
            </p:cNvSpPr>
            <p:nvPr/>
          </p:nvSpPr>
          <p:spPr bwMode="auto">
            <a:xfrm>
              <a:off x="6349095" y="5432388"/>
              <a:ext cx="148776" cy="39237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Freeform 122"/>
            <p:cNvSpPr>
              <a:spLocks/>
            </p:cNvSpPr>
            <p:nvPr/>
          </p:nvSpPr>
          <p:spPr bwMode="auto">
            <a:xfrm>
              <a:off x="6498756" y="5433129"/>
              <a:ext cx="61105" cy="201372"/>
            </a:xfrm>
            <a:custGeom>
              <a:avLst/>
              <a:gdLst>
                <a:gd name="T0" fmla="*/ 0 w 69"/>
                <a:gd name="T1" fmla="*/ 2147483647 h 363"/>
                <a:gd name="T2" fmla="*/ 2147483647 w 69"/>
                <a:gd name="T3" fmla="*/ 2147483647 h 363"/>
                <a:gd name="T4" fmla="*/ 2147483647 w 69"/>
                <a:gd name="T5" fmla="*/ 2147483647 h 363"/>
                <a:gd name="T6" fmla="*/ 2147483647 w 69"/>
                <a:gd name="T7" fmla="*/ 2147483647 h 363"/>
                <a:gd name="T8" fmla="*/ 2147483647 w 69"/>
                <a:gd name="T9" fmla="*/ 2147483647 h 363"/>
                <a:gd name="T10" fmla="*/ 2147483647 w 69"/>
                <a:gd name="T11" fmla="*/ 2147483647 h 363"/>
                <a:gd name="T12" fmla="*/ 2147483647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Freeform 123"/>
            <p:cNvSpPr>
              <a:spLocks/>
            </p:cNvSpPr>
            <p:nvPr/>
          </p:nvSpPr>
          <p:spPr bwMode="auto">
            <a:xfrm>
              <a:off x="6562517" y="5430908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2" name="Group 124"/>
            <p:cNvGrpSpPr>
              <a:grpSpLocks/>
            </p:cNvGrpSpPr>
            <p:nvPr/>
          </p:nvGrpSpPr>
          <p:grpSpPr bwMode="auto">
            <a:xfrm>
              <a:off x="6710407" y="5432388"/>
              <a:ext cx="208108" cy="394600"/>
              <a:chOff x="2898" y="3265"/>
              <a:chExt cx="235" cy="713"/>
            </a:xfrm>
          </p:grpSpPr>
          <p:sp>
            <p:nvSpPr>
              <p:cNvPr id="321" name="Freeform 125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" name="Freeform 126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709"/>
                  <a:gd name="T41" fmla="*/ 170 w 170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917630" y="5618953"/>
              <a:ext cx="55791" cy="201372"/>
            </a:xfrm>
            <a:custGeom>
              <a:avLst/>
              <a:gdLst>
                <a:gd name="T0" fmla="*/ 0 w 63"/>
                <a:gd name="T1" fmla="*/ 0 h 363"/>
                <a:gd name="T2" fmla="*/ 2147483647 w 63"/>
                <a:gd name="T3" fmla="*/ 2147483647 h 363"/>
                <a:gd name="T4" fmla="*/ 2147483647 w 63"/>
                <a:gd name="T5" fmla="*/ 2147483647 h 363"/>
                <a:gd name="T6" fmla="*/ 2147483647 w 63"/>
                <a:gd name="T7" fmla="*/ 2147483647 h 363"/>
                <a:gd name="T8" fmla="*/ 2147483647 w 63"/>
                <a:gd name="T9" fmla="*/ 2147483647 h 363"/>
                <a:gd name="T10" fmla="*/ 2147483647 w 63"/>
                <a:gd name="T11" fmla="*/ 2147483647 h 363"/>
                <a:gd name="T12" fmla="*/ 2147483647 w 63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63"/>
                <a:gd name="T23" fmla="*/ 63 w 6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974307" y="5432388"/>
              <a:ext cx="149661" cy="392379"/>
            </a:xfrm>
            <a:custGeom>
              <a:avLst/>
              <a:gdLst>
                <a:gd name="T0" fmla="*/ 0 w 169"/>
                <a:gd name="T1" fmla="*/ 2147483647 h 709"/>
                <a:gd name="T2" fmla="*/ 2147483647 w 169"/>
                <a:gd name="T3" fmla="*/ 2147483647 h 709"/>
                <a:gd name="T4" fmla="*/ 2147483647 w 169"/>
                <a:gd name="T5" fmla="*/ 2147483647 h 709"/>
                <a:gd name="T6" fmla="*/ 2147483647 w 169"/>
                <a:gd name="T7" fmla="*/ 2147483647 h 709"/>
                <a:gd name="T8" fmla="*/ 2147483647 w 169"/>
                <a:gd name="T9" fmla="*/ 2147483647 h 709"/>
                <a:gd name="T10" fmla="*/ 2147483647 w 169"/>
                <a:gd name="T11" fmla="*/ 2147483647 h 709"/>
                <a:gd name="T12" fmla="*/ 2147483647 w 169"/>
                <a:gd name="T13" fmla="*/ 2147483647 h 709"/>
                <a:gd name="T14" fmla="*/ 2147483647 w 169"/>
                <a:gd name="T15" fmla="*/ 2147483647 h 709"/>
                <a:gd name="T16" fmla="*/ 2147483647 w 169"/>
                <a:gd name="T17" fmla="*/ 2147483647 h 709"/>
                <a:gd name="T18" fmla="*/ 2147483647 w 169"/>
                <a:gd name="T19" fmla="*/ 0 h 709"/>
                <a:gd name="T20" fmla="*/ 2147483647 w 169"/>
                <a:gd name="T21" fmla="*/ 2147483647 h 709"/>
                <a:gd name="T22" fmla="*/ 2147483647 w 169"/>
                <a:gd name="T23" fmla="*/ 2147483647 h 709"/>
                <a:gd name="T24" fmla="*/ 2147483647 w 169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5" name="Group 129"/>
            <p:cNvGrpSpPr>
              <a:grpSpLocks/>
            </p:cNvGrpSpPr>
            <p:nvPr/>
          </p:nvGrpSpPr>
          <p:grpSpPr bwMode="auto">
            <a:xfrm>
              <a:off x="7123968" y="5427206"/>
              <a:ext cx="416218" cy="394600"/>
              <a:chOff x="3365" y="3256"/>
              <a:chExt cx="470" cy="713"/>
            </a:xfrm>
          </p:grpSpPr>
          <p:grpSp>
            <p:nvGrpSpPr>
              <p:cNvPr id="315" name="Group 130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319" name="Freeform 131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363"/>
                    <a:gd name="T23" fmla="*/ 66 w 6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2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" name="Group 133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317" name="Freeform 134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"/>
                    <a:gd name="T22" fmla="*/ 0 h 363"/>
                    <a:gd name="T23" fmla="*/ 68 w 68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5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6" name="Group 136"/>
            <p:cNvGrpSpPr>
              <a:grpSpLocks/>
            </p:cNvGrpSpPr>
            <p:nvPr/>
          </p:nvGrpSpPr>
          <p:grpSpPr bwMode="auto">
            <a:xfrm>
              <a:off x="7538414" y="5422024"/>
              <a:ext cx="207223" cy="395340"/>
              <a:chOff x="3833" y="3247"/>
              <a:chExt cx="234" cy="713"/>
            </a:xfrm>
          </p:grpSpPr>
          <p:sp>
            <p:nvSpPr>
              <p:cNvPr id="313" name="Freeform 137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"/>
                  <a:gd name="T40" fmla="*/ 0 h 709"/>
                  <a:gd name="T41" fmla="*/ 169 w 169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" name="Freeform 139"/>
            <p:cNvSpPr>
              <a:spLocks/>
            </p:cNvSpPr>
            <p:nvPr/>
          </p:nvSpPr>
          <p:spPr bwMode="auto">
            <a:xfrm>
              <a:off x="7746523" y="5615992"/>
              <a:ext cx="56676" cy="200631"/>
            </a:xfrm>
            <a:custGeom>
              <a:avLst/>
              <a:gdLst>
                <a:gd name="T0" fmla="*/ 0 w 64"/>
                <a:gd name="T1" fmla="*/ 0 h 271"/>
                <a:gd name="T2" fmla="*/ 2147483647 w 64"/>
                <a:gd name="T3" fmla="*/ 2147483647 h 271"/>
                <a:gd name="T4" fmla="*/ 2147483647 w 64"/>
                <a:gd name="T5" fmla="*/ 2147483647 h 271"/>
                <a:gd name="T6" fmla="*/ 2147483647 w 64"/>
                <a:gd name="T7" fmla="*/ 2147483647 h 271"/>
                <a:gd name="T8" fmla="*/ 2147483647 w 64"/>
                <a:gd name="T9" fmla="*/ 2147483647 h 271"/>
                <a:gd name="T10" fmla="*/ 2147483647 w 64"/>
                <a:gd name="T11" fmla="*/ 2147483647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271"/>
                <a:gd name="T20" fmla="*/ 64 w 6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140"/>
            <p:cNvSpPr>
              <a:spLocks/>
            </p:cNvSpPr>
            <p:nvPr/>
          </p:nvSpPr>
          <p:spPr bwMode="auto">
            <a:xfrm>
              <a:off x="7804971" y="5422024"/>
              <a:ext cx="156745" cy="392379"/>
            </a:xfrm>
            <a:custGeom>
              <a:avLst/>
              <a:gdLst>
                <a:gd name="T0" fmla="*/ 0 w 177"/>
                <a:gd name="T1" fmla="*/ 2147483647 h 530"/>
                <a:gd name="T2" fmla="*/ 2147483647 w 177"/>
                <a:gd name="T3" fmla="*/ 2147483647 h 530"/>
                <a:gd name="T4" fmla="*/ 2147483647 w 177"/>
                <a:gd name="T5" fmla="*/ 2147483647 h 530"/>
                <a:gd name="T6" fmla="*/ 2147483647 w 177"/>
                <a:gd name="T7" fmla="*/ 2147483647 h 530"/>
                <a:gd name="T8" fmla="*/ 2147483647 w 177"/>
                <a:gd name="T9" fmla="*/ 2147483647 h 530"/>
                <a:gd name="T10" fmla="*/ 2147483647 w 177"/>
                <a:gd name="T11" fmla="*/ 2147483647 h 530"/>
                <a:gd name="T12" fmla="*/ 2147483647 w 177"/>
                <a:gd name="T13" fmla="*/ 2147483647 h 530"/>
                <a:gd name="T14" fmla="*/ 2147483647 w 177"/>
                <a:gd name="T15" fmla="*/ 2147483647 h 530"/>
                <a:gd name="T16" fmla="*/ 2147483647 w 177"/>
                <a:gd name="T17" fmla="*/ 2147483647 h 530"/>
                <a:gd name="T18" fmla="*/ 2147483647 w 177"/>
                <a:gd name="T19" fmla="*/ 0 h 530"/>
                <a:gd name="T20" fmla="*/ 2147483647 w 177"/>
                <a:gd name="T21" fmla="*/ 2147483647 h 530"/>
                <a:gd name="T22" fmla="*/ 2147483647 w 177"/>
                <a:gd name="T23" fmla="*/ 2147483647 h 530"/>
                <a:gd name="T24" fmla="*/ 2147483647 w 17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530"/>
                <a:gd name="T41" fmla="*/ 177 w 17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9" name="Group 141"/>
            <p:cNvGrpSpPr>
              <a:grpSpLocks/>
            </p:cNvGrpSpPr>
            <p:nvPr/>
          </p:nvGrpSpPr>
          <p:grpSpPr bwMode="auto">
            <a:xfrm>
              <a:off x="7967030" y="5423504"/>
              <a:ext cx="421531" cy="395340"/>
              <a:chOff x="4317" y="3250"/>
              <a:chExt cx="476" cy="713"/>
            </a:xfrm>
          </p:grpSpPr>
          <p:grpSp>
            <p:nvGrpSpPr>
              <p:cNvPr id="307" name="Group 142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311" name="Freeform 143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44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" name="Group 145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309" name="Freeform 146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47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0" name="Freeform 148"/>
            <p:cNvSpPr>
              <a:spLocks/>
            </p:cNvSpPr>
            <p:nvPr/>
          </p:nvSpPr>
          <p:spPr bwMode="auto">
            <a:xfrm>
              <a:off x="8384133" y="5420543"/>
              <a:ext cx="62875" cy="228764"/>
            </a:xfrm>
            <a:custGeom>
              <a:avLst/>
              <a:gdLst>
                <a:gd name="T0" fmla="*/ 0 w 71"/>
                <a:gd name="T1" fmla="*/ 2147483647 h 309"/>
                <a:gd name="T2" fmla="*/ 2147483647 w 71"/>
                <a:gd name="T3" fmla="*/ 2147483647 h 309"/>
                <a:gd name="T4" fmla="*/ 2147483647 w 71"/>
                <a:gd name="T5" fmla="*/ 2147483647 h 309"/>
                <a:gd name="T6" fmla="*/ 2147483647 w 71"/>
                <a:gd name="T7" fmla="*/ 2147483647 h 309"/>
                <a:gd name="T8" fmla="*/ 2147483647 w 71"/>
                <a:gd name="T9" fmla="*/ 2147483647 h 309"/>
                <a:gd name="T10" fmla="*/ 2147483647 w 71"/>
                <a:gd name="T11" fmla="*/ 2147483647 h 309"/>
                <a:gd name="T12" fmla="*/ 2147483647 w 7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09"/>
                <a:gd name="T23" fmla="*/ 71 w 7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149"/>
            <p:cNvSpPr>
              <a:spLocks/>
            </p:cNvSpPr>
            <p:nvPr/>
          </p:nvSpPr>
          <p:spPr bwMode="auto">
            <a:xfrm>
              <a:off x="8448779" y="5422764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2" name="Group 150"/>
            <p:cNvGrpSpPr>
              <a:grpSpLocks/>
            </p:cNvGrpSpPr>
            <p:nvPr/>
          </p:nvGrpSpPr>
          <p:grpSpPr bwMode="auto">
            <a:xfrm>
              <a:off x="8599326" y="5420543"/>
              <a:ext cx="210765" cy="395340"/>
              <a:chOff x="5031" y="3244"/>
              <a:chExt cx="238" cy="713"/>
            </a:xfrm>
          </p:grpSpPr>
          <p:sp>
            <p:nvSpPr>
              <p:cNvPr id="305" name="Freeform 151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Freeform 152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046830" y="4308755"/>
            <a:ext cx="3791823" cy="395340"/>
            <a:chOff x="5046830" y="4308755"/>
            <a:chExt cx="3791823" cy="395340"/>
          </a:xfrm>
        </p:grpSpPr>
        <p:sp>
          <p:nvSpPr>
            <p:cNvPr id="204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1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353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8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347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351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349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9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3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345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4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3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294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301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5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297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6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5" name="Rectangle 153"/>
          <p:cNvSpPr>
            <a:spLocks noChangeArrowheads="1"/>
          </p:cNvSpPr>
          <p:nvPr/>
        </p:nvSpPr>
        <p:spPr bwMode="auto">
          <a:xfrm>
            <a:off x="2539871" y="370686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357" name="Rectangle 153"/>
          <p:cNvSpPr>
            <a:spLocks noChangeArrowheads="1"/>
          </p:cNvSpPr>
          <p:nvPr/>
        </p:nvSpPr>
        <p:spPr bwMode="auto">
          <a:xfrm>
            <a:off x="4353074" y="441844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调幅</a:t>
            </a:r>
          </a:p>
        </p:txBody>
      </p:sp>
      <p:sp>
        <p:nvSpPr>
          <p:cNvPr id="358" name="Rectangle 153"/>
          <p:cNvSpPr>
            <a:spLocks noChangeArrowheads="1"/>
          </p:cNvSpPr>
          <p:nvPr/>
        </p:nvSpPr>
        <p:spPr bwMode="auto">
          <a:xfrm>
            <a:off x="4353074" y="497040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调频</a:t>
            </a:r>
          </a:p>
        </p:txBody>
      </p:sp>
      <p:sp>
        <p:nvSpPr>
          <p:cNvPr id="359" name="Rectangle 153"/>
          <p:cNvSpPr>
            <a:spLocks noChangeArrowheads="1"/>
          </p:cNvSpPr>
          <p:nvPr/>
        </p:nvSpPr>
        <p:spPr bwMode="auto">
          <a:xfrm>
            <a:off x="4353074" y="548631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调相</a:t>
            </a:r>
          </a:p>
        </p:txBody>
      </p:sp>
      <p:sp>
        <p:nvSpPr>
          <p:cNvPr id="360" name="Rectangle 153"/>
          <p:cNvSpPr>
            <a:spLocks noChangeArrowheads="1"/>
          </p:cNvSpPr>
          <p:nvPr/>
        </p:nvSpPr>
        <p:spPr bwMode="auto">
          <a:xfrm>
            <a:off x="3994001" y="169256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不归零制</a:t>
            </a:r>
          </a:p>
        </p:txBody>
      </p:sp>
      <p:sp>
        <p:nvSpPr>
          <p:cNvPr id="361" name="Rectangle 153"/>
          <p:cNvSpPr>
            <a:spLocks noChangeArrowheads="1"/>
          </p:cNvSpPr>
          <p:nvPr/>
        </p:nvSpPr>
        <p:spPr bwMode="auto">
          <a:xfrm>
            <a:off x="4173538" y="2302871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归零制</a:t>
            </a:r>
          </a:p>
        </p:txBody>
      </p:sp>
      <p:sp>
        <p:nvSpPr>
          <p:cNvPr id="362" name="Rectangle 153"/>
          <p:cNvSpPr>
            <a:spLocks noChangeArrowheads="1"/>
          </p:cNvSpPr>
          <p:nvPr/>
        </p:nvSpPr>
        <p:spPr bwMode="auto">
          <a:xfrm>
            <a:off x="3634929" y="2929206"/>
            <a:ext cx="125996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曼彻斯特编码</a:t>
            </a:r>
          </a:p>
        </p:txBody>
      </p:sp>
      <p:sp>
        <p:nvSpPr>
          <p:cNvPr id="363" name="Rectangle 153"/>
          <p:cNvSpPr>
            <a:spLocks noChangeArrowheads="1"/>
          </p:cNvSpPr>
          <p:nvPr/>
        </p:nvSpPr>
        <p:spPr bwMode="auto">
          <a:xfrm>
            <a:off x="3275856" y="3523486"/>
            <a:ext cx="16190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差分曼彻斯特编码</a:t>
            </a:r>
          </a:p>
        </p:txBody>
      </p:sp>
      <p:sp>
        <p:nvSpPr>
          <p:cNvPr id="192" name="Rectangle 153"/>
          <p:cNvSpPr>
            <a:spLocks noChangeArrowheads="1"/>
          </p:cNvSpPr>
          <p:nvPr/>
        </p:nvSpPr>
        <p:spPr bwMode="auto">
          <a:xfrm>
            <a:off x="2719407" y="4181632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拟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sp>
        <p:nvSpPr>
          <p:cNvPr id="193" name="Rectangle 153"/>
          <p:cNvSpPr>
            <a:spLocks noChangeArrowheads="1"/>
          </p:cNvSpPr>
          <p:nvPr/>
        </p:nvSpPr>
        <p:spPr bwMode="auto">
          <a:xfrm>
            <a:off x="2751738" y="2716997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数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字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cxnSp>
        <p:nvCxnSpPr>
          <p:cNvPr id="1043" name="直接连接符 1042"/>
          <p:cNvCxnSpPr/>
          <p:nvPr/>
        </p:nvCxnSpPr>
        <p:spPr>
          <a:xfrm flipH="1">
            <a:off x="504683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/>
          <p:cNvCxnSpPr/>
          <p:nvPr/>
        </p:nvCxnSpPr>
        <p:spPr>
          <a:xfrm flipH="1">
            <a:off x="546814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/>
          <p:nvPr/>
        </p:nvCxnSpPr>
        <p:spPr>
          <a:xfrm flipH="1">
            <a:off x="588945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/>
          <p:nvPr/>
        </p:nvCxnSpPr>
        <p:spPr>
          <a:xfrm flipH="1">
            <a:off x="631077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/>
          <p:nvPr/>
        </p:nvCxnSpPr>
        <p:spPr>
          <a:xfrm flipH="1">
            <a:off x="6732086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连接符 544"/>
          <p:cNvCxnSpPr/>
          <p:nvPr/>
        </p:nvCxnSpPr>
        <p:spPr>
          <a:xfrm flipH="1">
            <a:off x="715340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连接符 545"/>
          <p:cNvCxnSpPr/>
          <p:nvPr/>
        </p:nvCxnSpPr>
        <p:spPr>
          <a:xfrm flipH="1">
            <a:off x="757471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/>
          <p:nvPr/>
        </p:nvCxnSpPr>
        <p:spPr>
          <a:xfrm flipH="1">
            <a:off x="799602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/>
          <p:nvPr/>
        </p:nvCxnSpPr>
        <p:spPr>
          <a:xfrm flipH="1">
            <a:off x="841734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/>
          <p:nvPr/>
        </p:nvCxnSpPr>
        <p:spPr>
          <a:xfrm flipH="1">
            <a:off x="8838653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83492" y="4059021"/>
            <a:ext cx="5714306" cy="210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7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3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03" y="1443964"/>
            <a:ext cx="6173855" cy="70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18" y="3419445"/>
            <a:ext cx="1419681" cy="63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079770" y="3409890"/>
            <a:ext cx="5672948" cy="633154"/>
            <a:chOff x="884079" y="2772261"/>
            <a:chExt cx="5783289" cy="340652"/>
          </a:xfrm>
        </p:grpSpPr>
        <p:grpSp>
          <p:nvGrpSpPr>
            <p:cNvPr id="15" name="组合 14"/>
            <p:cNvGrpSpPr/>
            <p:nvPr/>
          </p:nvGrpSpPr>
          <p:grpSpPr>
            <a:xfrm>
              <a:off x="884079" y="2772261"/>
              <a:ext cx="4335994" cy="340652"/>
              <a:chOff x="-61372" y="4382443"/>
              <a:chExt cx="10518556" cy="785802"/>
            </a:xfrm>
          </p:grpSpPr>
          <p:pic>
            <p:nvPicPr>
              <p:cNvPr id="1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1372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288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6236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3" y="2772261"/>
              <a:ext cx="1447295" cy="340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AutoShape 4"/>
          <p:cNvSpPr>
            <a:spLocks noChangeArrowheads="1"/>
          </p:cNvSpPr>
          <p:nvPr/>
        </p:nvSpPr>
        <p:spPr bwMode="auto">
          <a:xfrm rot="16200000">
            <a:off x="4827063" y="1635579"/>
            <a:ext cx="580588" cy="4090802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 rot="16200000">
            <a:off x="4859858" y="-283531"/>
            <a:ext cx="580588" cy="4156392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4" y="2494080"/>
            <a:ext cx="3036961" cy="59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38" y="2494081"/>
            <a:ext cx="3036961" cy="59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4"/>
          <p:cNvSpPr>
            <a:spLocks noChangeArrowheads="1"/>
          </p:cNvSpPr>
          <p:nvPr/>
        </p:nvSpPr>
        <p:spPr bwMode="auto">
          <a:xfrm rot="16200000">
            <a:off x="4859858" y="664212"/>
            <a:ext cx="580588" cy="4156392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pic>
        <p:nvPicPr>
          <p:cNvPr id="53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32" y="4487613"/>
            <a:ext cx="1076829" cy="63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1114197" y="4478058"/>
            <a:ext cx="4302935" cy="633154"/>
            <a:chOff x="884079" y="2772261"/>
            <a:chExt cx="5783289" cy="340652"/>
          </a:xfrm>
        </p:grpSpPr>
        <p:grpSp>
          <p:nvGrpSpPr>
            <p:cNvPr id="48" name="组合 47"/>
            <p:cNvGrpSpPr/>
            <p:nvPr/>
          </p:nvGrpSpPr>
          <p:grpSpPr>
            <a:xfrm>
              <a:off x="884079" y="2772261"/>
              <a:ext cx="4335994" cy="340652"/>
              <a:chOff x="-61372" y="4382443"/>
              <a:chExt cx="10518556" cy="785802"/>
            </a:xfrm>
          </p:grpSpPr>
          <p:pic>
            <p:nvPicPr>
              <p:cNvPr id="50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1372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288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6236" y="4382443"/>
                <a:ext cx="3510948" cy="7858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9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3" y="2772261"/>
              <a:ext cx="1447295" cy="340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AutoShape 4"/>
          <p:cNvSpPr>
            <a:spLocks noChangeArrowheads="1"/>
          </p:cNvSpPr>
          <p:nvPr/>
        </p:nvSpPr>
        <p:spPr bwMode="auto">
          <a:xfrm rot="16200000">
            <a:off x="4859858" y="2668437"/>
            <a:ext cx="580588" cy="4156392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81" name="TextBox 80"/>
          <p:cNvSpPr txBox="1"/>
          <p:nvPr/>
        </p:nvSpPr>
        <p:spPr>
          <a:xfrm>
            <a:off x="4716016" y="1609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电话线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16016" y="2557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电话线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16016" y="3551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电话线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16016" y="4540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电话线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-184948" y="163908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200Hz</a:t>
            </a:r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-184948" y="25955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300Hz</a:t>
            </a:r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-184948" y="349414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3300Hz</a:t>
            </a:r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-184948" y="46030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4000Hz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94807" y="2742408"/>
            <a:ext cx="246866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44331" y="3690469"/>
            <a:ext cx="2319142" cy="95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02453" y="4746632"/>
            <a:ext cx="22610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81662" y="1823755"/>
            <a:ext cx="262506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</p:cNvCxnSpPr>
          <p:nvPr/>
        </p:nvCxnSpPr>
        <p:spPr>
          <a:xfrm>
            <a:off x="7228348" y="2742408"/>
            <a:ext cx="10577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7" idx="3"/>
          </p:cNvCxnSpPr>
          <p:nvPr/>
        </p:nvCxnSpPr>
        <p:spPr>
          <a:xfrm>
            <a:off x="7162758" y="3680980"/>
            <a:ext cx="1049079" cy="94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31663" y="4561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不能通过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28348" y="1609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不能通过</a:t>
            </a:r>
          </a:p>
        </p:txBody>
      </p:sp>
    </p:spTree>
    <p:extLst>
      <p:ext uri="{BB962C8B-B14F-4D97-AF65-F5344CB8AC3E}">
        <p14:creationId xmlns:p14="http://schemas.microsoft.com/office/powerpoint/2010/main" val="10229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6" y="4629182"/>
            <a:ext cx="26289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6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59771"/>
            <a:ext cx="2685466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39" y="1901594"/>
            <a:ext cx="26193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61" y="2159158"/>
            <a:ext cx="30861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直接箭头连接符 1"/>
          <p:cNvCxnSpPr/>
          <p:nvPr/>
        </p:nvCxnSpPr>
        <p:spPr>
          <a:xfrm flipV="1">
            <a:off x="1138519" y="1444733"/>
            <a:ext cx="0" cy="187220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138519" y="2487769"/>
            <a:ext cx="3417168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90439" y="2344508"/>
            <a:ext cx="3417168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90439" y="1408403"/>
            <a:ext cx="0" cy="187220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119520" y="3985199"/>
            <a:ext cx="0" cy="187220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102837" y="4927339"/>
            <a:ext cx="3417168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740097" y="144473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50" name="TextBox 149"/>
          <p:cNvSpPr txBox="1"/>
          <p:nvPr/>
        </p:nvSpPr>
        <p:spPr>
          <a:xfrm>
            <a:off x="776868" y="23261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1" name="TextBox 150"/>
          <p:cNvSpPr txBox="1"/>
          <p:nvPr/>
        </p:nvSpPr>
        <p:spPr>
          <a:xfrm>
            <a:off x="4641005" y="148478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52" name="TextBox 151"/>
          <p:cNvSpPr txBox="1"/>
          <p:nvPr/>
        </p:nvSpPr>
        <p:spPr>
          <a:xfrm>
            <a:off x="4671124" y="21906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53" name="TextBox 152"/>
          <p:cNvSpPr txBox="1"/>
          <p:nvPr/>
        </p:nvSpPr>
        <p:spPr>
          <a:xfrm>
            <a:off x="740097" y="391159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54" name="TextBox 153"/>
          <p:cNvSpPr txBox="1"/>
          <p:nvPr/>
        </p:nvSpPr>
        <p:spPr>
          <a:xfrm>
            <a:off x="776868" y="47930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grpSp>
        <p:nvGrpSpPr>
          <p:cNvPr id="1051" name="组合 1050"/>
          <p:cNvGrpSpPr/>
          <p:nvPr/>
        </p:nvGrpSpPr>
        <p:grpSpPr>
          <a:xfrm>
            <a:off x="1115616" y="4581128"/>
            <a:ext cx="2664296" cy="676143"/>
            <a:chOff x="1129568" y="4633480"/>
            <a:chExt cx="2695368" cy="633203"/>
          </a:xfrm>
        </p:grpSpPr>
        <p:grpSp>
          <p:nvGrpSpPr>
            <p:cNvPr id="1050" name="组合 1049"/>
            <p:cNvGrpSpPr/>
            <p:nvPr/>
          </p:nvGrpSpPr>
          <p:grpSpPr>
            <a:xfrm>
              <a:off x="1129568" y="4639754"/>
              <a:ext cx="1347684" cy="626929"/>
              <a:chOff x="1129568" y="4639754"/>
              <a:chExt cx="1254364" cy="626929"/>
            </a:xfrm>
          </p:grpSpPr>
          <p:sp>
            <p:nvSpPr>
              <p:cNvPr id="1049" name="任意多边形 1048"/>
              <p:cNvSpPr/>
              <p:nvPr/>
            </p:nvSpPr>
            <p:spPr>
              <a:xfrm>
                <a:off x="1756750" y="4926376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 164"/>
              <p:cNvSpPr/>
              <p:nvPr/>
            </p:nvSpPr>
            <p:spPr>
              <a:xfrm flipV="1">
                <a:off x="2070341" y="4655123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 168"/>
              <p:cNvSpPr/>
              <p:nvPr/>
            </p:nvSpPr>
            <p:spPr>
              <a:xfrm>
                <a:off x="1129568" y="4943211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 169"/>
              <p:cNvSpPr/>
              <p:nvPr/>
            </p:nvSpPr>
            <p:spPr>
              <a:xfrm flipV="1">
                <a:off x="1443159" y="4639754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2477252" y="4633480"/>
              <a:ext cx="1347684" cy="626929"/>
              <a:chOff x="1129568" y="4639754"/>
              <a:chExt cx="1254364" cy="626929"/>
            </a:xfrm>
          </p:grpSpPr>
          <p:sp>
            <p:nvSpPr>
              <p:cNvPr id="173" name="任意多边形 172"/>
              <p:cNvSpPr/>
              <p:nvPr/>
            </p:nvSpPr>
            <p:spPr>
              <a:xfrm>
                <a:off x="1756750" y="4926376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 173"/>
              <p:cNvSpPr/>
              <p:nvPr/>
            </p:nvSpPr>
            <p:spPr>
              <a:xfrm flipV="1">
                <a:off x="2070341" y="4655123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>
                <a:off x="1129568" y="4943211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/>
            </p:nvSpPr>
            <p:spPr>
              <a:xfrm flipV="1">
                <a:off x="1443159" y="4639754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80" name="直接箭头连接符 179"/>
          <p:cNvCxnSpPr/>
          <p:nvPr/>
        </p:nvCxnSpPr>
        <p:spPr>
          <a:xfrm flipV="1">
            <a:off x="5001274" y="3953186"/>
            <a:ext cx="0" cy="187220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4984591" y="4895326"/>
            <a:ext cx="3417168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621851" y="387957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83" name="TextBox 182"/>
          <p:cNvSpPr txBox="1"/>
          <p:nvPr/>
        </p:nvSpPr>
        <p:spPr>
          <a:xfrm>
            <a:off x="4658622" y="47610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6388748" y="1582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基波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857" y="40874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基波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156177" y="1792561"/>
            <a:ext cx="288031" cy="19627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645834" y="4335329"/>
            <a:ext cx="302374" cy="19627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1605429" y="5077868"/>
            <a:ext cx="151187" cy="4393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81022" y="550468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次谐波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66099" y="4059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叠加后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389323" y="4335329"/>
            <a:ext cx="238788" cy="277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5343212" y="465941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flipV="1">
            <a:off x="5021245" y="5077974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4" idx="0"/>
            <a:endCxn id="51" idx="8"/>
          </p:cNvCxnSpPr>
          <p:nvPr/>
        </p:nvCxnSpPr>
        <p:spPr>
          <a:xfrm flipH="1">
            <a:off x="5309278" y="4713445"/>
            <a:ext cx="33934" cy="365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54"/>
          <p:cNvSpPr/>
          <p:nvPr/>
        </p:nvSpPr>
        <p:spPr>
          <a:xfrm flipV="1">
            <a:off x="5665841" y="5077974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5995270" y="465941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647328" y="465941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7299385" y="465941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flipV="1">
            <a:off x="6326946" y="5084567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flipV="1">
            <a:off x="6972601" y="5084566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57" idx="0"/>
          </p:cNvCxnSpPr>
          <p:nvPr/>
        </p:nvCxnSpPr>
        <p:spPr>
          <a:xfrm flipH="1">
            <a:off x="5945328" y="4713445"/>
            <a:ext cx="49942" cy="378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8" idx="0"/>
            <a:endCxn id="62" idx="8"/>
          </p:cNvCxnSpPr>
          <p:nvPr/>
        </p:nvCxnSpPr>
        <p:spPr>
          <a:xfrm flipH="1">
            <a:off x="6614979" y="4713445"/>
            <a:ext cx="32349" cy="372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9" idx="0"/>
            <a:endCxn id="63" idx="8"/>
          </p:cNvCxnSpPr>
          <p:nvPr/>
        </p:nvCxnSpPr>
        <p:spPr>
          <a:xfrm flipH="1">
            <a:off x="7260634" y="4713445"/>
            <a:ext cx="38751" cy="37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4" idx="8"/>
            <a:endCxn id="55" idx="0"/>
          </p:cNvCxnSpPr>
          <p:nvPr/>
        </p:nvCxnSpPr>
        <p:spPr>
          <a:xfrm>
            <a:off x="5631245" y="4713445"/>
            <a:ext cx="34596" cy="365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7" idx="8"/>
            <a:endCxn id="62" idx="0"/>
          </p:cNvCxnSpPr>
          <p:nvPr/>
        </p:nvCxnSpPr>
        <p:spPr>
          <a:xfrm>
            <a:off x="6283303" y="4713445"/>
            <a:ext cx="43643" cy="372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8" idx="8"/>
            <a:endCxn id="63" idx="0"/>
          </p:cNvCxnSpPr>
          <p:nvPr/>
        </p:nvCxnSpPr>
        <p:spPr>
          <a:xfrm>
            <a:off x="6935361" y="4713445"/>
            <a:ext cx="37240" cy="37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9" idx="8"/>
            <a:endCxn id="1027" idx="3"/>
          </p:cNvCxnSpPr>
          <p:nvPr/>
        </p:nvCxnSpPr>
        <p:spPr>
          <a:xfrm>
            <a:off x="7587418" y="4713445"/>
            <a:ext cx="27158" cy="20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26399" y="4187355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基波</a:t>
            </a:r>
            <a:r>
              <a:rPr lang="en-US" altLang="zh-CN" sz="1400"/>
              <a:t>+13</a:t>
            </a:r>
            <a:r>
              <a:rPr lang="zh-CN" altLang="en-US" sz="1400"/>
              <a:t>次谐波</a:t>
            </a:r>
            <a:r>
              <a:rPr lang="en-US" altLang="zh-CN" sz="1400"/>
              <a:t>+15</a:t>
            </a:r>
            <a:r>
              <a:rPr lang="zh-CN" altLang="en-US" sz="1400"/>
              <a:t>次谐波</a:t>
            </a:r>
            <a:r>
              <a:rPr lang="en-US" altLang="zh-CN" sz="1400"/>
              <a:t>+17</a:t>
            </a:r>
            <a:r>
              <a:rPr lang="zh-CN" altLang="en-US" sz="1400"/>
              <a:t>次谐波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5525263" y="4442205"/>
            <a:ext cx="288031" cy="19627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87709" y="250860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4187709" y="497639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8028384" y="494279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7976246" y="239182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2171973" y="29728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要传递数字信号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40432" y="282833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选一个和数字信号频率一</a:t>
            </a:r>
            <a:endParaRPr lang="en-US" altLang="zh-CN" sz="1400"/>
          </a:p>
          <a:p>
            <a:r>
              <a:rPr lang="zh-CN" altLang="en-US" sz="1400"/>
              <a:t>样的模拟信号作为基波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6548" y="576991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基波再加上频率更高的谐波</a:t>
            </a:r>
            <a:endParaRPr lang="en-US" altLang="zh-CN" sz="1400"/>
          </a:p>
          <a:p>
            <a:r>
              <a:rPr lang="zh-CN" altLang="en-US" sz="1400"/>
              <a:t>叠加后形成接近方波数字信号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39704" y="550225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基波加上更多更高频率的谐波</a:t>
            </a:r>
            <a:endParaRPr lang="en-US" altLang="zh-CN" sz="1400"/>
          </a:p>
          <a:p>
            <a:r>
              <a:rPr lang="zh-CN" altLang="en-US" sz="1400"/>
              <a:t>使基波波形高度接近数字信号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1038" y="81509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数字信号是由基波加上谐波叠加而成</a:t>
            </a:r>
          </a:p>
        </p:txBody>
      </p:sp>
    </p:spTree>
    <p:extLst>
      <p:ext uri="{BB962C8B-B14F-4D97-AF65-F5344CB8AC3E}">
        <p14:creationId xmlns:p14="http://schemas.microsoft.com/office/powerpoint/2010/main" val="14347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rot="16200000">
            <a:off x="4595487" y="619720"/>
            <a:ext cx="580588" cy="4156392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" y="2403027"/>
            <a:ext cx="26289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375626" y="245880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3659" y="2877364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0"/>
            <a:endCxn id="8" idx="8"/>
          </p:cNvCxnSpPr>
          <p:nvPr/>
        </p:nvCxnSpPr>
        <p:spPr>
          <a:xfrm flipH="1">
            <a:off x="341692" y="2512835"/>
            <a:ext cx="33934" cy="365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 flipV="1">
            <a:off x="698255" y="2877364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027684" y="245880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679742" y="245880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331799" y="2458801"/>
            <a:ext cx="288033" cy="55310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1359360" y="2883957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2005015" y="2883956"/>
            <a:ext cx="288033" cy="45719"/>
          </a:xfrm>
          <a:custGeom>
            <a:avLst/>
            <a:gdLst>
              <a:gd name="connsiteX0" fmla="*/ 0 w 5744452"/>
              <a:gd name="connsiteY0" fmla="*/ 712446 h 729276"/>
              <a:gd name="connsiteX1" fmla="*/ 718056 w 5744452"/>
              <a:gd name="connsiteY1" fmla="*/ 5609 h 729276"/>
              <a:gd name="connsiteX2" fmla="*/ 1447333 w 5744452"/>
              <a:gd name="connsiteY2" fmla="*/ 723666 h 729276"/>
              <a:gd name="connsiteX3" fmla="*/ 2159779 w 5744452"/>
              <a:gd name="connsiteY3" fmla="*/ 5609 h 729276"/>
              <a:gd name="connsiteX4" fmla="*/ 2877836 w 5744452"/>
              <a:gd name="connsiteY4" fmla="*/ 729276 h 729276"/>
              <a:gd name="connsiteX5" fmla="*/ 3601502 w 5744452"/>
              <a:gd name="connsiteY5" fmla="*/ 11219 h 729276"/>
              <a:gd name="connsiteX6" fmla="*/ 4325168 w 5744452"/>
              <a:gd name="connsiteY6" fmla="*/ 712446 h 729276"/>
              <a:gd name="connsiteX7" fmla="*/ 5043225 w 5744452"/>
              <a:gd name="connsiteY7" fmla="*/ 0 h 729276"/>
              <a:gd name="connsiteX8" fmla="*/ 5744452 w 5744452"/>
              <a:gd name="connsiteY8" fmla="*/ 712446 h 72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4452" h="729276">
                <a:moveTo>
                  <a:pt x="0" y="712446"/>
                </a:moveTo>
                <a:cubicBezTo>
                  <a:pt x="238417" y="358092"/>
                  <a:pt x="476834" y="3739"/>
                  <a:pt x="718056" y="5609"/>
                </a:cubicBezTo>
                <a:cubicBezTo>
                  <a:pt x="959278" y="7479"/>
                  <a:pt x="1207046" y="723666"/>
                  <a:pt x="1447333" y="723666"/>
                </a:cubicBezTo>
                <a:cubicBezTo>
                  <a:pt x="1687620" y="723666"/>
                  <a:pt x="1921362" y="4674"/>
                  <a:pt x="2159779" y="5609"/>
                </a:cubicBezTo>
                <a:cubicBezTo>
                  <a:pt x="2398196" y="6544"/>
                  <a:pt x="2637549" y="728341"/>
                  <a:pt x="2877836" y="729276"/>
                </a:cubicBezTo>
                <a:cubicBezTo>
                  <a:pt x="3118123" y="730211"/>
                  <a:pt x="3360280" y="14024"/>
                  <a:pt x="3601502" y="11219"/>
                </a:cubicBezTo>
                <a:cubicBezTo>
                  <a:pt x="3842724" y="8414"/>
                  <a:pt x="4084881" y="714316"/>
                  <a:pt x="4325168" y="712446"/>
                </a:cubicBezTo>
                <a:cubicBezTo>
                  <a:pt x="4565455" y="710576"/>
                  <a:pt x="4806678" y="0"/>
                  <a:pt x="5043225" y="0"/>
                </a:cubicBezTo>
                <a:cubicBezTo>
                  <a:pt x="5279772" y="0"/>
                  <a:pt x="5627581" y="593705"/>
                  <a:pt x="5744452" y="71244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0"/>
          </p:cNvCxnSpPr>
          <p:nvPr/>
        </p:nvCxnSpPr>
        <p:spPr>
          <a:xfrm flipH="1">
            <a:off x="977742" y="2512835"/>
            <a:ext cx="49942" cy="378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0"/>
            <a:endCxn id="14" idx="8"/>
          </p:cNvCxnSpPr>
          <p:nvPr/>
        </p:nvCxnSpPr>
        <p:spPr>
          <a:xfrm flipH="1">
            <a:off x="1647393" y="2512835"/>
            <a:ext cx="32349" cy="372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5" idx="8"/>
          </p:cNvCxnSpPr>
          <p:nvPr/>
        </p:nvCxnSpPr>
        <p:spPr>
          <a:xfrm flipH="1">
            <a:off x="2293048" y="2512835"/>
            <a:ext cx="38751" cy="372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8"/>
            <a:endCxn id="10" idx="0"/>
          </p:cNvCxnSpPr>
          <p:nvPr/>
        </p:nvCxnSpPr>
        <p:spPr>
          <a:xfrm>
            <a:off x="663659" y="2512835"/>
            <a:ext cx="34596" cy="3655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8"/>
            <a:endCxn id="14" idx="0"/>
          </p:cNvCxnSpPr>
          <p:nvPr/>
        </p:nvCxnSpPr>
        <p:spPr>
          <a:xfrm>
            <a:off x="1315717" y="2512835"/>
            <a:ext cx="43643" cy="372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8"/>
            <a:endCxn id="15" idx="0"/>
          </p:cNvCxnSpPr>
          <p:nvPr/>
        </p:nvCxnSpPr>
        <p:spPr>
          <a:xfrm>
            <a:off x="1967775" y="2512835"/>
            <a:ext cx="37240" cy="372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8"/>
          </p:cNvCxnSpPr>
          <p:nvPr/>
        </p:nvCxnSpPr>
        <p:spPr>
          <a:xfrm>
            <a:off x="2619832" y="2512835"/>
            <a:ext cx="0" cy="204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-288034" y="2697916"/>
            <a:ext cx="33123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086351" y="2495006"/>
            <a:ext cx="2664296" cy="428077"/>
            <a:chOff x="1129568" y="4633480"/>
            <a:chExt cx="2695368" cy="633203"/>
          </a:xfrm>
        </p:grpSpPr>
        <p:grpSp>
          <p:nvGrpSpPr>
            <p:cNvPr id="24" name="组合 23"/>
            <p:cNvGrpSpPr/>
            <p:nvPr/>
          </p:nvGrpSpPr>
          <p:grpSpPr>
            <a:xfrm>
              <a:off x="1129568" y="4639754"/>
              <a:ext cx="1347684" cy="626929"/>
              <a:chOff x="1129568" y="4639754"/>
              <a:chExt cx="1254364" cy="626929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1756750" y="4926376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 flipV="1">
                <a:off x="2070341" y="4655123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129568" y="4943211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flipV="1">
                <a:off x="1443159" y="4639754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77252" y="4633480"/>
              <a:ext cx="1347684" cy="626929"/>
              <a:chOff x="1129568" y="4639754"/>
              <a:chExt cx="1254364" cy="626929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1756750" y="4926376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flipV="1">
                <a:off x="2070341" y="4655123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129568" y="4943211"/>
                <a:ext cx="313591" cy="323472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flipV="1">
                <a:off x="1443159" y="4639754"/>
                <a:ext cx="313591" cy="307191"/>
              </a:xfrm>
              <a:custGeom>
                <a:avLst/>
                <a:gdLst>
                  <a:gd name="connsiteX0" fmla="*/ 0 w 2866616"/>
                  <a:gd name="connsiteY0" fmla="*/ 0 h 2231176"/>
                  <a:gd name="connsiteX1" fmla="*/ 336589 w 2866616"/>
                  <a:gd name="connsiteY1" fmla="*/ 2137340 h 2231176"/>
                  <a:gd name="connsiteX2" fmla="*/ 1430503 w 2866616"/>
                  <a:gd name="connsiteY2" fmla="*/ 1879289 h 2231176"/>
                  <a:gd name="connsiteX3" fmla="*/ 2490758 w 2866616"/>
                  <a:gd name="connsiteY3" fmla="*/ 2137340 h 2231176"/>
                  <a:gd name="connsiteX4" fmla="*/ 2866616 w 2866616"/>
                  <a:gd name="connsiteY4" fmla="*/ 0 h 223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6616" h="2231176">
                    <a:moveTo>
                      <a:pt x="0" y="0"/>
                    </a:moveTo>
                    <a:cubicBezTo>
                      <a:pt x="49086" y="912062"/>
                      <a:pt x="98172" y="1824125"/>
                      <a:pt x="336589" y="2137340"/>
                    </a:cubicBezTo>
                    <a:cubicBezTo>
                      <a:pt x="575006" y="2450555"/>
                      <a:pt x="1071475" y="1879289"/>
                      <a:pt x="1430503" y="1879289"/>
                    </a:cubicBezTo>
                    <a:cubicBezTo>
                      <a:pt x="1789531" y="1879289"/>
                      <a:pt x="2251406" y="2450555"/>
                      <a:pt x="2490758" y="2137340"/>
                    </a:cubicBezTo>
                    <a:cubicBezTo>
                      <a:pt x="2730110" y="1824125"/>
                      <a:pt x="2803038" y="356223"/>
                      <a:pt x="2866616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4" name="直接箭头连接符 33"/>
          <p:cNvCxnSpPr/>
          <p:nvPr/>
        </p:nvCxnSpPr>
        <p:spPr>
          <a:xfrm>
            <a:off x="6963977" y="2697916"/>
            <a:ext cx="3152639" cy="16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47199" y="2536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信道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6183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数字信号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7621" y="304384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数字信号高频分量不能通过信道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61441" y="309874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接收端收到波形前沿和后沿不陡峭</a:t>
            </a:r>
          </a:p>
        </p:txBody>
      </p:sp>
    </p:spTree>
    <p:extLst>
      <p:ext uri="{BB962C8B-B14F-4D97-AF65-F5344CB8AC3E}">
        <p14:creationId xmlns:p14="http://schemas.microsoft.com/office/powerpoint/2010/main" val="185571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5" y="2203049"/>
            <a:ext cx="81438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251520" y="1944463"/>
            <a:ext cx="0" cy="187221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62305" y="3631825"/>
            <a:ext cx="2754560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141220" y="1944463"/>
            <a:ext cx="0" cy="187221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31840" y="3631825"/>
            <a:ext cx="5327969" cy="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65657" y="21043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825472" y="366795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836328" y="19602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8113145" y="3688949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899592" y="37910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进制码元波形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7556" y="37863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进制码元波形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0626" y="316955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受噪声干扰后不易识别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554" y="329348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受噪声干扰后容易识别</a:t>
            </a:r>
          </a:p>
        </p:txBody>
      </p:sp>
    </p:spTree>
    <p:extLst>
      <p:ext uri="{BB962C8B-B14F-4D97-AF65-F5344CB8AC3E}">
        <p14:creationId xmlns:p14="http://schemas.microsoft.com/office/powerpoint/2010/main" val="8227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4" y="5949800"/>
            <a:ext cx="2657475" cy="68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6530" y="1405926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5491" y="4614736"/>
            <a:ext cx="691530" cy="404929"/>
          </a:xfrm>
          <a:prstGeom prst="rect">
            <a:avLst/>
          </a:prstGeom>
          <a:noFill/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6785" y="1231442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976986" y="873741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网站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25880" y="807165"/>
            <a:ext cx="88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计算机</a:t>
            </a:r>
            <a:r>
              <a:rPr lang="en-US" altLang="zh-CN" sz="1400" b="1"/>
              <a:t>A</a:t>
            </a:r>
            <a:endParaRPr lang="zh-CN" altLang="en-US" sz="1400" b="1"/>
          </a:p>
        </p:txBody>
      </p:sp>
      <p:grpSp>
        <p:nvGrpSpPr>
          <p:cNvPr id="15" name="Group 5"/>
          <p:cNvGrpSpPr>
            <a:grpSpLocks noChangeAspect="1"/>
          </p:cNvGrpSpPr>
          <p:nvPr/>
        </p:nvGrpSpPr>
        <p:grpSpPr bwMode="auto">
          <a:xfrm>
            <a:off x="7120067" y="4236904"/>
            <a:ext cx="566738" cy="331873"/>
            <a:chOff x="4028" y="3053"/>
            <a:chExt cx="555" cy="325"/>
          </a:xfrm>
        </p:grpSpPr>
        <p:sp>
          <p:nvSpPr>
            <p:cNvPr id="1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8315" y="3460425"/>
            <a:ext cx="576064" cy="337318"/>
          </a:xfrm>
          <a:prstGeom prst="rect">
            <a:avLst/>
          </a:prstGeom>
          <a:noFill/>
        </p:spPr>
      </p:pic>
      <p:cxnSp>
        <p:nvCxnSpPr>
          <p:cNvPr id="32" name="直接连接符 31"/>
          <p:cNvCxnSpPr>
            <a:stCxn id="9" idx="3"/>
            <a:endCxn id="17" idx="24"/>
          </p:cNvCxnSpPr>
          <p:nvPr/>
        </p:nvCxnSpPr>
        <p:spPr>
          <a:xfrm flipV="1">
            <a:off x="5757021" y="4477895"/>
            <a:ext cx="1390617" cy="3393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1904" y="4310997"/>
            <a:ext cx="560715" cy="328330"/>
          </a:xfrm>
          <a:prstGeom prst="rect">
            <a:avLst/>
          </a:prstGeom>
          <a:noFill/>
        </p:spPr>
      </p:pic>
      <p:pic>
        <p:nvPicPr>
          <p:cNvPr id="35" name="Picture 129" descr="抽象图标33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41222" y="4287772"/>
            <a:ext cx="963624" cy="439844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3252556" y="394459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RouterA</a:t>
            </a:r>
            <a:endParaRPr lang="zh-CN" altLang="en-US" sz="1100" b="1"/>
          </a:p>
        </p:txBody>
      </p:sp>
      <p:sp>
        <p:nvSpPr>
          <p:cNvPr id="42" name="TextBox 41"/>
          <p:cNvSpPr txBox="1"/>
          <p:nvPr/>
        </p:nvSpPr>
        <p:spPr>
          <a:xfrm>
            <a:off x="4853858" y="4559607"/>
            <a:ext cx="29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1450271" y="2974126"/>
            <a:ext cx="8084910" cy="2317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447504" y="2185983"/>
            <a:ext cx="8084910" cy="666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432330" y="1169209"/>
            <a:ext cx="8084910" cy="942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390717" y="325569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RouterD</a:t>
            </a:r>
            <a:endParaRPr lang="zh-CN" altLang="en-US" sz="1100" b="1"/>
          </a:p>
        </p:txBody>
      </p:sp>
      <p:sp>
        <p:nvSpPr>
          <p:cNvPr id="51" name="TextBox 50"/>
          <p:cNvSpPr txBox="1"/>
          <p:nvPr/>
        </p:nvSpPr>
        <p:spPr>
          <a:xfrm>
            <a:off x="5666642" y="317129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RouterE</a:t>
            </a:r>
            <a:endParaRPr lang="zh-CN" altLang="en-US" sz="1100" b="1"/>
          </a:p>
        </p:txBody>
      </p:sp>
      <p:sp>
        <p:nvSpPr>
          <p:cNvPr id="52" name="TextBox 51"/>
          <p:cNvSpPr txBox="1"/>
          <p:nvPr/>
        </p:nvSpPr>
        <p:spPr>
          <a:xfrm>
            <a:off x="7128858" y="3972245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RouterC</a:t>
            </a:r>
            <a:endParaRPr lang="zh-CN" altLang="en-US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5025080" y="432472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RouterB</a:t>
            </a:r>
            <a:endParaRPr lang="zh-CN" altLang="en-US" sz="1100" b="1"/>
          </a:p>
        </p:txBody>
      </p:sp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1695" y="3498428"/>
            <a:ext cx="544327" cy="318734"/>
          </a:xfrm>
          <a:prstGeom prst="rect">
            <a:avLst/>
          </a:prstGeom>
          <a:noFill/>
        </p:spPr>
      </p:pic>
      <p:pic>
        <p:nvPicPr>
          <p:cNvPr id="55" name="Picture 129" descr="抽象图标33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40132" y="4204933"/>
            <a:ext cx="896409" cy="409164"/>
          </a:xfrm>
          <a:prstGeom prst="rect">
            <a:avLst/>
          </a:prstGeom>
          <a:noFill/>
        </p:spPr>
      </p:pic>
      <p:sp>
        <p:nvSpPr>
          <p:cNvPr id="56" name="矩形 55"/>
          <p:cNvSpPr/>
          <p:nvPr/>
        </p:nvSpPr>
        <p:spPr>
          <a:xfrm>
            <a:off x="2603583" y="1296640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2570435" y="2263228"/>
            <a:ext cx="1240871" cy="557929"/>
            <a:chOff x="1002714" y="2154375"/>
            <a:chExt cx="1240871" cy="557929"/>
          </a:xfrm>
        </p:grpSpPr>
        <p:sp>
          <p:nvSpPr>
            <p:cNvPr id="58" name="矩形 57"/>
            <p:cNvSpPr/>
            <p:nvPr/>
          </p:nvSpPr>
          <p:spPr>
            <a:xfrm>
              <a:off x="1913047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623150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32442" y="2492897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3608" y="2492896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02714" y="2154375"/>
              <a:ext cx="1240871" cy="55792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缓存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58127" y="2251213"/>
            <a:ext cx="1240871" cy="557929"/>
            <a:chOff x="1002714" y="2154375"/>
            <a:chExt cx="1240871" cy="557929"/>
          </a:xfrm>
        </p:grpSpPr>
        <p:sp>
          <p:nvSpPr>
            <p:cNvPr id="64" name="矩形 63"/>
            <p:cNvSpPr/>
            <p:nvPr/>
          </p:nvSpPr>
          <p:spPr>
            <a:xfrm>
              <a:off x="1913047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23150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32442" y="2492897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02714" y="2154375"/>
              <a:ext cx="1240871" cy="55792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缓存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7382834" y="1392043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sp>
        <p:nvSpPr>
          <p:cNvPr id="69" name="矩形 68"/>
          <p:cNvSpPr/>
          <p:nvPr/>
        </p:nvSpPr>
        <p:spPr>
          <a:xfrm>
            <a:off x="7854199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98858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382834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2918871" y="2035732"/>
            <a:ext cx="132077" cy="29669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下箭头 76"/>
          <p:cNvSpPr/>
          <p:nvPr/>
        </p:nvSpPr>
        <p:spPr>
          <a:xfrm flipV="1">
            <a:off x="7684554" y="2017713"/>
            <a:ext cx="132077" cy="31471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71880" y="4683557"/>
            <a:ext cx="1138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CSMA/CD</a:t>
            </a:r>
            <a:r>
              <a:rPr lang="zh-CN" altLang="en-US" sz="1100"/>
              <a:t>协议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-19527" y="5789600"/>
            <a:ext cx="1238400" cy="280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物理层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56082" y="3934997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数据链路层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6082" y="3396843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89" name="圆角矩形 88"/>
          <p:cNvSpPr/>
          <p:nvPr/>
        </p:nvSpPr>
        <p:spPr>
          <a:xfrm>
            <a:off x="56082" y="2434559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6082" y="968128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56082" y="1320829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表示层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56082" y="1682671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会话层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2021731" y="5568568"/>
            <a:ext cx="1828800" cy="290882"/>
            <a:chOff x="418042" y="3842581"/>
            <a:chExt cx="1828800" cy="139700"/>
          </a:xfrm>
        </p:grpSpPr>
        <p:sp>
          <p:nvSpPr>
            <p:cNvPr id="94" name="Freeform 36"/>
            <p:cNvSpPr>
              <a:spLocks/>
            </p:cNvSpPr>
            <p:nvPr/>
          </p:nvSpPr>
          <p:spPr bwMode="auto">
            <a:xfrm>
              <a:off x="4180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>
              <a:off x="13324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1612663" y="5724802"/>
            <a:ext cx="2539303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endCxn id="1039" idx="3"/>
          </p:cNvCxnSpPr>
          <p:nvPr/>
        </p:nvCxnSpPr>
        <p:spPr>
          <a:xfrm flipV="1">
            <a:off x="1631958" y="6290977"/>
            <a:ext cx="2724431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34" idx="3"/>
          </p:cNvCxnSpPr>
          <p:nvPr/>
        </p:nvCxnSpPr>
        <p:spPr>
          <a:xfrm>
            <a:off x="3982619" y="4475162"/>
            <a:ext cx="1059664" cy="31346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1218873" y="4614736"/>
            <a:ext cx="1751910" cy="111006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218873" y="4727616"/>
            <a:ext cx="3415588" cy="106198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6" idx="3"/>
            <a:endCxn id="55" idx="1"/>
          </p:cNvCxnSpPr>
          <p:nvPr/>
        </p:nvCxnSpPr>
        <p:spPr>
          <a:xfrm>
            <a:off x="7686805" y="4402841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8" idx="2"/>
          </p:cNvCxnSpPr>
          <p:nvPr/>
        </p:nvCxnSpPr>
        <p:spPr>
          <a:xfrm flipV="1">
            <a:off x="8788336" y="2404439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2173808" y="2499234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3942595" y="3766010"/>
            <a:ext cx="691866" cy="5805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29" idx="1"/>
          </p:cNvCxnSpPr>
          <p:nvPr/>
        </p:nvCxnSpPr>
        <p:spPr>
          <a:xfrm flipH="1">
            <a:off x="5136133" y="3629084"/>
            <a:ext cx="69218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8" idx="26"/>
          </p:cNvCxnSpPr>
          <p:nvPr/>
        </p:nvCxnSpPr>
        <p:spPr>
          <a:xfrm flipH="1" flipV="1">
            <a:off x="6404379" y="3817649"/>
            <a:ext cx="772872" cy="4774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768577" y="4498772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21503" y="5529890"/>
            <a:ext cx="54127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物理层涉及到的知识点</a:t>
            </a:r>
            <a:endParaRPr lang="en-US" altLang="zh-CN" b="1"/>
          </a:p>
          <a:p>
            <a:r>
              <a:rPr lang="zh-CN" altLang="en-US" sz="1400"/>
              <a:t>数字信号   双绞线  同轴电缆  光纤   时分多路 波分复用  编码方式</a:t>
            </a:r>
            <a:endParaRPr lang="en-US" altLang="zh-CN" sz="1400"/>
          </a:p>
          <a:p>
            <a:r>
              <a:rPr lang="zh-CN" altLang="en-US" sz="1400"/>
              <a:t>模拟信号  频分多路复用    码分复用技术  全双工 半双工 单工通信  </a:t>
            </a:r>
          </a:p>
        </p:txBody>
      </p:sp>
    </p:spTree>
    <p:extLst>
      <p:ext uri="{BB962C8B-B14F-4D97-AF65-F5344CB8AC3E}">
        <p14:creationId xmlns:p14="http://schemas.microsoft.com/office/powerpoint/2010/main" val="22723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 flipV="1">
            <a:off x="6588224" y="395453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52320" y="4458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屏蔽层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690"/>
            <a:ext cx="4838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25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624" y="1700808"/>
            <a:ext cx="345638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9213" y="133280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绝缘保护层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8931" y="131290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外导体屏蔽层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9177" y="24298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绝缘层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596" y="18685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内导体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504872" y="1554068"/>
            <a:ext cx="170001" cy="24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978512" y="2328814"/>
            <a:ext cx="161535" cy="15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076068" y="1588266"/>
            <a:ext cx="85002" cy="22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9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0989"/>
            <a:ext cx="581061" cy="7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9146">
            <a:off x="6786240" y="2219702"/>
            <a:ext cx="581061" cy="7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1941">
            <a:off x="2825445" y="2442589"/>
            <a:ext cx="581061" cy="79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2699792" y="2246356"/>
            <a:ext cx="5063646" cy="4711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24785">
            <a:off x="3796902" y="2165383"/>
            <a:ext cx="518347" cy="536993"/>
          </a:xfrm>
          <a:custGeom>
            <a:avLst/>
            <a:gdLst>
              <a:gd name="connsiteX0" fmla="*/ 17126 w 506224"/>
              <a:gd name="connsiteY0" fmla="*/ 420551 h 420551"/>
              <a:gd name="connsiteX1" fmla="*/ 59657 w 506224"/>
              <a:gd name="connsiteY1" fmla="*/ 5882 h 420551"/>
              <a:gd name="connsiteX2" fmla="*/ 506224 w 506224"/>
              <a:gd name="connsiteY2" fmla="*/ 165370 h 42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224" h="420551">
                <a:moveTo>
                  <a:pt x="17126" y="420551"/>
                </a:moveTo>
                <a:cubicBezTo>
                  <a:pt x="-2367" y="234481"/>
                  <a:pt x="-21859" y="48412"/>
                  <a:pt x="59657" y="5882"/>
                </a:cubicBezTo>
                <a:cubicBezTo>
                  <a:pt x="141173" y="-36648"/>
                  <a:pt x="506224" y="165370"/>
                  <a:pt x="506224" y="1653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15975" y="1712785"/>
            <a:ext cx="1672049" cy="721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69085" y="1712785"/>
            <a:ext cx="1707685" cy="5335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2343">
            <a:off x="3744250" y="2181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37378" y="3149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地球</a:t>
            </a:r>
          </a:p>
        </p:txBody>
      </p:sp>
      <p:sp>
        <p:nvSpPr>
          <p:cNvPr id="17" name="TextBox 16"/>
          <p:cNvSpPr txBox="1"/>
          <p:nvPr/>
        </p:nvSpPr>
        <p:spPr>
          <a:xfrm rot="18813189">
            <a:off x="3389513" y="30847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21961" y="24310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/>
              <a:t>中继站</a:t>
            </a:r>
            <a:endParaRPr lang="zh-CN" altLang="en-US" sz="1400"/>
          </a:p>
        </p:txBody>
      </p:sp>
      <p:sp>
        <p:nvSpPr>
          <p:cNvPr id="19" name="TextBox 18"/>
          <p:cNvSpPr txBox="1"/>
          <p:nvPr/>
        </p:nvSpPr>
        <p:spPr>
          <a:xfrm rot="3087931">
            <a:off x="6418947" y="28420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24556" y="1124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20049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18" y="1052736"/>
            <a:ext cx="3888433" cy="397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0448">
            <a:off x="113565" y="509324"/>
            <a:ext cx="1211362" cy="12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6178">
            <a:off x="7599420" y="338338"/>
            <a:ext cx="1211362" cy="12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9284">
            <a:off x="3944462" y="6413623"/>
            <a:ext cx="1211362" cy="12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5336">
            <a:off x="6266618" y="1675636"/>
            <a:ext cx="444548" cy="61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2269">
            <a:off x="2323637" y="1769830"/>
            <a:ext cx="470002" cy="64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6865091" y="1196752"/>
            <a:ext cx="947269" cy="5459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716016" y="1268761"/>
            <a:ext cx="3240360" cy="540060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1187625" y="1412777"/>
            <a:ext cx="3240359" cy="525658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259632" y="1268761"/>
            <a:ext cx="906567" cy="5652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80534" y="5661248"/>
            <a:ext cx="0" cy="10081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45533" y="4906074"/>
            <a:ext cx="470002" cy="64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直接箭头连接符 31"/>
          <p:cNvCxnSpPr/>
          <p:nvPr/>
        </p:nvCxnSpPr>
        <p:spPr>
          <a:xfrm flipH="1">
            <a:off x="1331641" y="1015527"/>
            <a:ext cx="6480719" cy="3720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 rot="4346078">
            <a:off x="6384762" y="206921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7751945">
            <a:off x="2259263" y="217762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625268">
            <a:off x="4716531" y="509466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31351" y="-6894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地球同步卫星实现微波中继</a:t>
            </a:r>
            <a:endParaRPr lang="en-US" altLang="zh-CN" sz="2400" b="1"/>
          </a:p>
          <a:p>
            <a:r>
              <a:rPr lang="zh-CN" altLang="en-US" sz="2400" b="1"/>
              <a:t>      三颗实现全球覆盖</a:t>
            </a:r>
          </a:p>
        </p:txBody>
      </p:sp>
    </p:spTree>
    <p:extLst>
      <p:ext uri="{BB962C8B-B14F-4D97-AF65-F5344CB8AC3E}">
        <p14:creationId xmlns:p14="http://schemas.microsoft.com/office/powerpoint/2010/main" val="328545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</a:t>
            </a:r>
            <a:r>
              <a:rPr lang="zh-CN" altLang="en-US"/>
              <a:t>无线局域网使用的 </a:t>
            </a:r>
            <a:r>
              <a:rPr lang="en-US" altLang="zh-CN"/>
              <a:t>ISM </a:t>
            </a:r>
            <a:r>
              <a:rPr lang="zh-CN" altLang="en-US"/>
              <a:t>频段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7831" y="2573338"/>
            <a:ext cx="74755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zh-CN">
                <a:latin typeface="Times New Roman" pitchFamily="18" charset="0"/>
              </a:rPr>
              <a:t>                26                        83.5                                     125</a:t>
            </a:r>
          </a:p>
          <a:p>
            <a:pPr algn="l" eaLnBrk="1" hangingPunct="1">
              <a:lnSpc>
                <a:spcPct val="85000"/>
              </a:lnSpc>
            </a:pPr>
            <a:r>
              <a:rPr lang="zh-CN" altLang="en-US">
                <a:latin typeface="Times New Roman" pitchFamily="18" charset="0"/>
              </a:rPr>
              <a:t>频带       </a:t>
            </a:r>
            <a:r>
              <a:rPr lang="en-US" altLang="zh-CN">
                <a:latin typeface="Times New Roman" pitchFamily="18" charset="0"/>
              </a:rPr>
              <a:t>MHz                    MHz                                    MHz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8313" y="4797425"/>
            <a:ext cx="8558753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zh-CN" altLang="en-US">
                <a:latin typeface="Times New Roman" pitchFamily="18" charset="0"/>
              </a:rPr>
              <a:t>频率</a:t>
            </a:r>
            <a:r>
              <a:rPr lang="zh-CN" altLang="en-US" sz="2000">
                <a:latin typeface="Times New Roman" pitchFamily="18" charset="0"/>
              </a:rPr>
              <a:t>    </a:t>
            </a:r>
            <a:r>
              <a:rPr lang="en-US" altLang="zh-CN" sz="2000">
                <a:latin typeface="Times New Roman" pitchFamily="18" charset="0"/>
              </a:rPr>
              <a:t>902      928             2.4               2.4835                5.725                     5.850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zh-CN" sz="2000">
                <a:latin typeface="Times New Roman" pitchFamily="18" charset="0"/>
              </a:rPr>
              <a:t>           MHz    MHz          GHz               GHz                   GHz                       GHz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89050" y="3414713"/>
            <a:ext cx="739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289050" y="4708525"/>
            <a:ext cx="739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54175" y="3414713"/>
            <a:ext cx="639763" cy="1293812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79800" y="3414713"/>
            <a:ext cx="1371600" cy="1293812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494463" y="3414713"/>
            <a:ext cx="1919287" cy="1293812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654175" y="3286125"/>
            <a:ext cx="639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479800" y="32861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494463" y="3286125"/>
            <a:ext cx="191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00338" y="3087688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latin typeface="Arial" charset="0"/>
                <a:sym typeface="Symbol" pitchFamily="18" charset="2"/>
              </a:rPr>
              <a:t>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81288" y="4343400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latin typeface="Arial" charset="0"/>
                <a:sym typeface="Symbol" pitchFamily="18" charset="2"/>
              </a:rPr>
              <a:t>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37188" y="3059113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latin typeface="Arial" charset="0"/>
                <a:sym typeface="Symbol" pitchFamily="18" charset="2"/>
              </a:rPr>
              <a:t>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464175" y="4373563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>
                <a:latin typeface="Arial" charset="0"/>
                <a:sym typeface="Symbol" pitchFamily="18" charset="2"/>
              </a:rPr>
              <a:t>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 flipV="1">
            <a:off x="1654175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2293938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3479800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4851400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6494463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8413750" y="2861321"/>
            <a:ext cx="0" cy="835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290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8"/>
          <p:cNvSpPr>
            <a:spLocks noChangeShapeType="1"/>
          </p:cNvSpPr>
          <p:nvPr/>
        </p:nvSpPr>
        <p:spPr bwMode="auto">
          <a:xfrm flipV="1">
            <a:off x="1946053" y="3617076"/>
            <a:ext cx="61166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253903" y="805614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频率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7195569" y="37886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时间</a:t>
            </a: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1946053" y="1172326"/>
            <a:ext cx="5543550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1946053" y="1559676"/>
            <a:ext cx="5543550" cy="387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1946053" y="1947026"/>
            <a:ext cx="5543550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946053" y="2334376"/>
            <a:ext cx="5543550" cy="38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1946053" y="2721726"/>
            <a:ext cx="5543550" cy="387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558582" y="2754031"/>
            <a:ext cx="163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信道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 </a:t>
            </a: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频带 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5558582" y="2365094"/>
            <a:ext cx="163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信道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 </a:t>
            </a: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频带 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5558582" y="1972981"/>
            <a:ext cx="163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信道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 </a:t>
            </a: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频带 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696694" y="1357031"/>
            <a:ext cx="539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Arial" charset="0"/>
                <a:ea typeface="黑体" pitchFamily="2" charset="-122"/>
                <a:sym typeface="Symbol" pitchFamily="18" charset="2"/>
              </a:rPr>
              <a:t></a:t>
            </a:r>
            <a:endParaRPr kumimoji="1" lang="zh-CN" altLang="zh-CN" sz="2800">
              <a:solidFill>
                <a:srgbClr val="000000"/>
              </a:solidFill>
              <a:latin typeface="Arial" charset="0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558582" y="1190344"/>
            <a:ext cx="163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信道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n </a:t>
            </a:r>
            <a:r>
              <a:rPr kumimoji="1" lang="zh-CN" altLang="en-US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频带 </a:t>
            </a:r>
            <a:r>
              <a:rPr kumimoji="1" lang="en-US" altLang="zh-CN" sz="200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n</a:t>
            </a: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rot="16200000">
            <a:off x="614140" y="2291514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10865"/>
              </p:ext>
            </p:extLst>
          </p:nvPr>
        </p:nvGraphicFramePr>
        <p:xfrm>
          <a:off x="219322" y="1833281"/>
          <a:ext cx="6872958" cy="21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32203"/>
              </p:ext>
            </p:extLst>
          </p:nvPr>
        </p:nvGraphicFramePr>
        <p:xfrm>
          <a:off x="216024" y="1399747"/>
          <a:ext cx="6872958" cy="219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图表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75187"/>
              </p:ext>
            </p:extLst>
          </p:nvPr>
        </p:nvGraphicFramePr>
        <p:xfrm>
          <a:off x="205905" y="1022647"/>
          <a:ext cx="6872958" cy="21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图表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867188"/>
              </p:ext>
            </p:extLst>
          </p:nvPr>
        </p:nvGraphicFramePr>
        <p:xfrm>
          <a:off x="395536" y="1015718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3" y="3971479"/>
            <a:ext cx="5878952" cy="29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43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0" y="629022"/>
            <a:ext cx="5902326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3" y="3844305"/>
            <a:ext cx="57054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7250" y="2860040"/>
            <a:ext cx="936104" cy="3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信源模拟信号</a:t>
            </a:r>
            <a:endParaRPr lang="en-US" altLang="zh-CN" sz="12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09196" y="5986017"/>
            <a:ext cx="936104" cy="3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zh-CN" sz="1200"/>
              <a:t>信宿</a:t>
            </a:r>
            <a:r>
              <a:rPr lang="zh-CN" altLang="en-US" sz="1200"/>
              <a:t>模拟信号</a:t>
            </a:r>
            <a:endParaRPr lang="en-US" altLang="zh-CN" sz="12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05418" y="1235769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</a:rPr>
              <a:t>       </a:t>
            </a:r>
            <a:r>
              <a:rPr lang="en-US" altLang="zh-CN" sz="120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33766" y="756144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调制载波</a:t>
            </a:r>
            <a:endParaRPr lang="en-US" altLang="zh-CN" sz="12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4724" y="2100280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       </a:t>
            </a:r>
            <a:r>
              <a:rPr lang="en-US" altLang="zh-CN" sz="1200"/>
              <a:t>f2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90610" y="2988707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       </a:t>
            </a:r>
            <a:r>
              <a:rPr lang="en-US" altLang="zh-CN" sz="1200"/>
              <a:t>f3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133766" y="1640980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调制载波</a:t>
            </a:r>
            <a:endParaRPr lang="en-US" altLang="zh-CN" sz="120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133766" y="2498501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调制载波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4798062" y="1487090"/>
            <a:ext cx="46166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200"/>
              <a:t>复用器</a:t>
            </a:r>
          </a:p>
        </p:txBody>
      </p:sp>
      <p:sp>
        <p:nvSpPr>
          <p:cNvPr id="13" name="矩形 12"/>
          <p:cNvSpPr/>
          <p:nvPr/>
        </p:nvSpPr>
        <p:spPr>
          <a:xfrm>
            <a:off x="5424615" y="97046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叠加后的信号</a:t>
            </a:r>
          </a:p>
        </p:txBody>
      </p:sp>
      <p:sp>
        <p:nvSpPr>
          <p:cNvPr id="14" name="矩形 13"/>
          <p:cNvSpPr/>
          <p:nvPr/>
        </p:nvSpPr>
        <p:spPr>
          <a:xfrm>
            <a:off x="2191767" y="4699330"/>
            <a:ext cx="57606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200"/>
              <a:t>分用器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700080" y="3959110"/>
            <a:ext cx="864096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          解调</a:t>
            </a:r>
            <a:endParaRPr lang="en-US" altLang="zh-CN" sz="120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712047" y="4809824"/>
            <a:ext cx="864096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         解调</a:t>
            </a:r>
            <a:endParaRPr lang="en-US" altLang="zh-CN" sz="120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12047" y="5639528"/>
            <a:ext cx="864096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1200"/>
              <a:t>          解调</a:t>
            </a:r>
            <a:endParaRPr lang="en-US" altLang="zh-CN" sz="120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712047" y="4401841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200"/>
              <a:t>           f1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784055" y="5253958"/>
            <a:ext cx="792088" cy="201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200"/>
              <a:t>          f2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772088" y="6090780"/>
            <a:ext cx="792088" cy="17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200"/>
              <a:t>         f3</a:t>
            </a:r>
          </a:p>
        </p:txBody>
      </p:sp>
      <p:sp>
        <p:nvSpPr>
          <p:cNvPr id="21" name="矩形 20"/>
          <p:cNvSpPr/>
          <p:nvPr/>
        </p:nvSpPr>
        <p:spPr>
          <a:xfrm>
            <a:off x="3101560" y="4193039"/>
            <a:ext cx="432048" cy="1692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100"/>
              <a:t>滤波器</a:t>
            </a:r>
          </a:p>
        </p:txBody>
      </p:sp>
      <p:sp>
        <p:nvSpPr>
          <p:cNvPr id="22" name="矩形 21"/>
          <p:cNvSpPr/>
          <p:nvPr/>
        </p:nvSpPr>
        <p:spPr>
          <a:xfrm>
            <a:off x="3073474" y="5022749"/>
            <a:ext cx="432048" cy="1692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100"/>
              <a:t>滤波器</a:t>
            </a:r>
          </a:p>
        </p:txBody>
      </p:sp>
      <p:sp>
        <p:nvSpPr>
          <p:cNvPr id="23" name="矩形 22"/>
          <p:cNvSpPr/>
          <p:nvPr/>
        </p:nvSpPr>
        <p:spPr>
          <a:xfrm>
            <a:off x="3073474" y="5901376"/>
            <a:ext cx="432048" cy="1692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100"/>
              <a:t>滤波器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81663" y="484815"/>
            <a:ext cx="253639" cy="321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A1</a:t>
            </a:r>
            <a:endParaRPr lang="en-US" altLang="zh-CN" sz="120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 flipH="1">
            <a:off x="5991233" y="3781511"/>
            <a:ext cx="328735" cy="18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A2</a:t>
            </a:r>
            <a:endParaRPr lang="en-US" altLang="zh-CN" sz="120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981663" y="1303784"/>
            <a:ext cx="253639" cy="321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B1</a:t>
            </a:r>
            <a:endParaRPr lang="en-US" altLang="zh-CN" sz="120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981663" y="2244640"/>
            <a:ext cx="253639" cy="321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C1</a:t>
            </a:r>
            <a:endParaRPr lang="en-US" altLang="zh-CN" sz="120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5963821" y="4516133"/>
            <a:ext cx="26237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B2</a:t>
            </a:r>
            <a:endParaRPr lang="en-US" altLang="zh-CN" sz="120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963821" y="5368199"/>
            <a:ext cx="262372" cy="36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/>
              <a:t>C2</a:t>
            </a:r>
            <a:endParaRPr lang="en-US" altLang="zh-CN" sz="12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159822" y="1967284"/>
            <a:ext cx="159231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47587" y="5104006"/>
            <a:ext cx="1565320" cy="33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613052" y="3549601"/>
            <a:ext cx="213802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751076" y="1967284"/>
            <a:ext cx="1061" cy="158231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47587" y="3549601"/>
            <a:ext cx="3978189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7587" y="3560208"/>
            <a:ext cx="19663" cy="154718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6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1704573" y="2547086"/>
            <a:ext cx="1656184" cy="72000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 flipV="1">
            <a:off x="6541855" y="2515672"/>
            <a:ext cx="1656184" cy="7716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2348880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55576" y="2732923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5576" y="3116966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5576" y="3501008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696" y="1894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9372" y="19795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1 1 1 1 1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1432" y="23612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0 0 0 0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9696" y="27476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1 0 1 0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9696" y="31377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0 0 1 0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871461" y="2907086"/>
            <a:ext cx="4105406" cy="558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8186" y="27531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复用器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2455" y="27476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分用器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743054" y="2361245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43054" y="2745288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743054" y="3129331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43054" y="3513373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94704" y="1906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24380" y="19919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1 1 1 1 1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06440" y="237361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0 0 0 0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94704" y="2759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1 0 1 0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794704" y="31501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0 0 1 0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159282" y="2363301"/>
            <a:ext cx="661573" cy="371678"/>
            <a:chOff x="3347864" y="2348879"/>
            <a:chExt cx="864096" cy="38404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83862" y="2363301"/>
            <a:ext cx="661573" cy="369408"/>
            <a:chOff x="3347864" y="2348879"/>
            <a:chExt cx="864096" cy="381698"/>
          </a:xfrm>
          <a:solidFill>
            <a:schemeClr val="bg1"/>
          </a:solidFill>
        </p:grpSpPr>
        <p:sp>
          <p:nvSpPr>
            <p:cNvPr id="38" name="矩形 37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95936" y="2351227"/>
              <a:ext cx="216024" cy="3761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08442" y="2363301"/>
            <a:ext cx="661573" cy="371678"/>
            <a:chOff x="3347864" y="2348879"/>
            <a:chExt cx="864096" cy="38404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矩形 42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33022" y="2363301"/>
            <a:ext cx="661573" cy="371678"/>
            <a:chOff x="3347864" y="2348879"/>
            <a:chExt cx="864096" cy="384044"/>
          </a:xfrm>
          <a:solidFill>
            <a:srgbClr val="FFC000"/>
          </a:solidFill>
        </p:grpSpPr>
        <p:sp>
          <p:nvSpPr>
            <p:cNvPr id="48" name="矩形 47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57604" y="2363301"/>
            <a:ext cx="661573" cy="371678"/>
            <a:chOff x="3347864" y="2348879"/>
            <a:chExt cx="864096" cy="38404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矩形 53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527422" y="1754538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TDM</a:t>
            </a:r>
            <a:r>
              <a:rPr lang="zh-CN" altLang="en-US" sz="1600"/>
              <a:t>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654" y="21874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4654" y="25491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61" name="TextBox 60"/>
          <p:cNvSpPr txBox="1"/>
          <p:nvPr/>
        </p:nvSpPr>
        <p:spPr>
          <a:xfrm>
            <a:off x="434654" y="291094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</a:t>
            </a:r>
            <a:endParaRPr lang="zh-CN" altLang="en-US" sz="1600"/>
          </a:p>
        </p:txBody>
      </p:sp>
      <p:sp>
        <p:nvSpPr>
          <p:cNvPr id="62" name="TextBox 61"/>
          <p:cNvSpPr txBox="1"/>
          <p:nvPr/>
        </p:nvSpPr>
        <p:spPr>
          <a:xfrm>
            <a:off x="434654" y="327269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D</a:t>
            </a:r>
            <a:endParaRPr lang="zh-CN" altLang="en-US" sz="160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4608441" y="1783751"/>
            <a:ext cx="1" cy="59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5270014" y="1796116"/>
            <a:ext cx="1" cy="59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4608442" y="2164214"/>
            <a:ext cx="679105" cy="0"/>
          </a:xfrm>
          <a:prstGeom prst="line">
            <a:avLst/>
          </a:prstGeom>
          <a:ln>
            <a:headEnd type="stealth" w="lg" len="sm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9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1704573" y="2547086"/>
            <a:ext cx="1656184" cy="72000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 flipV="1">
            <a:off x="6541855" y="2515672"/>
            <a:ext cx="1656184" cy="77165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2348880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55576" y="2732923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5576" y="3116966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5576" y="3501008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696" y="1894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9372" y="19795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1 1 1 1 1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9696" y="27476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1 0 1 0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9696" y="31377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0 0 1 0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871461" y="2907086"/>
            <a:ext cx="4105406" cy="558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8186" y="27531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复用器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2455" y="27476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分用器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743054" y="2361245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43054" y="2745288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743054" y="3129331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43054" y="3513373"/>
            <a:ext cx="14043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94704" y="1906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24380" y="19919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1 1 1 1 1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06440" y="237361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0 0 0 0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94704" y="2759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1 0 1 0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794704" y="31501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0 0 1 0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159282" y="2363301"/>
            <a:ext cx="661573" cy="371678"/>
            <a:chOff x="3347864" y="2348879"/>
            <a:chExt cx="864096" cy="38404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矩形 26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83862" y="2363301"/>
            <a:ext cx="661573" cy="369408"/>
            <a:chOff x="3347864" y="2348879"/>
            <a:chExt cx="864096" cy="381698"/>
          </a:xfrm>
          <a:solidFill>
            <a:schemeClr val="bg1"/>
          </a:solidFill>
        </p:grpSpPr>
        <p:sp>
          <p:nvSpPr>
            <p:cNvPr id="38" name="矩形 37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95936" y="2351227"/>
              <a:ext cx="216024" cy="3761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08442" y="2363301"/>
            <a:ext cx="661573" cy="371678"/>
            <a:chOff x="3347864" y="2348879"/>
            <a:chExt cx="864096" cy="38404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矩形 42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33022" y="2363301"/>
            <a:ext cx="661573" cy="371678"/>
            <a:chOff x="3347864" y="2348879"/>
            <a:chExt cx="864096" cy="384044"/>
          </a:xfrm>
          <a:solidFill>
            <a:srgbClr val="FFC000"/>
          </a:solidFill>
        </p:grpSpPr>
        <p:sp>
          <p:nvSpPr>
            <p:cNvPr id="48" name="矩形 47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57604" y="2363301"/>
            <a:ext cx="661573" cy="371678"/>
            <a:chOff x="3347864" y="2348879"/>
            <a:chExt cx="864096" cy="38404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4" name="矩形 53"/>
            <p:cNvSpPr/>
            <p:nvPr/>
          </p:nvSpPr>
          <p:spPr>
            <a:xfrm>
              <a:off x="3347864" y="2348880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63888" y="2348880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779912" y="2348879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95936" y="2351226"/>
              <a:ext cx="216024" cy="3816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24409" y="17065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空闲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654" y="21874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4654" y="25491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61" name="TextBox 60"/>
          <p:cNvSpPr txBox="1"/>
          <p:nvPr/>
        </p:nvSpPr>
        <p:spPr>
          <a:xfrm>
            <a:off x="434654" y="291094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</a:t>
            </a:r>
            <a:endParaRPr lang="zh-CN" altLang="en-US" sz="1600"/>
          </a:p>
        </p:txBody>
      </p:sp>
      <p:sp>
        <p:nvSpPr>
          <p:cNvPr id="62" name="TextBox 61"/>
          <p:cNvSpPr txBox="1"/>
          <p:nvPr/>
        </p:nvSpPr>
        <p:spPr>
          <a:xfrm>
            <a:off x="434654" y="327269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D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72765" y="2073405"/>
            <a:ext cx="1" cy="271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297345" y="2073405"/>
            <a:ext cx="1" cy="271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021925" y="2073405"/>
            <a:ext cx="1" cy="271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746505" y="2073405"/>
            <a:ext cx="1" cy="271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471086" y="2073405"/>
            <a:ext cx="1" cy="271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72767" y="2057784"/>
            <a:ext cx="2898320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9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48"/>
          <p:cNvSpPr>
            <a:spLocks/>
          </p:cNvSpPr>
          <p:nvPr/>
        </p:nvSpPr>
        <p:spPr bwMode="auto">
          <a:xfrm flipV="1">
            <a:off x="5445915" y="2401309"/>
            <a:ext cx="1577975" cy="317500"/>
          </a:xfrm>
          <a:custGeom>
            <a:avLst/>
            <a:gdLst>
              <a:gd name="T0" fmla="*/ 0 w 768"/>
              <a:gd name="T1" fmla="*/ 2147483647 h 196"/>
              <a:gd name="T2" fmla="*/ 0 w 768"/>
              <a:gd name="T3" fmla="*/ 2147483647 h 196"/>
              <a:gd name="T4" fmla="*/ 2147483647 w 768"/>
              <a:gd name="T5" fmla="*/ 2147483647 h 196"/>
              <a:gd name="T6" fmla="*/ 2147483647 w 768"/>
              <a:gd name="T7" fmla="*/ 0 h 196"/>
              <a:gd name="T8" fmla="*/ 2147483647 w 768"/>
              <a:gd name="T9" fmla="*/ 0 h 196"/>
              <a:gd name="T10" fmla="*/ 2147483647 w 768"/>
              <a:gd name="T11" fmla="*/ 2147483647 h 196"/>
              <a:gd name="T12" fmla="*/ 2147483647 w 768"/>
              <a:gd name="T13" fmla="*/ 2147483647 h 196"/>
              <a:gd name="T14" fmla="*/ 2147483647 w 768"/>
              <a:gd name="T15" fmla="*/ 0 h 196"/>
              <a:gd name="T16" fmla="*/ 2147483647 w 768"/>
              <a:gd name="T17" fmla="*/ 0 h 196"/>
              <a:gd name="T18" fmla="*/ 2147483647 w 768"/>
              <a:gd name="T19" fmla="*/ 2147483647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2295313" y="2420086"/>
            <a:ext cx="1538459" cy="319088"/>
          </a:xfrm>
          <a:custGeom>
            <a:avLst/>
            <a:gdLst>
              <a:gd name="T0" fmla="*/ 0 w 768"/>
              <a:gd name="T1" fmla="*/ 2147483647 h 196"/>
              <a:gd name="T2" fmla="*/ 0 w 768"/>
              <a:gd name="T3" fmla="*/ 2147483647 h 196"/>
              <a:gd name="T4" fmla="*/ 2147483647 w 768"/>
              <a:gd name="T5" fmla="*/ 2147483647 h 196"/>
              <a:gd name="T6" fmla="*/ 2147483647 w 768"/>
              <a:gd name="T7" fmla="*/ 0 h 196"/>
              <a:gd name="T8" fmla="*/ 2147483647 w 768"/>
              <a:gd name="T9" fmla="*/ 0 h 196"/>
              <a:gd name="T10" fmla="*/ 2147483647 w 768"/>
              <a:gd name="T11" fmla="*/ 2147483647 h 196"/>
              <a:gd name="T12" fmla="*/ 2147483647 w 768"/>
              <a:gd name="T13" fmla="*/ 2147483647 h 196"/>
              <a:gd name="T14" fmla="*/ 2147483647 w 768"/>
              <a:gd name="T15" fmla="*/ 0 h 196"/>
              <a:gd name="T16" fmla="*/ 2147483647 w 768"/>
              <a:gd name="T17" fmla="*/ 0 h 196"/>
              <a:gd name="T18" fmla="*/ 2147483647 w 768"/>
              <a:gd name="T19" fmla="*/ 2147483647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3849047" y="2401309"/>
            <a:ext cx="1577975" cy="327028"/>
          </a:xfrm>
          <a:custGeom>
            <a:avLst/>
            <a:gdLst>
              <a:gd name="T0" fmla="*/ 0 w 768"/>
              <a:gd name="T1" fmla="*/ 2147483647 h 196"/>
              <a:gd name="T2" fmla="*/ 0 w 768"/>
              <a:gd name="T3" fmla="*/ 2147483647 h 196"/>
              <a:gd name="T4" fmla="*/ 2147483647 w 768"/>
              <a:gd name="T5" fmla="*/ 2147483647 h 196"/>
              <a:gd name="T6" fmla="*/ 2147483647 w 768"/>
              <a:gd name="T7" fmla="*/ 0 h 196"/>
              <a:gd name="T8" fmla="*/ 2147483647 w 768"/>
              <a:gd name="T9" fmla="*/ 0 h 196"/>
              <a:gd name="T10" fmla="*/ 2147483647 w 768"/>
              <a:gd name="T11" fmla="*/ 2147483647 h 196"/>
              <a:gd name="T12" fmla="*/ 2147483647 w 768"/>
              <a:gd name="T13" fmla="*/ 2147483647 h 196"/>
              <a:gd name="T14" fmla="*/ 2147483647 w 768"/>
              <a:gd name="T15" fmla="*/ 0 h 196"/>
              <a:gd name="T16" fmla="*/ 2147483647 w 768"/>
              <a:gd name="T17" fmla="*/ 0 h 196"/>
              <a:gd name="T18" fmla="*/ 2147483647 w 768"/>
              <a:gd name="T19" fmla="*/ 2147483647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379" y="2129413"/>
            <a:ext cx="2266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52"/>
          <p:cNvSpPr>
            <a:spLocks noChangeShapeType="1"/>
          </p:cNvSpPr>
          <p:nvPr/>
        </p:nvSpPr>
        <p:spPr bwMode="auto">
          <a:xfrm>
            <a:off x="2146145" y="2574287"/>
            <a:ext cx="55350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Picture 31" descr="手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290" y="2198779"/>
            <a:ext cx="436125" cy="936104"/>
          </a:xfrm>
          <a:prstGeom prst="rect">
            <a:avLst/>
          </a:prstGeom>
          <a:noFill/>
        </p:spPr>
      </p:pic>
      <p:sp>
        <p:nvSpPr>
          <p:cNvPr id="11" name="Freeform 25"/>
          <p:cNvSpPr>
            <a:spLocks/>
          </p:cNvSpPr>
          <p:nvPr/>
        </p:nvSpPr>
        <p:spPr bwMode="auto">
          <a:xfrm>
            <a:off x="2286346" y="1444403"/>
            <a:ext cx="4738688" cy="353206"/>
          </a:xfrm>
          <a:custGeom>
            <a:avLst/>
            <a:gdLst>
              <a:gd name="T0" fmla="*/ 0 w 2304"/>
              <a:gd name="T1" fmla="*/ 2147483647 h 192"/>
              <a:gd name="T2" fmla="*/ 0 w 2304"/>
              <a:gd name="T3" fmla="*/ 0 h 192"/>
              <a:gd name="T4" fmla="*/ 2147483647 w 2304"/>
              <a:gd name="T5" fmla="*/ 0 h 192"/>
              <a:gd name="T6" fmla="*/ 2147483647 w 2304"/>
              <a:gd name="T7" fmla="*/ 2147483647 h 192"/>
              <a:gd name="T8" fmla="*/ 2147483647 w 2304"/>
              <a:gd name="T9" fmla="*/ 2147483647 h 192"/>
              <a:gd name="T10" fmla="*/ 2147483647 w 230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129629" y="1621006"/>
            <a:ext cx="5106667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7410646" y="224280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2546546" y="1925729"/>
            <a:ext cx="1057275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2279845" y="1090171"/>
            <a:ext cx="6501" cy="18957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3833772" y="1090171"/>
            <a:ext cx="30550" cy="18957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5442297" y="1090171"/>
            <a:ext cx="0" cy="18957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7018534" y="1090171"/>
            <a:ext cx="1738" cy="18957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912464" y="908720"/>
            <a:ext cx="3254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499964" y="908720"/>
            <a:ext cx="3254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082702" y="908720"/>
            <a:ext cx="325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2295313" y="2274972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2669817" y="1990914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手机码片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6168" y="2739174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-1 -1 -1 +1 +1 -1 +1 +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3800107" y="2739174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-1 -1 -1 +1 +1 -1 +1 +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5372326" y="2739174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+1 +1 +1 -1 -1 +1 -1 -</a:t>
            </a:r>
            <a:r>
              <a:rPr lang="en-US" altLang="zh-CN" sz="1100"/>
              <a:t>1</a:t>
            </a:r>
            <a:endParaRPr lang="zh-CN" alt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284524" y="1937598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-1 -1 -1 +1 +1 -1 +1 +</a:t>
            </a:r>
            <a:r>
              <a:rPr lang="en-US" altLang="zh-CN" sz="1100"/>
              <a:t>1</a:t>
            </a:r>
            <a:r>
              <a:rPr lang="zh-CN" altLang="en-US" sz="1100"/>
              <a:t>）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513096" y="1664285"/>
            <a:ext cx="10230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手机码片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6296" y="1920942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-1 -1 -1 +1 +1 -1 +1 +</a:t>
            </a:r>
            <a:r>
              <a:rPr lang="en-US" altLang="zh-CN" sz="1100"/>
              <a:t>1</a:t>
            </a:r>
            <a:r>
              <a:rPr lang="zh-CN" altLang="en-US" sz="1100"/>
              <a:t>）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7443404" y="1679673"/>
            <a:ext cx="10230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手机码片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868934" y="2285209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4243438" y="2001151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手机码片</a:t>
            </a: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5461989" y="2274577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5640126" y="1971626"/>
            <a:ext cx="121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2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手机码片反码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484721" y="1290514"/>
            <a:ext cx="17411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Arial" charset="0"/>
                <a:ea typeface="黑体" pitchFamily="2" charset="-122"/>
              </a:rPr>
              <a:t>向</a:t>
            </a:r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手机发送的数据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8248415" y="2441240"/>
            <a:ext cx="663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078906" y="2392826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Arial" charset="0"/>
                <a:ea typeface="黑体" pitchFamily="2" charset="-122"/>
              </a:rPr>
              <a:t>发送的信号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958111" y="3537624"/>
            <a:ext cx="22797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Arial" charset="0"/>
                <a:ea typeface="黑体" pitchFamily="2" charset="-122"/>
              </a:rPr>
              <a:t>基站必须知道</a:t>
            </a:r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手机的码片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713918" y="2282960"/>
            <a:ext cx="5010529" cy="0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521" y="1843586"/>
            <a:ext cx="845116" cy="74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320" y="2093412"/>
            <a:ext cx="963624" cy="439844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>
            <a:off x="2007844" y="2157982"/>
            <a:ext cx="752610" cy="250971"/>
            <a:chOff x="-335549" y="3212976"/>
            <a:chExt cx="2653342" cy="687805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610672" y="2157982"/>
            <a:ext cx="752610" cy="250971"/>
            <a:chOff x="-335549" y="3212976"/>
            <a:chExt cx="2653342" cy="687805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980167" y="2137806"/>
            <a:ext cx="752610" cy="250971"/>
            <a:chOff x="-335549" y="3212976"/>
            <a:chExt cx="2653342" cy="68780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582995" y="2137806"/>
            <a:ext cx="752610" cy="250971"/>
            <a:chOff x="-335549" y="3212976"/>
            <a:chExt cx="2653342" cy="687805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208509" y="17728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21842" y="17728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5677" y="271029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6612677" y="271029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 b="1"/>
              <a:t>B</a:t>
            </a:r>
            <a:endParaRPr lang="zh-CN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3730320" y="177281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集线器或交换机</a:t>
            </a: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991166" y="4151912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25" y="3738747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组合 59"/>
          <p:cNvGrpSpPr/>
          <p:nvPr/>
        </p:nvGrpSpPr>
        <p:grpSpPr>
          <a:xfrm>
            <a:off x="1285092" y="4043780"/>
            <a:ext cx="752610" cy="250971"/>
            <a:chOff x="-335549" y="3212976"/>
            <a:chExt cx="2653342" cy="687805"/>
          </a:xfrm>
        </p:grpSpPr>
        <p:cxnSp>
          <p:nvCxnSpPr>
            <p:cNvPr id="61" name="直接连接符 60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1887920" y="4043780"/>
            <a:ext cx="752610" cy="250971"/>
            <a:chOff x="-335549" y="3212976"/>
            <a:chExt cx="2653342" cy="687805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1485757" y="35961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2189" y="470815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104" name="TextBox 103"/>
          <p:cNvSpPr txBox="1"/>
          <p:nvPr/>
        </p:nvSpPr>
        <p:spPr>
          <a:xfrm>
            <a:off x="2821141" y="35961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调制解调器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60" y="3984649"/>
            <a:ext cx="815199" cy="2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9" name="直接连接符 108"/>
          <p:cNvCxnSpPr/>
          <p:nvPr/>
        </p:nvCxnSpPr>
        <p:spPr>
          <a:xfrm flipV="1">
            <a:off x="3674144" y="4154877"/>
            <a:ext cx="2088232" cy="2965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46"/>
          <p:cNvSpPr>
            <a:spLocks/>
          </p:cNvSpPr>
          <p:nvPr/>
        </p:nvSpPr>
        <p:spPr bwMode="auto">
          <a:xfrm>
            <a:off x="4451856" y="3933195"/>
            <a:ext cx="38565" cy="214698"/>
          </a:xfrm>
          <a:custGeom>
            <a:avLst/>
            <a:gdLst>
              <a:gd name="T0" fmla="*/ 0 w 38"/>
              <a:gd name="T1" fmla="*/ 2147483647 h 290"/>
              <a:gd name="T2" fmla="*/ 2147483647 w 38"/>
              <a:gd name="T3" fmla="*/ 2147483647 h 290"/>
              <a:gd name="T4" fmla="*/ 2147483647 w 38"/>
              <a:gd name="T5" fmla="*/ 2147483647 h 290"/>
              <a:gd name="T6" fmla="*/ 2147483647 w 38"/>
              <a:gd name="T7" fmla="*/ 2147483647 h 290"/>
              <a:gd name="T8" fmla="*/ 2147483647 w 38"/>
              <a:gd name="T9" fmla="*/ 2147483647 h 290"/>
              <a:gd name="T10" fmla="*/ 2147483647 w 38"/>
              <a:gd name="T11" fmla="*/ 2147483647 h 290"/>
              <a:gd name="T12" fmla="*/ 2147483647 w 38"/>
              <a:gd name="T13" fmla="*/ 0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"/>
              <a:gd name="T22" fmla="*/ 0 h 290"/>
              <a:gd name="T23" fmla="*/ 38 w 38"/>
              <a:gd name="T24" fmla="*/ 290 h 2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" h="290">
                <a:moveTo>
                  <a:pt x="0" y="290"/>
                </a:moveTo>
                <a:lnTo>
                  <a:pt x="26" y="40"/>
                </a:lnTo>
                <a:lnTo>
                  <a:pt x="27" y="28"/>
                </a:lnTo>
                <a:lnTo>
                  <a:pt x="28" y="19"/>
                </a:lnTo>
                <a:lnTo>
                  <a:pt x="30" y="11"/>
                </a:lnTo>
                <a:lnTo>
                  <a:pt x="33" y="4"/>
                </a:lnTo>
                <a:lnTo>
                  <a:pt x="38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47"/>
          <p:cNvSpPr>
            <a:spLocks/>
          </p:cNvSpPr>
          <p:nvPr/>
        </p:nvSpPr>
        <p:spPr bwMode="auto">
          <a:xfrm>
            <a:off x="4491436" y="3935415"/>
            <a:ext cx="88292" cy="393119"/>
          </a:xfrm>
          <a:custGeom>
            <a:avLst/>
            <a:gdLst>
              <a:gd name="T0" fmla="*/ 0 w 87"/>
              <a:gd name="T1" fmla="*/ 0 h 709"/>
              <a:gd name="T2" fmla="*/ 2147483647 w 87"/>
              <a:gd name="T3" fmla="*/ 2147483647 h 709"/>
              <a:gd name="T4" fmla="*/ 2147483647 w 87"/>
              <a:gd name="T5" fmla="*/ 2147483647 h 709"/>
              <a:gd name="T6" fmla="*/ 2147483647 w 87"/>
              <a:gd name="T7" fmla="*/ 2147483647 h 709"/>
              <a:gd name="T8" fmla="*/ 2147483647 w 87"/>
              <a:gd name="T9" fmla="*/ 2147483647 h 709"/>
              <a:gd name="T10" fmla="*/ 2147483647 w 87"/>
              <a:gd name="T11" fmla="*/ 2147483647 h 709"/>
              <a:gd name="T12" fmla="*/ 2147483647 w 87"/>
              <a:gd name="T13" fmla="*/ 2147483647 h 709"/>
              <a:gd name="T14" fmla="*/ 2147483647 w 87"/>
              <a:gd name="T15" fmla="*/ 2147483647 h 709"/>
              <a:gd name="T16" fmla="*/ 2147483647 w 87"/>
              <a:gd name="T17" fmla="*/ 2147483647 h 709"/>
              <a:gd name="T18" fmla="*/ 2147483647 w 87"/>
              <a:gd name="T19" fmla="*/ 2147483647 h 709"/>
              <a:gd name="T20" fmla="*/ 2147483647 w 87"/>
              <a:gd name="T21" fmla="*/ 2147483647 h 709"/>
              <a:gd name="T22" fmla="*/ 2147483647 w 87"/>
              <a:gd name="T23" fmla="*/ 2147483647 h 709"/>
              <a:gd name="T24" fmla="*/ 2147483647 w 87"/>
              <a:gd name="T25" fmla="*/ 2147483647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709"/>
              <a:gd name="T41" fmla="*/ 87 w 87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6" y="59"/>
                </a:lnTo>
                <a:lnTo>
                  <a:pt x="43" y="651"/>
                </a:lnTo>
                <a:lnTo>
                  <a:pt x="46" y="684"/>
                </a:lnTo>
                <a:lnTo>
                  <a:pt x="48" y="694"/>
                </a:lnTo>
                <a:lnTo>
                  <a:pt x="53" y="704"/>
                </a:lnTo>
                <a:lnTo>
                  <a:pt x="58" y="708"/>
                </a:lnTo>
                <a:lnTo>
                  <a:pt x="64" y="700"/>
                </a:lnTo>
                <a:lnTo>
                  <a:pt x="68" y="684"/>
                </a:lnTo>
                <a:lnTo>
                  <a:pt x="86" y="38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1" name="Group 48"/>
          <p:cNvGrpSpPr>
            <a:grpSpLocks/>
          </p:cNvGrpSpPr>
          <p:nvPr/>
        </p:nvGrpSpPr>
        <p:grpSpPr bwMode="auto">
          <a:xfrm>
            <a:off x="4579729" y="3933195"/>
            <a:ext cx="120768" cy="395340"/>
            <a:chOff x="1557" y="2272"/>
            <a:chExt cx="119" cy="713"/>
          </a:xfrm>
        </p:grpSpPr>
        <p:sp>
          <p:nvSpPr>
            <p:cNvPr id="177" name="Freeform 49"/>
            <p:cNvSpPr>
              <a:spLocks/>
            </p:cNvSpPr>
            <p:nvPr/>
          </p:nvSpPr>
          <p:spPr bwMode="auto">
            <a:xfrm>
              <a:off x="1557" y="2272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0"/>
            <p:cNvSpPr>
              <a:spLocks/>
            </p:cNvSpPr>
            <p:nvPr/>
          </p:nvSpPr>
          <p:spPr bwMode="auto">
            <a:xfrm>
              <a:off x="1590" y="2276"/>
              <a:ext cx="86" cy="709"/>
            </a:xfrm>
            <a:custGeom>
              <a:avLst/>
              <a:gdLst>
                <a:gd name="T0" fmla="*/ 0 w 86"/>
                <a:gd name="T1" fmla="*/ 0 h 709"/>
                <a:gd name="T2" fmla="*/ 7 w 86"/>
                <a:gd name="T3" fmla="*/ 4 h 709"/>
                <a:gd name="T4" fmla="*/ 12 w 86"/>
                <a:gd name="T5" fmla="*/ 16 h 709"/>
                <a:gd name="T6" fmla="*/ 14 w 86"/>
                <a:gd name="T7" fmla="*/ 33 h 709"/>
                <a:gd name="T8" fmla="*/ 15 w 86"/>
                <a:gd name="T9" fmla="*/ 59 h 709"/>
                <a:gd name="T10" fmla="*/ 43 w 86"/>
                <a:gd name="T11" fmla="*/ 651 h 709"/>
                <a:gd name="T12" fmla="*/ 45 w 86"/>
                <a:gd name="T13" fmla="*/ 684 h 709"/>
                <a:gd name="T14" fmla="*/ 47 w 86"/>
                <a:gd name="T15" fmla="*/ 694 h 709"/>
                <a:gd name="T16" fmla="*/ 53 w 86"/>
                <a:gd name="T17" fmla="*/ 704 h 709"/>
                <a:gd name="T18" fmla="*/ 57 w 86"/>
                <a:gd name="T19" fmla="*/ 708 h 709"/>
                <a:gd name="T20" fmla="*/ 63 w 86"/>
                <a:gd name="T21" fmla="*/ 700 h 709"/>
                <a:gd name="T22" fmla="*/ 67 w 86"/>
                <a:gd name="T23" fmla="*/ 684 h 709"/>
                <a:gd name="T24" fmla="*/ 85 w 86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09"/>
                <a:gd name="T41" fmla="*/ 86 w 86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3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3" y="704"/>
                  </a:lnTo>
                  <a:lnTo>
                    <a:pt x="57" y="708"/>
                  </a:lnTo>
                  <a:lnTo>
                    <a:pt x="63" y="700"/>
                  </a:lnTo>
                  <a:lnTo>
                    <a:pt x="67" y="684"/>
                  </a:lnTo>
                  <a:lnTo>
                    <a:pt x="85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Freeform 51"/>
          <p:cNvSpPr>
            <a:spLocks/>
          </p:cNvSpPr>
          <p:nvPr/>
        </p:nvSpPr>
        <p:spPr bwMode="auto">
          <a:xfrm>
            <a:off x="4698468" y="3930233"/>
            <a:ext cx="35520" cy="217659"/>
          </a:xfrm>
          <a:custGeom>
            <a:avLst/>
            <a:gdLst>
              <a:gd name="T0" fmla="*/ 0 w 35"/>
              <a:gd name="T1" fmla="*/ 2147483647 h 294"/>
              <a:gd name="T2" fmla="*/ 2147483647 w 35"/>
              <a:gd name="T3" fmla="*/ 2147483647 h 294"/>
              <a:gd name="T4" fmla="*/ 2147483647 w 35"/>
              <a:gd name="T5" fmla="*/ 2147483647 h 294"/>
              <a:gd name="T6" fmla="*/ 2147483647 w 35"/>
              <a:gd name="T7" fmla="*/ 2147483647 h 294"/>
              <a:gd name="T8" fmla="*/ 2147483647 w 35"/>
              <a:gd name="T9" fmla="*/ 2147483647 h 294"/>
              <a:gd name="T10" fmla="*/ 2147483647 w 35"/>
              <a:gd name="T11" fmla="*/ 2147483647 h 294"/>
              <a:gd name="T12" fmla="*/ 2147483647 w 35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94"/>
              <a:gd name="T23" fmla="*/ 35 w 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94">
                <a:moveTo>
                  <a:pt x="0" y="294"/>
                </a:moveTo>
                <a:lnTo>
                  <a:pt x="22" y="40"/>
                </a:lnTo>
                <a:lnTo>
                  <a:pt x="24" y="28"/>
                </a:lnTo>
                <a:lnTo>
                  <a:pt x="25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52"/>
          <p:cNvSpPr>
            <a:spLocks/>
          </p:cNvSpPr>
          <p:nvPr/>
        </p:nvSpPr>
        <p:spPr bwMode="auto">
          <a:xfrm>
            <a:off x="4735002" y="3932454"/>
            <a:ext cx="86263" cy="393119"/>
          </a:xfrm>
          <a:custGeom>
            <a:avLst/>
            <a:gdLst>
              <a:gd name="T0" fmla="*/ 0 w 85"/>
              <a:gd name="T1" fmla="*/ 0 h 709"/>
              <a:gd name="T2" fmla="*/ 2147483647 w 85"/>
              <a:gd name="T3" fmla="*/ 2147483647 h 709"/>
              <a:gd name="T4" fmla="*/ 2147483647 w 85"/>
              <a:gd name="T5" fmla="*/ 2147483647 h 709"/>
              <a:gd name="T6" fmla="*/ 2147483647 w 85"/>
              <a:gd name="T7" fmla="*/ 2147483647 h 709"/>
              <a:gd name="T8" fmla="*/ 2147483647 w 85"/>
              <a:gd name="T9" fmla="*/ 2147483647 h 709"/>
              <a:gd name="T10" fmla="*/ 2147483647 w 85"/>
              <a:gd name="T11" fmla="*/ 2147483647 h 709"/>
              <a:gd name="T12" fmla="*/ 2147483647 w 85"/>
              <a:gd name="T13" fmla="*/ 2147483647 h 709"/>
              <a:gd name="T14" fmla="*/ 2147483647 w 85"/>
              <a:gd name="T15" fmla="*/ 2147483647 h 709"/>
              <a:gd name="T16" fmla="*/ 2147483647 w 85"/>
              <a:gd name="T17" fmla="*/ 2147483647 h 709"/>
              <a:gd name="T18" fmla="*/ 2147483647 w 85"/>
              <a:gd name="T19" fmla="*/ 2147483647 h 709"/>
              <a:gd name="T20" fmla="*/ 2147483647 w 85"/>
              <a:gd name="T21" fmla="*/ 2147483647 h 709"/>
              <a:gd name="T22" fmla="*/ 2147483647 w 85"/>
              <a:gd name="T23" fmla="*/ 2147483647 h 709"/>
              <a:gd name="T24" fmla="*/ 2147483647 w 85"/>
              <a:gd name="T25" fmla="*/ 2147483647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709"/>
              <a:gd name="T41" fmla="*/ 85 w 85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5" y="59"/>
                </a:lnTo>
                <a:lnTo>
                  <a:pt x="42" y="651"/>
                </a:lnTo>
                <a:lnTo>
                  <a:pt x="45" y="684"/>
                </a:lnTo>
                <a:lnTo>
                  <a:pt x="47" y="694"/>
                </a:lnTo>
                <a:lnTo>
                  <a:pt x="52" y="704"/>
                </a:lnTo>
                <a:lnTo>
                  <a:pt x="57" y="708"/>
                </a:lnTo>
                <a:lnTo>
                  <a:pt x="62" y="700"/>
                </a:lnTo>
                <a:lnTo>
                  <a:pt x="66" y="684"/>
                </a:lnTo>
                <a:lnTo>
                  <a:pt x="84" y="38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53"/>
          <p:cNvSpPr>
            <a:spLocks/>
          </p:cNvSpPr>
          <p:nvPr/>
        </p:nvSpPr>
        <p:spPr bwMode="auto">
          <a:xfrm>
            <a:off x="4820250" y="3930233"/>
            <a:ext cx="35520" cy="206554"/>
          </a:xfrm>
          <a:custGeom>
            <a:avLst/>
            <a:gdLst>
              <a:gd name="T0" fmla="*/ 0 w 35"/>
              <a:gd name="T1" fmla="*/ 2147483647 h 279"/>
              <a:gd name="T2" fmla="*/ 2147483647 w 35"/>
              <a:gd name="T3" fmla="*/ 2147483647 h 279"/>
              <a:gd name="T4" fmla="*/ 2147483647 w 35"/>
              <a:gd name="T5" fmla="*/ 2147483647 h 279"/>
              <a:gd name="T6" fmla="*/ 2147483647 w 35"/>
              <a:gd name="T7" fmla="*/ 2147483647 h 279"/>
              <a:gd name="T8" fmla="*/ 2147483647 w 35"/>
              <a:gd name="T9" fmla="*/ 2147483647 h 279"/>
              <a:gd name="T10" fmla="*/ 2147483647 w 35"/>
              <a:gd name="T11" fmla="*/ 2147483647 h 279"/>
              <a:gd name="T12" fmla="*/ 2147483647 w 35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79"/>
              <a:gd name="T23" fmla="*/ 35 w 35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79">
                <a:moveTo>
                  <a:pt x="0" y="279"/>
                </a:moveTo>
                <a:lnTo>
                  <a:pt x="22" y="40"/>
                </a:lnTo>
                <a:lnTo>
                  <a:pt x="23" y="28"/>
                </a:lnTo>
                <a:lnTo>
                  <a:pt x="24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Freeform 54"/>
          <p:cNvSpPr>
            <a:spLocks/>
          </p:cNvSpPr>
          <p:nvPr/>
        </p:nvSpPr>
        <p:spPr bwMode="auto">
          <a:xfrm>
            <a:off x="4856785" y="3932454"/>
            <a:ext cx="97427" cy="392379"/>
          </a:xfrm>
          <a:custGeom>
            <a:avLst/>
            <a:gdLst>
              <a:gd name="T0" fmla="*/ 0 w 96"/>
              <a:gd name="T1" fmla="*/ 0 h 530"/>
              <a:gd name="T2" fmla="*/ 2147483647 w 96"/>
              <a:gd name="T3" fmla="*/ 2147483647 h 530"/>
              <a:gd name="T4" fmla="*/ 2147483647 w 96"/>
              <a:gd name="T5" fmla="*/ 2147483647 h 530"/>
              <a:gd name="T6" fmla="*/ 2147483647 w 96"/>
              <a:gd name="T7" fmla="*/ 2147483647 h 530"/>
              <a:gd name="T8" fmla="*/ 2147483647 w 96"/>
              <a:gd name="T9" fmla="*/ 2147483647 h 530"/>
              <a:gd name="T10" fmla="*/ 2147483647 w 96"/>
              <a:gd name="T11" fmla="*/ 2147483647 h 530"/>
              <a:gd name="T12" fmla="*/ 2147483647 w 96"/>
              <a:gd name="T13" fmla="*/ 2147483647 h 530"/>
              <a:gd name="T14" fmla="*/ 2147483647 w 96"/>
              <a:gd name="T15" fmla="*/ 2147483647 h 530"/>
              <a:gd name="T16" fmla="*/ 2147483647 w 96"/>
              <a:gd name="T17" fmla="*/ 2147483647 h 530"/>
              <a:gd name="T18" fmla="*/ 2147483647 w 96"/>
              <a:gd name="T19" fmla="*/ 2147483647 h 530"/>
              <a:gd name="T20" fmla="*/ 2147483647 w 96"/>
              <a:gd name="T21" fmla="*/ 2147483647 h 530"/>
              <a:gd name="T22" fmla="*/ 2147483647 w 96"/>
              <a:gd name="T23" fmla="*/ 2147483647 h 530"/>
              <a:gd name="T24" fmla="*/ 2147483647 w 96"/>
              <a:gd name="T25" fmla="*/ 2147483647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30"/>
              <a:gd name="T41" fmla="*/ 96 w 9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96" y="285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" name="Group 81"/>
          <p:cNvGrpSpPr>
            <a:grpSpLocks/>
          </p:cNvGrpSpPr>
          <p:nvPr/>
        </p:nvGrpSpPr>
        <p:grpSpPr bwMode="auto">
          <a:xfrm>
            <a:off x="3969799" y="3939857"/>
            <a:ext cx="483073" cy="393859"/>
            <a:chOff x="956" y="2283"/>
            <a:chExt cx="476" cy="711"/>
          </a:xfrm>
        </p:grpSpPr>
        <p:sp>
          <p:nvSpPr>
            <p:cNvPr id="169" name="Freeform 82"/>
            <p:cNvSpPr>
              <a:spLocks/>
            </p:cNvSpPr>
            <p:nvPr/>
          </p:nvSpPr>
          <p:spPr bwMode="auto">
            <a:xfrm>
              <a:off x="956" y="2284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83"/>
            <p:cNvSpPr>
              <a:spLocks/>
            </p:cNvSpPr>
            <p:nvPr/>
          </p:nvSpPr>
          <p:spPr bwMode="auto">
            <a:xfrm>
              <a:off x="1022" y="2283"/>
              <a:ext cx="171" cy="711"/>
            </a:xfrm>
            <a:custGeom>
              <a:avLst/>
              <a:gdLst>
                <a:gd name="T0" fmla="*/ 0 w 171"/>
                <a:gd name="T1" fmla="*/ 0 h 711"/>
                <a:gd name="T2" fmla="*/ 14 w 171"/>
                <a:gd name="T3" fmla="*/ 4 h 711"/>
                <a:gd name="T4" fmla="*/ 24 w 171"/>
                <a:gd name="T5" fmla="*/ 16 h 711"/>
                <a:gd name="T6" fmla="*/ 28 w 171"/>
                <a:gd name="T7" fmla="*/ 33 h 711"/>
                <a:gd name="T8" fmla="*/ 31 w 171"/>
                <a:gd name="T9" fmla="*/ 59 h 711"/>
                <a:gd name="T10" fmla="*/ 85 w 171"/>
                <a:gd name="T11" fmla="*/ 653 h 711"/>
                <a:gd name="T12" fmla="*/ 90 w 171"/>
                <a:gd name="T13" fmla="*/ 686 h 711"/>
                <a:gd name="T14" fmla="*/ 95 w 171"/>
                <a:gd name="T15" fmla="*/ 696 h 711"/>
                <a:gd name="T16" fmla="*/ 106 w 171"/>
                <a:gd name="T17" fmla="*/ 706 h 711"/>
                <a:gd name="T18" fmla="*/ 115 w 171"/>
                <a:gd name="T19" fmla="*/ 710 h 711"/>
                <a:gd name="T20" fmla="*/ 126 w 171"/>
                <a:gd name="T21" fmla="*/ 702 h 711"/>
                <a:gd name="T22" fmla="*/ 134 w 171"/>
                <a:gd name="T23" fmla="*/ 686 h 711"/>
                <a:gd name="T24" fmla="*/ 170 w 171"/>
                <a:gd name="T25" fmla="*/ 381 h 7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11"/>
                <a:gd name="T41" fmla="*/ 171 w 171"/>
                <a:gd name="T42" fmla="*/ 711 h 7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11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3"/>
                  </a:lnTo>
                  <a:lnTo>
                    <a:pt x="90" y="686"/>
                  </a:lnTo>
                  <a:lnTo>
                    <a:pt x="95" y="696"/>
                  </a:lnTo>
                  <a:lnTo>
                    <a:pt x="106" y="706"/>
                  </a:lnTo>
                  <a:lnTo>
                    <a:pt x="115" y="710"/>
                  </a:lnTo>
                  <a:lnTo>
                    <a:pt x="126" y="702"/>
                  </a:lnTo>
                  <a:lnTo>
                    <a:pt x="134" y="686"/>
                  </a:lnTo>
                  <a:lnTo>
                    <a:pt x="170" y="3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84"/>
            <p:cNvSpPr>
              <a:spLocks/>
            </p:cNvSpPr>
            <p:nvPr/>
          </p:nvSpPr>
          <p:spPr bwMode="auto">
            <a:xfrm>
              <a:off x="1194" y="2290"/>
              <a:ext cx="66" cy="36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85"/>
            <p:cNvSpPr>
              <a:spLocks/>
            </p:cNvSpPr>
            <p:nvPr/>
          </p:nvSpPr>
          <p:spPr bwMode="auto">
            <a:xfrm>
              <a:off x="1261" y="2285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Group 86"/>
          <p:cNvGrpSpPr>
            <a:grpSpLocks/>
          </p:cNvGrpSpPr>
          <p:nvPr/>
        </p:nvGrpSpPr>
        <p:grpSpPr bwMode="auto">
          <a:xfrm>
            <a:off x="4957255" y="3933195"/>
            <a:ext cx="483073" cy="395340"/>
            <a:chOff x="1929" y="2272"/>
            <a:chExt cx="476" cy="713"/>
          </a:xfrm>
        </p:grpSpPr>
        <p:grpSp>
          <p:nvGrpSpPr>
            <p:cNvPr id="163" name="Group 87"/>
            <p:cNvGrpSpPr>
              <a:grpSpLocks/>
            </p:cNvGrpSpPr>
            <p:nvPr/>
          </p:nvGrpSpPr>
          <p:grpSpPr bwMode="auto">
            <a:xfrm>
              <a:off x="1929" y="2272"/>
              <a:ext cx="238" cy="713"/>
              <a:chOff x="1929" y="2272"/>
              <a:chExt cx="238" cy="713"/>
            </a:xfrm>
          </p:grpSpPr>
          <p:sp>
            <p:nvSpPr>
              <p:cNvPr id="167" name="Freeform 88"/>
              <p:cNvSpPr>
                <a:spLocks/>
              </p:cNvSpPr>
              <p:nvPr/>
            </p:nvSpPr>
            <p:spPr bwMode="auto">
              <a:xfrm>
                <a:off x="1929" y="2272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89"/>
              <p:cNvSpPr>
                <a:spLocks/>
              </p:cNvSpPr>
              <p:nvPr/>
            </p:nvSpPr>
            <p:spPr bwMode="auto">
              <a:xfrm>
                <a:off x="1995" y="2276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" name="Group 90"/>
            <p:cNvGrpSpPr>
              <a:grpSpLocks/>
            </p:cNvGrpSpPr>
            <p:nvPr/>
          </p:nvGrpSpPr>
          <p:grpSpPr bwMode="auto">
            <a:xfrm>
              <a:off x="2169" y="2272"/>
              <a:ext cx="236" cy="713"/>
              <a:chOff x="2169" y="2272"/>
              <a:chExt cx="236" cy="713"/>
            </a:xfrm>
          </p:grpSpPr>
          <p:sp>
            <p:nvSpPr>
              <p:cNvPr id="165" name="Freeform 91"/>
              <p:cNvSpPr>
                <a:spLocks/>
              </p:cNvSpPr>
              <p:nvPr/>
            </p:nvSpPr>
            <p:spPr bwMode="auto">
              <a:xfrm>
                <a:off x="2169" y="2272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92"/>
              <p:cNvSpPr>
                <a:spLocks/>
              </p:cNvSpPr>
              <p:nvPr/>
            </p:nvSpPr>
            <p:spPr bwMode="auto">
              <a:xfrm>
                <a:off x="2234" y="2276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>
            <a:off x="4279331" y="35961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模拟信号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552438" y="43873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293177" y="4415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电话线</a:t>
            </a:r>
          </a:p>
        </p:txBody>
      </p:sp>
      <p:pic>
        <p:nvPicPr>
          <p:cNvPr id="18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78" y="4011219"/>
            <a:ext cx="777942" cy="28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5" name="直接连接符 194"/>
          <p:cNvCxnSpPr/>
          <p:nvPr/>
        </p:nvCxnSpPr>
        <p:spPr>
          <a:xfrm flipV="1">
            <a:off x="6514211" y="4151912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6770488" y="4048873"/>
            <a:ext cx="752610" cy="250971"/>
            <a:chOff x="-335549" y="3212976"/>
            <a:chExt cx="2653342" cy="687805"/>
          </a:xfrm>
        </p:grpSpPr>
        <p:cxnSp>
          <p:nvCxnSpPr>
            <p:cNvPr id="197" name="直接连接符 196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/>
          <p:cNvGrpSpPr/>
          <p:nvPr/>
        </p:nvGrpSpPr>
        <p:grpSpPr>
          <a:xfrm>
            <a:off x="7373316" y="4048873"/>
            <a:ext cx="752610" cy="250971"/>
            <a:chOff x="-335549" y="3212976"/>
            <a:chExt cx="2653342" cy="687805"/>
          </a:xfrm>
        </p:grpSpPr>
        <p:cxnSp>
          <p:nvCxnSpPr>
            <p:cNvPr id="207" name="直接连接符 206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/>
          <p:cNvSpPr txBox="1"/>
          <p:nvPr/>
        </p:nvSpPr>
        <p:spPr>
          <a:xfrm>
            <a:off x="7008802" y="35961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257483" y="44311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pic>
        <p:nvPicPr>
          <p:cNvPr id="21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111" y="3676318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" name="TextBox 218"/>
          <p:cNvSpPr txBox="1"/>
          <p:nvPr/>
        </p:nvSpPr>
        <p:spPr>
          <a:xfrm>
            <a:off x="5623646" y="36002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调制解调器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355640" y="460196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B</a:t>
            </a:r>
            <a:endParaRPr lang="zh-CN" altLang="en-US" sz="1200" b="1"/>
          </a:p>
        </p:txBody>
      </p:sp>
      <p:pic>
        <p:nvPicPr>
          <p:cNvPr id="22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3091" y="1843586"/>
            <a:ext cx="845116" cy="74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" name="TextBox 226"/>
          <p:cNvSpPr txBox="1"/>
          <p:nvPr/>
        </p:nvSpPr>
        <p:spPr>
          <a:xfrm>
            <a:off x="2332329" y="24615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353557" y="24332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cxnSp>
        <p:nvCxnSpPr>
          <p:cNvPr id="1031" name="直接箭头连接符 1030"/>
          <p:cNvCxnSpPr/>
          <p:nvPr/>
        </p:nvCxnSpPr>
        <p:spPr>
          <a:xfrm flipH="1" flipV="1">
            <a:off x="5023221" y="4333717"/>
            <a:ext cx="556073" cy="33067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233296" y="46925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频分复用</a:t>
            </a:r>
          </a:p>
        </p:txBody>
      </p:sp>
      <p:cxnSp>
        <p:nvCxnSpPr>
          <p:cNvPr id="233" name="直接连接符 232"/>
          <p:cNvCxnSpPr/>
          <p:nvPr/>
        </p:nvCxnSpPr>
        <p:spPr>
          <a:xfrm flipV="1">
            <a:off x="949407" y="5848810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6" y="5435645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" name="组合 234"/>
          <p:cNvGrpSpPr/>
          <p:nvPr/>
        </p:nvGrpSpPr>
        <p:grpSpPr>
          <a:xfrm>
            <a:off x="1243333" y="5740678"/>
            <a:ext cx="752610" cy="250971"/>
            <a:chOff x="-335549" y="3212976"/>
            <a:chExt cx="2653342" cy="687805"/>
          </a:xfrm>
        </p:grpSpPr>
        <p:cxnSp>
          <p:nvCxnSpPr>
            <p:cNvPr id="236" name="直接连接符 235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>
            <a:off x="1846161" y="5740678"/>
            <a:ext cx="752610" cy="250971"/>
            <a:chOff x="-335549" y="3212976"/>
            <a:chExt cx="2653342" cy="687805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1443998" y="52930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80430" y="640505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257" name="TextBox 256"/>
          <p:cNvSpPr txBox="1"/>
          <p:nvPr/>
        </p:nvSpPr>
        <p:spPr>
          <a:xfrm>
            <a:off x="2779382" y="52930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光电转换器</a:t>
            </a:r>
          </a:p>
        </p:txBody>
      </p:sp>
      <p:pic>
        <p:nvPicPr>
          <p:cNvPr id="25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01" y="5681547"/>
            <a:ext cx="815199" cy="2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9" name="直接连接符 258"/>
          <p:cNvCxnSpPr/>
          <p:nvPr/>
        </p:nvCxnSpPr>
        <p:spPr>
          <a:xfrm flipV="1">
            <a:off x="3632385" y="5851775"/>
            <a:ext cx="2088232" cy="2965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269535" y="52971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光信号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510679" y="60842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251418" y="61124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光纤线</a:t>
            </a:r>
          </a:p>
        </p:txBody>
      </p:sp>
      <p:pic>
        <p:nvPicPr>
          <p:cNvPr id="28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19" y="5708117"/>
            <a:ext cx="777942" cy="28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5" name="直接连接符 284"/>
          <p:cNvCxnSpPr/>
          <p:nvPr/>
        </p:nvCxnSpPr>
        <p:spPr>
          <a:xfrm flipV="1">
            <a:off x="6472452" y="5848810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组合 285"/>
          <p:cNvGrpSpPr/>
          <p:nvPr/>
        </p:nvGrpSpPr>
        <p:grpSpPr>
          <a:xfrm>
            <a:off x="6728729" y="5745771"/>
            <a:ext cx="752610" cy="250971"/>
            <a:chOff x="-335549" y="3212976"/>
            <a:chExt cx="2653342" cy="687805"/>
          </a:xfrm>
        </p:grpSpPr>
        <p:cxnSp>
          <p:nvCxnSpPr>
            <p:cNvPr id="287" name="直接连接符 286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295"/>
          <p:cNvGrpSpPr/>
          <p:nvPr/>
        </p:nvGrpSpPr>
        <p:grpSpPr>
          <a:xfrm>
            <a:off x="7331557" y="5745771"/>
            <a:ext cx="752610" cy="250971"/>
            <a:chOff x="-335549" y="3212976"/>
            <a:chExt cx="2653342" cy="687805"/>
          </a:xfrm>
        </p:grpSpPr>
        <p:cxnSp>
          <p:nvCxnSpPr>
            <p:cNvPr id="297" name="直接连接符 296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Box 305"/>
          <p:cNvSpPr txBox="1"/>
          <p:nvPr/>
        </p:nvSpPr>
        <p:spPr>
          <a:xfrm>
            <a:off x="6967043" y="52930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7215724" y="6128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pic>
        <p:nvPicPr>
          <p:cNvPr id="30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352" y="5373216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" name="TextBox 309"/>
          <p:cNvSpPr txBox="1"/>
          <p:nvPr/>
        </p:nvSpPr>
        <p:spPr>
          <a:xfrm>
            <a:off x="8313881" y="629886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B</a:t>
            </a:r>
            <a:endParaRPr lang="zh-CN" altLang="en-US" sz="1200" b="1"/>
          </a:p>
        </p:txBody>
      </p:sp>
      <p:cxnSp>
        <p:nvCxnSpPr>
          <p:cNvPr id="311" name="直接箭头连接符 310"/>
          <p:cNvCxnSpPr/>
          <p:nvPr/>
        </p:nvCxnSpPr>
        <p:spPr>
          <a:xfrm flipH="1" flipV="1">
            <a:off x="4981462" y="6030615"/>
            <a:ext cx="556073" cy="33067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5191537" y="63894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波分复用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5662895" y="53732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光电转换器</a:t>
            </a:r>
          </a:p>
        </p:txBody>
      </p:sp>
    </p:spTree>
    <p:extLst>
      <p:ext uri="{BB962C8B-B14F-4D97-AF65-F5344CB8AC3E}">
        <p14:creationId xmlns:p14="http://schemas.microsoft.com/office/powerpoint/2010/main" val="3504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85" y="2429552"/>
            <a:ext cx="26003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等腰三角形 84"/>
          <p:cNvSpPr/>
          <p:nvPr/>
        </p:nvSpPr>
        <p:spPr>
          <a:xfrm rot="3088289">
            <a:off x="6062780" y="1572141"/>
            <a:ext cx="2290723" cy="217618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10338">
            <a:off x="5368723" y="2731538"/>
            <a:ext cx="2894511" cy="323751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25" y="3390079"/>
            <a:ext cx="4699827" cy="5905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7" y="2223343"/>
            <a:ext cx="47500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041104"/>
            <a:ext cx="2266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882205" y="3681618"/>
            <a:ext cx="6745147" cy="19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31" descr="手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3051" y="2118223"/>
            <a:ext cx="436125" cy="936104"/>
          </a:xfrm>
          <a:prstGeom prst="rect">
            <a:avLst/>
          </a:prstGeom>
          <a:noFill/>
        </p:spPr>
      </p:pic>
      <p:sp>
        <p:nvSpPr>
          <p:cNvPr id="8" name="Freeform 25"/>
          <p:cNvSpPr>
            <a:spLocks/>
          </p:cNvSpPr>
          <p:nvPr/>
        </p:nvSpPr>
        <p:spPr bwMode="auto">
          <a:xfrm>
            <a:off x="2277158" y="1403557"/>
            <a:ext cx="4738688" cy="235270"/>
          </a:xfrm>
          <a:custGeom>
            <a:avLst/>
            <a:gdLst>
              <a:gd name="T0" fmla="*/ 0 w 2304"/>
              <a:gd name="T1" fmla="*/ 2147483647 h 192"/>
              <a:gd name="T2" fmla="*/ 0 w 2304"/>
              <a:gd name="T3" fmla="*/ 0 h 192"/>
              <a:gd name="T4" fmla="*/ 2147483647 w 2304"/>
              <a:gd name="T5" fmla="*/ 0 h 192"/>
              <a:gd name="T6" fmla="*/ 2147483647 w 2304"/>
              <a:gd name="T7" fmla="*/ 2147483647 h 192"/>
              <a:gd name="T8" fmla="*/ 2147483647 w 2304"/>
              <a:gd name="T9" fmla="*/ 2147483647 h 192"/>
              <a:gd name="T10" fmla="*/ 2147483647 w 230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86345" y="1521192"/>
            <a:ext cx="4732189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7149936" y="3323787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Arial" charset="0"/>
                <a:ea typeface="黑体" pitchFamily="2" charset="-122"/>
              </a:rPr>
              <a:t>t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275027" y="990356"/>
            <a:ext cx="11318" cy="326344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4322" y="990356"/>
            <a:ext cx="23396" cy="32912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08387" y="990357"/>
            <a:ext cx="33910" cy="32716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7008952" y="990356"/>
            <a:ext cx="11320" cy="326344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912464" y="1149201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499964" y="1149201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6082702" y="1149201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5027" y="400460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  0  -2  +2 0  -2  0  +2</a:t>
            </a:r>
            <a:endParaRPr lang="zh-CN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3876020" y="3976801"/>
            <a:ext cx="176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-2 -2  0  0 +2  0 +2 0</a:t>
            </a:r>
            <a:endParaRPr lang="zh-CN" alt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5329242" y="3985004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+2 +2  0  0  -2  0  -2  0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-496539" y="1682627"/>
            <a:ext cx="2738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</a:t>
            </a:r>
            <a:r>
              <a:rPr lang="zh-CN" altLang="en-US" sz="1200"/>
              <a:t>手机码片（</a:t>
            </a:r>
            <a:r>
              <a:rPr lang="en-US" altLang="zh-CN" sz="1200"/>
              <a:t>-1 -1 -1 +1 +1 -1 +1 +</a:t>
            </a:r>
            <a:r>
              <a:rPr lang="en-US" altLang="zh-CN" sz="1100"/>
              <a:t>1</a:t>
            </a:r>
            <a:r>
              <a:rPr lang="zh-CN" altLang="en-US" sz="1100"/>
              <a:t>）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563754" y="4713455"/>
            <a:ext cx="2868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200" dirty="0">
                <a:latin typeface="Arial" charset="0"/>
                <a:ea typeface="黑体" pitchFamily="2" charset="-122"/>
              </a:rPr>
              <a:t>手机码片</a:t>
            </a:r>
            <a:r>
              <a:rPr lang="zh-CN" altLang="en-US" sz="1200" dirty="0"/>
              <a:t>（</a:t>
            </a:r>
            <a:r>
              <a:rPr lang="en-US" altLang="zh-CN" sz="1200" dirty="0"/>
              <a:t>-1 -1 -1 +1 +1 -1 +1 +</a:t>
            </a:r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endParaRPr kumimoji="1" lang="en-US" altLang="zh-CN" sz="1200" dirty="0">
              <a:latin typeface="Arial" charset="0"/>
              <a:ea typeface="黑体" pitchFamily="2" charset="-122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80396" y="1318477"/>
            <a:ext cx="15183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Arial" charset="0"/>
                <a:ea typeface="黑体" pitchFamily="2" charset="-122"/>
              </a:rPr>
              <a:t>向</a:t>
            </a:r>
            <a:r>
              <a:rPr kumimoji="1" lang="en-US" altLang="zh-CN" sz="12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200">
                <a:latin typeface="Arial" charset="0"/>
                <a:ea typeface="黑体" pitchFamily="2" charset="-122"/>
              </a:rPr>
              <a:t>手机发送的数据</a:t>
            </a:r>
            <a:endParaRPr kumimoji="1" lang="en-US" altLang="zh-CN" sz="1200">
              <a:latin typeface="Arial" charset="0"/>
              <a:ea typeface="黑体" pitchFamily="2" charset="-122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8278400" y="2324815"/>
            <a:ext cx="663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A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755576" y="3383724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 b="1">
                <a:latin typeface="Arial" charset="0"/>
                <a:ea typeface="黑体" pitchFamily="2" charset="-122"/>
              </a:rPr>
              <a:t>基站发送叠加后的信号</a:t>
            </a:r>
            <a:endParaRPr kumimoji="1" lang="en-US" altLang="zh-CN" sz="1200" b="1">
              <a:latin typeface="Arial" charset="0"/>
              <a:ea typeface="黑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96539" y="2584870"/>
            <a:ext cx="275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</a:t>
            </a:r>
            <a:r>
              <a:rPr lang="zh-CN" altLang="en-US" sz="1200"/>
              <a:t>手机码片</a:t>
            </a:r>
            <a:r>
              <a:rPr lang="zh-CN" altLang="zh-CN" sz="1200"/>
              <a:t>（</a:t>
            </a:r>
            <a:r>
              <a:rPr lang="en-US" altLang="zh-CN" sz="1200"/>
              <a:t>-1 -1 +1 -1 +1 +1 +1 -1</a:t>
            </a:r>
            <a:r>
              <a:rPr lang="zh-CN" altLang="zh-CN" sz="1200"/>
              <a:t>）</a:t>
            </a:r>
            <a:endParaRPr lang="zh-CN" altLang="en-US" sz="1100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544928" y="2238731"/>
            <a:ext cx="15183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Arial" charset="0"/>
                <a:ea typeface="黑体" pitchFamily="2" charset="-122"/>
              </a:rPr>
              <a:t>向</a:t>
            </a:r>
            <a:r>
              <a:rPr kumimoji="1" lang="en-US" altLang="zh-CN" sz="1200">
                <a:latin typeface="Arial" charset="0"/>
                <a:ea typeface="黑体" pitchFamily="2" charset="-122"/>
              </a:rPr>
              <a:t>B</a:t>
            </a:r>
            <a:r>
              <a:rPr kumimoji="1" lang="zh-CN" altLang="en-US" sz="1200">
                <a:latin typeface="Arial" charset="0"/>
                <a:ea typeface="黑体" pitchFamily="2" charset="-122"/>
              </a:rPr>
              <a:t>手机发送的数据</a:t>
            </a:r>
            <a:endParaRPr kumimoji="1" lang="en-US" altLang="zh-CN" sz="1200"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275027" y="2361357"/>
            <a:ext cx="4743507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883116" y="211822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431847" y="196433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6017633" y="204152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0</a:t>
            </a:r>
            <a:endParaRPr kumimoji="1" lang="en-US" altLang="zh-CN" sz="2000">
              <a:latin typeface="Arial" charset="0"/>
              <a:ea typeface="黑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95357" y="1733746"/>
            <a:ext cx="4733124" cy="261501"/>
            <a:chOff x="2298045" y="1139569"/>
            <a:chExt cx="4751372" cy="369408"/>
          </a:xfrm>
        </p:grpSpPr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2298045" y="1139569"/>
              <a:ext cx="1577975" cy="319088"/>
            </a:xfrm>
            <a:custGeom>
              <a:avLst/>
              <a:gdLst>
                <a:gd name="T0" fmla="*/ 0 w 768"/>
                <a:gd name="T1" fmla="*/ 2147483647 h 196"/>
                <a:gd name="T2" fmla="*/ 0 w 768"/>
                <a:gd name="T3" fmla="*/ 2147483647 h 196"/>
                <a:gd name="T4" fmla="*/ 2147483647 w 768"/>
                <a:gd name="T5" fmla="*/ 2147483647 h 196"/>
                <a:gd name="T6" fmla="*/ 2147483647 w 768"/>
                <a:gd name="T7" fmla="*/ 0 h 196"/>
                <a:gd name="T8" fmla="*/ 2147483647 w 768"/>
                <a:gd name="T9" fmla="*/ 0 h 196"/>
                <a:gd name="T10" fmla="*/ 2147483647 w 768"/>
                <a:gd name="T11" fmla="*/ 2147483647 h 196"/>
                <a:gd name="T12" fmla="*/ 2147483647 w 768"/>
                <a:gd name="T13" fmla="*/ 2147483647 h 196"/>
                <a:gd name="T14" fmla="*/ 2147483647 w 768"/>
                <a:gd name="T15" fmla="*/ 0 h 196"/>
                <a:gd name="T16" fmla="*/ 2147483647 w 768"/>
                <a:gd name="T17" fmla="*/ 0 h 196"/>
                <a:gd name="T18" fmla="*/ 2147483647 w 768"/>
                <a:gd name="T19" fmla="*/ 2147483647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196"/>
                <a:gd name="T32" fmla="*/ 768 w 768"/>
                <a:gd name="T33" fmla="*/ 196 h 1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196">
                  <a:moveTo>
                    <a:pt x="0" y="96"/>
                  </a:moveTo>
                  <a:lnTo>
                    <a:pt x="0" y="196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480" y="0"/>
                  </a:lnTo>
                  <a:lnTo>
                    <a:pt x="480" y="192"/>
                  </a:lnTo>
                  <a:lnTo>
                    <a:pt x="576" y="192"/>
                  </a:lnTo>
                  <a:lnTo>
                    <a:pt x="576" y="0"/>
                  </a:lnTo>
                  <a:lnTo>
                    <a:pt x="768" y="0"/>
                  </a:lnTo>
                  <a:lnTo>
                    <a:pt x="768" y="96"/>
                  </a:lnTo>
                </a:path>
              </a:pathLst>
            </a:cu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876020" y="1139569"/>
              <a:ext cx="1577975" cy="319088"/>
            </a:xfrm>
            <a:custGeom>
              <a:avLst/>
              <a:gdLst>
                <a:gd name="T0" fmla="*/ 0 w 768"/>
                <a:gd name="T1" fmla="*/ 2147483647 h 196"/>
                <a:gd name="T2" fmla="*/ 0 w 768"/>
                <a:gd name="T3" fmla="*/ 2147483647 h 196"/>
                <a:gd name="T4" fmla="*/ 2147483647 w 768"/>
                <a:gd name="T5" fmla="*/ 2147483647 h 196"/>
                <a:gd name="T6" fmla="*/ 2147483647 w 768"/>
                <a:gd name="T7" fmla="*/ 0 h 196"/>
                <a:gd name="T8" fmla="*/ 2147483647 w 768"/>
                <a:gd name="T9" fmla="*/ 0 h 196"/>
                <a:gd name="T10" fmla="*/ 2147483647 w 768"/>
                <a:gd name="T11" fmla="*/ 2147483647 h 196"/>
                <a:gd name="T12" fmla="*/ 2147483647 w 768"/>
                <a:gd name="T13" fmla="*/ 2147483647 h 196"/>
                <a:gd name="T14" fmla="*/ 2147483647 w 768"/>
                <a:gd name="T15" fmla="*/ 0 h 196"/>
                <a:gd name="T16" fmla="*/ 2147483647 w 768"/>
                <a:gd name="T17" fmla="*/ 0 h 196"/>
                <a:gd name="T18" fmla="*/ 2147483647 w 768"/>
                <a:gd name="T19" fmla="*/ 2147483647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196"/>
                <a:gd name="T32" fmla="*/ 768 w 768"/>
                <a:gd name="T33" fmla="*/ 196 h 1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196">
                  <a:moveTo>
                    <a:pt x="0" y="96"/>
                  </a:moveTo>
                  <a:lnTo>
                    <a:pt x="0" y="196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480" y="0"/>
                  </a:lnTo>
                  <a:lnTo>
                    <a:pt x="480" y="192"/>
                  </a:lnTo>
                  <a:lnTo>
                    <a:pt x="576" y="192"/>
                  </a:lnTo>
                  <a:lnTo>
                    <a:pt x="576" y="0"/>
                  </a:lnTo>
                  <a:lnTo>
                    <a:pt x="768" y="0"/>
                  </a:lnTo>
                  <a:lnTo>
                    <a:pt x="768" y="96"/>
                  </a:lnTo>
                </a:path>
              </a:pathLst>
            </a:cu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 flipV="1">
              <a:off x="5471442" y="1140107"/>
              <a:ext cx="1577975" cy="368870"/>
            </a:xfrm>
            <a:custGeom>
              <a:avLst/>
              <a:gdLst>
                <a:gd name="T0" fmla="*/ 0 w 768"/>
                <a:gd name="T1" fmla="*/ 2147483647 h 196"/>
                <a:gd name="T2" fmla="*/ 0 w 768"/>
                <a:gd name="T3" fmla="*/ 2147483647 h 196"/>
                <a:gd name="T4" fmla="*/ 2147483647 w 768"/>
                <a:gd name="T5" fmla="*/ 2147483647 h 196"/>
                <a:gd name="T6" fmla="*/ 2147483647 w 768"/>
                <a:gd name="T7" fmla="*/ 0 h 196"/>
                <a:gd name="T8" fmla="*/ 2147483647 w 768"/>
                <a:gd name="T9" fmla="*/ 0 h 196"/>
                <a:gd name="T10" fmla="*/ 2147483647 w 768"/>
                <a:gd name="T11" fmla="*/ 2147483647 h 196"/>
                <a:gd name="T12" fmla="*/ 2147483647 w 768"/>
                <a:gd name="T13" fmla="*/ 2147483647 h 196"/>
                <a:gd name="T14" fmla="*/ 2147483647 w 768"/>
                <a:gd name="T15" fmla="*/ 0 h 196"/>
                <a:gd name="T16" fmla="*/ 2147483647 w 768"/>
                <a:gd name="T17" fmla="*/ 0 h 196"/>
                <a:gd name="T18" fmla="*/ 2147483647 w 768"/>
                <a:gd name="T19" fmla="*/ 2147483647 h 1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196"/>
                <a:gd name="T32" fmla="*/ 768 w 768"/>
                <a:gd name="T33" fmla="*/ 196 h 1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196">
                  <a:moveTo>
                    <a:pt x="0" y="96"/>
                  </a:moveTo>
                  <a:lnTo>
                    <a:pt x="0" y="196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480" y="0"/>
                  </a:lnTo>
                  <a:lnTo>
                    <a:pt x="480" y="192"/>
                  </a:lnTo>
                  <a:lnTo>
                    <a:pt x="576" y="192"/>
                  </a:lnTo>
                  <a:lnTo>
                    <a:pt x="576" y="0"/>
                  </a:lnTo>
                  <a:lnTo>
                    <a:pt x="768" y="0"/>
                  </a:lnTo>
                  <a:lnTo>
                    <a:pt x="768" y="9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5027" y="2630499"/>
            <a:ext cx="4733925" cy="231370"/>
            <a:chOff x="2064884" y="4509120"/>
            <a:chExt cx="4733925" cy="311150"/>
          </a:xfrm>
        </p:grpSpPr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688093" y="4509120"/>
              <a:ext cx="1532741" cy="311150"/>
            </a:xfrm>
            <a:custGeom>
              <a:avLst/>
              <a:gdLst>
                <a:gd name="T0" fmla="*/ 0 w 768"/>
                <a:gd name="T1" fmla="*/ 2147483647 h 192"/>
                <a:gd name="T2" fmla="*/ 0 w 768"/>
                <a:gd name="T3" fmla="*/ 2147483647 h 192"/>
                <a:gd name="T4" fmla="*/ 2147483647 w 768"/>
                <a:gd name="T5" fmla="*/ 2147483647 h 192"/>
                <a:gd name="T6" fmla="*/ 2147483647 w 768"/>
                <a:gd name="T7" fmla="*/ 0 h 192"/>
                <a:gd name="T8" fmla="*/ 2147483647 w 768"/>
                <a:gd name="T9" fmla="*/ 0 h 192"/>
                <a:gd name="T10" fmla="*/ 2147483647 w 768"/>
                <a:gd name="T11" fmla="*/ 2147483647 h 192"/>
                <a:gd name="T12" fmla="*/ 2147483647 w 768"/>
                <a:gd name="T13" fmla="*/ 2147483647 h 192"/>
                <a:gd name="T14" fmla="*/ 2147483647 w 768"/>
                <a:gd name="T15" fmla="*/ 0 h 192"/>
                <a:gd name="T16" fmla="*/ 2147483647 w 768"/>
                <a:gd name="T17" fmla="*/ 0 h 192"/>
                <a:gd name="T18" fmla="*/ 2147483647 w 768"/>
                <a:gd name="T19" fmla="*/ 2147483647 h 192"/>
                <a:gd name="T20" fmla="*/ 2147483647 w 768"/>
                <a:gd name="T21" fmla="*/ 2147483647 h 192"/>
                <a:gd name="T22" fmla="*/ 2147483647 w 768"/>
                <a:gd name="T23" fmla="*/ 2147483647 h 1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8"/>
                <a:gd name="T37" fmla="*/ 0 h 192"/>
                <a:gd name="T38" fmla="*/ 768 w 768"/>
                <a:gd name="T39" fmla="*/ 192 h 1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8" h="192">
                  <a:moveTo>
                    <a:pt x="0" y="96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672" y="192"/>
                  </a:lnTo>
                  <a:lnTo>
                    <a:pt x="768" y="192"/>
                  </a:lnTo>
                  <a:lnTo>
                    <a:pt x="768" y="96"/>
                  </a:lnTo>
                </a:path>
              </a:pathLst>
            </a:cu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 flipV="1">
              <a:off x="5220834" y="4509120"/>
              <a:ext cx="1577975" cy="311150"/>
            </a:xfrm>
            <a:custGeom>
              <a:avLst/>
              <a:gdLst>
                <a:gd name="T0" fmla="*/ 0 w 768"/>
                <a:gd name="T1" fmla="*/ 2147483647 h 192"/>
                <a:gd name="T2" fmla="*/ 0 w 768"/>
                <a:gd name="T3" fmla="*/ 2147483647 h 192"/>
                <a:gd name="T4" fmla="*/ 2147483647 w 768"/>
                <a:gd name="T5" fmla="*/ 2147483647 h 192"/>
                <a:gd name="T6" fmla="*/ 2147483647 w 768"/>
                <a:gd name="T7" fmla="*/ 0 h 192"/>
                <a:gd name="T8" fmla="*/ 2147483647 w 768"/>
                <a:gd name="T9" fmla="*/ 0 h 192"/>
                <a:gd name="T10" fmla="*/ 2147483647 w 768"/>
                <a:gd name="T11" fmla="*/ 2147483647 h 192"/>
                <a:gd name="T12" fmla="*/ 2147483647 w 768"/>
                <a:gd name="T13" fmla="*/ 2147483647 h 192"/>
                <a:gd name="T14" fmla="*/ 2147483647 w 768"/>
                <a:gd name="T15" fmla="*/ 0 h 192"/>
                <a:gd name="T16" fmla="*/ 2147483647 w 768"/>
                <a:gd name="T17" fmla="*/ 0 h 192"/>
                <a:gd name="T18" fmla="*/ 2147483647 w 768"/>
                <a:gd name="T19" fmla="*/ 2147483647 h 192"/>
                <a:gd name="T20" fmla="*/ 2147483647 w 768"/>
                <a:gd name="T21" fmla="*/ 2147483647 h 192"/>
                <a:gd name="T22" fmla="*/ 2147483647 w 768"/>
                <a:gd name="T23" fmla="*/ 2147483647 h 1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8"/>
                <a:gd name="T37" fmla="*/ 0 h 192"/>
                <a:gd name="T38" fmla="*/ 768 w 768"/>
                <a:gd name="T39" fmla="*/ 192 h 1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8" h="192">
                  <a:moveTo>
                    <a:pt x="0" y="96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672" y="192"/>
                  </a:lnTo>
                  <a:lnTo>
                    <a:pt x="768" y="192"/>
                  </a:lnTo>
                  <a:lnTo>
                    <a:pt x="768" y="96"/>
                  </a:lnTo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 flipV="1">
              <a:off x="2064884" y="4509120"/>
              <a:ext cx="1612691" cy="311150"/>
            </a:xfrm>
            <a:custGeom>
              <a:avLst/>
              <a:gdLst>
                <a:gd name="T0" fmla="*/ 0 w 768"/>
                <a:gd name="T1" fmla="*/ 2147483647 h 192"/>
                <a:gd name="T2" fmla="*/ 0 w 768"/>
                <a:gd name="T3" fmla="*/ 2147483647 h 192"/>
                <a:gd name="T4" fmla="*/ 2147483647 w 768"/>
                <a:gd name="T5" fmla="*/ 2147483647 h 192"/>
                <a:gd name="T6" fmla="*/ 2147483647 w 768"/>
                <a:gd name="T7" fmla="*/ 0 h 192"/>
                <a:gd name="T8" fmla="*/ 2147483647 w 768"/>
                <a:gd name="T9" fmla="*/ 0 h 192"/>
                <a:gd name="T10" fmla="*/ 2147483647 w 768"/>
                <a:gd name="T11" fmla="*/ 2147483647 h 192"/>
                <a:gd name="T12" fmla="*/ 2147483647 w 768"/>
                <a:gd name="T13" fmla="*/ 2147483647 h 192"/>
                <a:gd name="T14" fmla="*/ 2147483647 w 768"/>
                <a:gd name="T15" fmla="*/ 0 h 192"/>
                <a:gd name="T16" fmla="*/ 2147483647 w 768"/>
                <a:gd name="T17" fmla="*/ 0 h 192"/>
                <a:gd name="T18" fmla="*/ 2147483647 w 768"/>
                <a:gd name="T19" fmla="*/ 2147483647 h 192"/>
                <a:gd name="T20" fmla="*/ 2147483647 w 768"/>
                <a:gd name="T21" fmla="*/ 2147483647 h 192"/>
                <a:gd name="T22" fmla="*/ 2147483647 w 768"/>
                <a:gd name="T23" fmla="*/ 2147483647 h 1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8"/>
                <a:gd name="T37" fmla="*/ 0 h 192"/>
                <a:gd name="T38" fmla="*/ 768 w 768"/>
                <a:gd name="T39" fmla="*/ 192 h 1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8" h="192">
                  <a:moveTo>
                    <a:pt x="0" y="96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672" y="192"/>
                  </a:lnTo>
                  <a:lnTo>
                    <a:pt x="768" y="192"/>
                  </a:lnTo>
                  <a:lnTo>
                    <a:pt x="768" y="96"/>
                  </a:lnTo>
                </a:path>
              </a:pathLst>
            </a:cu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2275027" y="2746184"/>
            <a:ext cx="4750007" cy="401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31" descr="手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4388713"/>
            <a:ext cx="436125" cy="936104"/>
          </a:xfrm>
          <a:prstGeom prst="rect">
            <a:avLst/>
          </a:prstGeom>
          <a:noFill/>
        </p:spPr>
      </p:pic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8408577" y="4402262"/>
            <a:ext cx="663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B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1563754" y="4974998"/>
            <a:ext cx="28873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0" eaLnBrk="1" hangingPunct="1"/>
            <a:r>
              <a:rPr kumimoji="1" lang="en-US" altLang="zh-CN" sz="1200" dirty="0">
                <a:latin typeface="Arial" charset="0"/>
                <a:ea typeface="黑体" pitchFamily="2" charset="-122"/>
              </a:rPr>
              <a:t>B</a:t>
            </a:r>
            <a:r>
              <a:rPr kumimoji="1" lang="zh-CN" altLang="en-US" sz="1200" dirty="0">
                <a:latin typeface="Arial" charset="0"/>
                <a:ea typeface="黑体" pitchFamily="2" charset="-122"/>
              </a:rPr>
              <a:t>手机码片</a:t>
            </a:r>
            <a:r>
              <a:rPr lang="zh-CN" altLang="zh-CN" sz="1200" dirty="0">
                <a:solidFill>
                  <a:prstClr val="black"/>
                </a:solidFill>
              </a:rPr>
              <a:t>（</a:t>
            </a:r>
            <a:r>
              <a:rPr lang="en-US" altLang="zh-CN" sz="1200" dirty="0">
                <a:solidFill>
                  <a:prstClr val="black"/>
                </a:solidFill>
              </a:rPr>
              <a:t>-1 -1 +1 -1 +1 +1 +1 -1</a:t>
            </a:r>
            <a:r>
              <a:rPr lang="zh-CN" altLang="zh-CN" sz="1200" dirty="0">
                <a:solidFill>
                  <a:prstClr val="black"/>
                </a:solidFill>
              </a:rPr>
              <a:t>）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pic>
        <p:nvPicPr>
          <p:cNvPr id="86" name="Picture 31" descr="手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38811" y="3464640"/>
            <a:ext cx="436125" cy="936104"/>
          </a:xfrm>
          <a:prstGeom prst="rect">
            <a:avLst/>
          </a:prstGeom>
          <a:noFill/>
        </p:spPr>
      </p:pic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7515536" y="4972727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Arial" charset="0"/>
                <a:ea typeface="黑体" pitchFamily="2" charset="-122"/>
              </a:rPr>
              <a:t> C</a:t>
            </a:r>
            <a:r>
              <a:rPr kumimoji="1" lang="zh-CN" altLang="en-US" sz="1400">
                <a:latin typeface="Arial" charset="0"/>
                <a:ea typeface="黑体" pitchFamily="2" charset="-122"/>
              </a:rPr>
              <a:t>手机</a:t>
            </a:r>
            <a:endParaRPr kumimoji="1" lang="en-US" altLang="zh-CN" sz="1400">
              <a:latin typeface="Arial" charset="0"/>
              <a:ea typeface="黑体" pitchFamily="2" charset="-122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1563754" y="5251997"/>
            <a:ext cx="28953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Arial" charset="0"/>
                <a:ea typeface="黑体" pitchFamily="2" charset="-122"/>
              </a:rPr>
              <a:t>C</a:t>
            </a:r>
            <a:r>
              <a:rPr kumimoji="1" lang="zh-CN" altLang="en-US" sz="1200" dirty="0">
                <a:latin typeface="Arial" charset="0"/>
                <a:ea typeface="黑体" pitchFamily="2" charset="-122"/>
              </a:rPr>
              <a:t>手机码片（</a:t>
            </a:r>
            <a:r>
              <a:rPr lang="en-US" altLang="zh-CN" sz="1200" dirty="0">
                <a:sym typeface="Wingdings" pitchFamily="2" charset="2"/>
              </a:rPr>
              <a:t>-1 +1 -1 +1 +1 +1 -1 -1</a:t>
            </a:r>
            <a:r>
              <a:rPr lang="zh-CN" altLang="en-US" sz="1200" dirty="0">
                <a:sym typeface="Wingdings" pitchFamily="2" charset="2"/>
              </a:rPr>
              <a:t>）</a:t>
            </a:r>
            <a:endParaRPr lang="en-US" altLang="zh-CN" sz="1200" dirty="0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2499511" y="1014609"/>
            <a:ext cx="23396" cy="32912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2658222" y="1008822"/>
            <a:ext cx="23396" cy="32912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2883909" y="1008822"/>
            <a:ext cx="23396" cy="32912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3081940" y="1008822"/>
            <a:ext cx="23396" cy="32912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7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1034637" y="884814"/>
            <a:ext cx="93647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频率</a:t>
            </a: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kHz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046631" y="2954914"/>
            <a:ext cx="5543550" cy="387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046631" y="3342264"/>
            <a:ext cx="5543550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068189" y="3729614"/>
            <a:ext cx="5543550" cy="387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 flipH="1">
            <a:off x="1369748" y="5070647"/>
            <a:ext cx="98181" cy="263484"/>
          </a:xfrm>
          <a:prstGeom prst="rightBrace">
            <a:avLst>
              <a:gd name="adj1" fmla="val 32687"/>
              <a:gd name="adj2" fmla="val 492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046632" y="5034055"/>
            <a:ext cx="6517917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036361" y="5358929"/>
            <a:ext cx="6517917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601919" y="5227020"/>
            <a:ext cx="28725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1601919" y="4953686"/>
            <a:ext cx="28725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058729" y="4109820"/>
            <a:ext cx="6517917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071042" y="1391227"/>
            <a:ext cx="6517917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52575" y="4713162"/>
            <a:ext cx="6517917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601919" y="4618505"/>
            <a:ext cx="38985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40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1490366" y="1209958"/>
            <a:ext cx="58740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1100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058729" y="2567564"/>
            <a:ext cx="5543550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2058729" y="2180214"/>
            <a:ext cx="5543550" cy="387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058729" y="1792864"/>
            <a:ext cx="5543550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2058729" y="1405514"/>
            <a:ext cx="5543550" cy="387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068189" y="4124108"/>
            <a:ext cx="5543550" cy="29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601919" y="4037340"/>
            <a:ext cx="492443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138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68189" y="4435869"/>
            <a:ext cx="5543550" cy="2985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 rot="16200000">
            <a:off x="-221622" y="3164990"/>
            <a:ext cx="453650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 flipH="1">
            <a:off x="1303216" y="4211630"/>
            <a:ext cx="197032" cy="583274"/>
          </a:xfrm>
          <a:prstGeom prst="rightBrace">
            <a:avLst>
              <a:gd name="adj1" fmla="val 32687"/>
              <a:gd name="adj2" fmla="val 492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/>
          <p:cNvSpPr/>
          <p:nvPr/>
        </p:nvSpPr>
        <p:spPr>
          <a:xfrm flipH="1">
            <a:off x="1341737" y="1392897"/>
            <a:ext cx="206450" cy="2704306"/>
          </a:xfrm>
          <a:prstGeom prst="rightBrace">
            <a:avLst>
              <a:gd name="adj1" fmla="val 75667"/>
              <a:gd name="adj2" fmla="val 4921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674510" y="2588084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下行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708181" y="4351272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上行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50711" y="5013056"/>
            <a:ext cx="595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电话</a:t>
            </a:r>
          </a:p>
        </p:txBody>
      </p:sp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17356"/>
              </p:ext>
            </p:extLst>
          </p:nvPr>
        </p:nvGraphicFramePr>
        <p:xfrm>
          <a:off x="1601919" y="1198746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图表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219721"/>
              </p:ext>
            </p:extLst>
          </p:nvPr>
        </p:nvGraphicFramePr>
        <p:xfrm>
          <a:off x="1784068" y="4713162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图表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407749"/>
              </p:ext>
            </p:extLst>
          </p:nvPr>
        </p:nvGraphicFramePr>
        <p:xfrm>
          <a:off x="1569582" y="4274368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图表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53588"/>
              </p:ext>
            </p:extLst>
          </p:nvPr>
        </p:nvGraphicFramePr>
        <p:xfrm>
          <a:off x="1568527" y="2420888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图表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441183"/>
              </p:ext>
            </p:extLst>
          </p:nvPr>
        </p:nvGraphicFramePr>
        <p:xfrm>
          <a:off x="1540185" y="3930387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图表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807276"/>
              </p:ext>
            </p:extLst>
          </p:nvPr>
        </p:nvGraphicFramePr>
        <p:xfrm>
          <a:off x="1569582" y="3622526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图表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600105"/>
              </p:ext>
            </p:extLst>
          </p:nvPr>
        </p:nvGraphicFramePr>
        <p:xfrm>
          <a:off x="1551635" y="3198238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图表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706130"/>
              </p:ext>
            </p:extLst>
          </p:nvPr>
        </p:nvGraphicFramePr>
        <p:xfrm>
          <a:off x="1568115" y="2834995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0" name="图表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22201"/>
              </p:ext>
            </p:extLst>
          </p:nvPr>
        </p:nvGraphicFramePr>
        <p:xfrm>
          <a:off x="1601919" y="2038551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1" name="图表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863984"/>
              </p:ext>
            </p:extLst>
          </p:nvPr>
        </p:nvGraphicFramePr>
        <p:xfrm>
          <a:off x="1556839" y="1673018"/>
          <a:ext cx="6599557" cy="115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52" name="直接连接符 51"/>
          <p:cNvCxnSpPr/>
          <p:nvPr/>
        </p:nvCxnSpPr>
        <p:spPr>
          <a:xfrm flipV="1">
            <a:off x="1745548" y="392328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1745548" y="353593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1745548" y="316498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1759403" y="276123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762376" y="2374317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770036" y="198653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763688" y="1599189"/>
            <a:ext cx="6517917" cy="14287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1832329" y="4604219"/>
            <a:ext cx="6556095" cy="14286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1784068" y="4262221"/>
            <a:ext cx="6556095" cy="14286"/>
          </a:xfrm>
          <a:prstGeom prst="line">
            <a:avLst/>
          </a:prstGeom>
          <a:ln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2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 68"/>
          <p:cNvSpPr/>
          <p:nvPr/>
        </p:nvSpPr>
        <p:spPr>
          <a:xfrm>
            <a:off x="4707634" y="1567176"/>
            <a:ext cx="2437445" cy="977163"/>
          </a:xfrm>
          <a:custGeom>
            <a:avLst/>
            <a:gdLst>
              <a:gd name="connsiteX0" fmla="*/ 0 w 2328530"/>
              <a:gd name="connsiteY0" fmla="*/ 27707 h 708190"/>
              <a:gd name="connsiteX1" fmla="*/ 1307804 w 2328530"/>
              <a:gd name="connsiteY1" fmla="*/ 70237 h 708190"/>
              <a:gd name="connsiteX2" fmla="*/ 988828 w 2328530"/>
              <a:gd name="connsiteY2" fmla="*/ 633763 h 708190"/>
              <a:gd name="connsiteX3" fmla="*/ 2328530 w 2328530"/>
              <a:gd name="connsiteY3" fmla="*/ 708190 h 70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8530" h="708190">
                <a:moveTo>
                  <a:pt x="0" y="27707"/>
                </a:moveTo>
                <a:cubicBezTo>
                  <a:pt x="571500" y="-1533"/>
                  <a:pt x="1143000" y="-30772"/>
                  <a:pt x="1307804" y="70237"/>
                </a:cubicBezTo>
                <a:cubicBezTo>
                  <a:pt x="1472608" y="171246"/>
                  <a:pt x="818707" y="527438"/>
                  <a:pt x="988828" y="633763"/>
                </a:cubicBezTo>
                <a:cubicBezTo>
                  <a:pt x="1158949" y="740088"/>
                  <a:pt x="2105246" y="695786"/>
                  <a:pt x="2328530" y="708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223">
            <a:off x="5943978" y="4926789"/>
            <a:ext cx="636343" cy="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95" y="4183637"/>
            <a:ext cx="1304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0" y="3950155"/>
            <a:ext cx="2695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81372" y="2365462"/>
            <a:ext cx="510175" cy="5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4382090" y="4714466"/>
            <a:ext cx="0" cy="406207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232004" y="5105079"/>
            <a:ext cx="1150086" cy="40696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860242" y="5105079"/>
            <a:ext cx="118007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0242" y="4576091"/>
            <a:ext cx="0" cy="54458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333409" y="2622572"/>
            <a:ext cx="3050" cy="2524726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879242" y="5194966"/>
            <a:ext cx="0" cy="413844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9242" y="5194966"/>
            <a:ext cx="121327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23" y="5401888"/>
            <a:ext cx="1731727" cy="106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接连接符 35"/>
          <p:cNvCxnSpPr/>
          <p:nvPr/>
        </p:nvCxnSpPr>
        <p:spPr>
          <a:xfrm flipV="1">
            <a:off x="6472364" y="5145613"/>
            <a:ext cx="862570" cy="168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8165" y="45707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电话分离器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3843" y="379626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ADSL</a:t>
            </a:r>
            <a:r>
              <a:rPr lang="zh-CN" altLang="en-US" sz="1400"/>
              <a:t>调制解调器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23579" y="30809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电话线</a:t>
            </a:r>
          </a:p>
        </p:txBody>
      </p:sp>
      <p:pic>
        <p:nvPicPr>
          <p:cNvPr id="58" name="Picture 14" descr="计算机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6714" y="980728"/>
            <a:ext cx="638175" cy="1255835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>
            <a:off x="3474558" y="1259114"/>
            <a:ext cx="449370" cy="153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74558" y="1515965"/>
            <a:ext cx="449370" cy="153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74558" y="1772816"/>
            <a:ext cx="449370" cy="153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ATU-C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55776" y="764704"/>
            <a:ext cx="1496770" cy="1779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960104" y="223656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DSLAM</a:t>
            </a:r>
            <a:endParaRPr lang="zh-CN" altLang="en-US" sz="1400"/>
          </a:p>
        </p:txBody>
      </p:sp>
      <p:cxnSp>
        <p:nvCxnSpPr>
          <p:cNvPr id="67" name="直接连接符 66"/>
          <p:cNvCxnSpPr/>
          <p:nvPr/>
        </p:nvCxnSpPr>
        <p:spPr>
          <a:xfrm>
            <a:off x="3923928" y="1592796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932499" y="1849647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923928" y="1368056"/>
            <a:ext cx="42015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11960" y="1495849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sp>
        <p:nvSpPr>
          <p:cNvPr id="81" name="矩形 80"/>
          <p:cNvSpPr/>
          <p:nvPr/>
        </p:nvSpPr>
        <p:spPr>
          <a:xfrm>
            <a:off x="4211960" y="1741233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sp>
        <p:nvSpPr>
          <p:cNvPr id="82" name="矩形 81"/>
          <p:cNvSpPr/>
          <p:nvPr/>
        </p:nvSpPr>
        <p:spPr>
          <a:xfrm>
            <a:off x="4211960" y="1250466"/>
            <a:ext cx="495674" cy="185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10800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分离器</a:t>
            </a:r>
          </a:p>
        </p:txBody>
      </p:sp>
      <p:sp>
        <p:nvSpPr>
          <p:cNvPr id="71" name="任意多边形 70"/>
          <p:cNvSpPr/>
          <p:nvPr/>
        </p:nvSpPr>
        <p:spPr>
          <a:xfrm>
            <a:off x="4730112" y="723014"/>
            <a:ext cx="1936502" cy="802196"/>
          </a:xfrm>
          <a:custGeom>
            <a:avLst/>
            <a:gdLst>
              <a:gd name="connsiteX0" fmla="*/ 1376 w 1936502"/>
              <a:gd name="connsiteY0" fmla="*/ 797442 h 802196"/>
              <a:gd name="connsiteX1" fmla="*/ 171497 w 1936502"/>
              <a:gd name="connsiteY1" fmla="*/ 786809 h 802196"/>
              <a:gd name="connsiteX2" fmla="*/ 1075265 w 1936502"/>
              <a:gd name="connsiteY2" fmla="*/ 669851 h 802196"/>
              <a:gd name="connsiteX3" fmla="*/ 915776 w 1936502"/>
              <a:gd name="connsiteY3" fmla="*/ 297712 h 802196"/>
              <a:gd name="connsiteX4" fmla="*/ 1936502 w 1936502"/>
              <a:gd name="connsiteY4" fmla="*/ 0 h 80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502" h="802196">
                <a:moveTo>
                  <a:pt x="1376" y="797442"/>
                </a:moveTo>
                <a:cubicBezTo>
                  <a:pt x="-3054" y="802758"/>
                  <a:pt x="-7484" y="808074"/>
                  <a:pt x="171497" y="786809"/>
                </a:cubicBezTo>
                <a:cubicBezTo>
                  <a:pt x="350478" y="765544"/>
                  <a:pt x="951219" y="751367"/>
                  <a:pt x="1075265" y="669851"/>
                </a:cubicBezTo>
                <a:cubicBezTo>
                  <a:pt x="1199311" y="588335"/>
                  <a:pt x="772237" y="409354"/>
                  <a:pt x="915776" y="297712"/>
                </a:cubicBezTo>
                <a:cubicBezTo>
                  <a:pt x="1059315" y="186070"/>
                  <a:pt x="1766381" y="47846"/>
                  <a:pt x="193650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185056" y="8268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至本地电话局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90662" y="26239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端局或远端站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78342" y="21686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用户线</a:t>
            </a:r>
          </a:p>
        </p:txBody>
      </p:sp>
      <p:sp>
        <p:nvSpPr>
          <p:cNvPr id="72" name="云形 71"/>
          <p:cNvSpPr/>
          <p:nvPr/>
        </p:nvSpPr>
        <p:spPr>
          <a:xfrm>
            <a:off x="179512" y="1181742"/>
            <a:ext cx="2016224" cy="114075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区域宽带网</a:t>
            </a:r>
          </a:p>
        </p:txBody>
      </p:sp>
      <p:cxnSp>
        <p:nvCxnSpPr>
          <p:cNvPr id="90" name="直接连接符 89"/>
          <p:cNvCxnSpPr>
            <a:endCxn id="58" idx="1"/>
          </p:cNvCxnSpPr>
          <p:nvPr/>
        </p:nvCxnSpPr>
        <p:spPr>
          <a:xfrm>
            <a:off x="2195736" y="1608646"/>
            <a:ext cx="630978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任意多边形 93"/>
          <p:cNvSpPr/>
          <p:nvPr/>
        </p:nvSpPr>
        <p:spPr>
          <a:xfrm>
            <a:off x="326895" y="686940"/>
            <a:ext cx="554649" cy="563526"/>
          </a:xfrm>
          <a:custGeom>
            <a:avLst/>
            <a:gdLst>
              <a:gd name="connsiteX0" fmla="*/ 642140 w 918587"/>
              <a:gd name="connsiteY0" fmla="*/ 563526 h 563526"/>
              <a:gd name="connsiteX1" fmla="*/ 4187 w 918587"/>
              <a:gd name="connsiteY1" fmla="*/ 340242 h 563526"/>
              <a:gd name="connsiteX2" fmla="*/ 918587 w 918587"/>
              <a:gd name="connsiteY2" fmla="*/ 0 h 56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87" h="563526">
                <a:moveTo>
                  <a:pt x="642140" y="563526"/>
                </a:moveTo>
                <a:cubicBezTo>
                  <a:pt x="300126" y="498844"/>
                  <a:pt x="-41888" y="434163"/>
                  <a:pt x="4187" y="340242"/>
                </a:cubicBezTo>
                <a:cubicBezTo>
                  <a:pt x="50261" y="246321"/>
                  <a:pt x="766187" y="54935"/>
                  <a:pt x="918587" y="0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56682" y="80326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至</a:t>
            </a:r>
            <a:r>
              <a:rPr lang="en-US" altLang="zh-CN" sz="1400"/>
              <a:t>ISP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4585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55"/>
          <p:cNvSpPr>
            <a:spLocks noChangeShapeType="1"/>
          </p:cNvSpPr>
          <p:nvPr/>
        </p:nvSpPr>
        <p:spPr bwMode="auto">
          <a:xfrm>
            <a:off x="1838326" y="3800550"/>
            <a:ext cx="151130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56"/>
          <p:cNvSpPr>
            <a:spLocks noChangeShapeType="1"/>
          </p:cNvSpPr>
          <p:nvPr/>
        </p:nvSpPr>
        <p:spPr bwMode="auto">
          <a:xfrm>
            <a:off x="1909763" y="3729112"/>
            <a:ext cx="14398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57"/>
          <p:cNvSpPr>
            <a:spLocks noChangeShapeType="1"/>
          </p:cNvSpPr>
          <p:nvPr/>
        </p:nvSpPr>
        <p:spPr bwMode="auto">
          <a:xfrm flipV="1">
            <a:off x="1909763" y="2936950"/>
            <a:ext cx="1439863" cy="7191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58"/>
          <p:cNvSpPr>
            <a:spLocks noChangeShapeType="1"/>
          </p:cNvSpPr>
          <p:nvPr/>
        </p:nvSpPr>
        <p:spPr bwMode="auto">
          <a:xfrm flipH="1" flipV="1">
            <a:off x="541338" y="3800550"/>
            <a:ext cx="647700" cy="6477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59"/>
          <p:cNvSpPr>
            <a:spLocks noChangeShapeType="1"/>
          </p:cNvSpPr>
          <p:nvPr/>
        </p:nvSpPr>
        <p:spPr bwMode="auto">
          <a:xfrm flipV="1">
            <a:off x="685801" y="2936950"/>
            <a:ext cx="647700" cy="576262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60"/>
          <p:cNvSpPr>
            <a:spLocks noChangeShapeType="1"/>
          </p:cNvSpPr>
          <p:nvPr/>
        </p:nvSpPr>
        <p:spPr bwMode="auto">
          <a:xfrm flipV="1">
            <a:off x="685801" y="3729112"/>
            <a:ext cx="10795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AutoShape 161"/>
          <p:cNvSpPr>
            <a:spLocks noChangeArrowheads="1"/>
          </p:cNvSpPr>
          <p:nvPr/>
        </p:nvSpPr>
        <p:spPr bwMode="auto">
          <a:xfrm>
            <a:off x="3278188" y="3584650"/>
            <a:ext cx="268288" cy="239712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62"/>
          <p:cNvSpPr>
            <a:spLocks noChangeArrowheads="1"/>
          </p:cNvSpPr>
          <p:nvPr/>
        </p:nvSpPr>
        <p:spPr bwMode="auto">
          <a:xfrm>
            <a:off x="3278188" y="4305375"/>
            <a:ext cx="268288" cy="250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72" name="Text Box 163"/>
          <p:cNvSpPr txBox="1">
            <a:spLocks noChangeArrowheads="1"/>
          </p:cNvSpPr>
          <p:nvPr/>
        </p:nvSpPr>
        <p:spPr bwMode="auto">
          <a:xfrm>
            <a:off x="6157913" y="228925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同轴电缆</a:t>
            </a:r>
          </a:p>
        </p:txBody>
      </p:sp>
      <p:sp>
        <p:nvSpPr>
          <p:cNvPr id="73" name="AutoShape 164"/>
          <p:cNvSpPr>
            <a:spLocks noChangeArrowheads="1"/>
          </p:cNvSpPr>
          <p:nvPr/>
        </p:nvSpPr>
        <p:spPr bwMode="auto">
          <a:xfrm>
            <a:off x="3278188" y="2792487"/>
            <a:ext cx="268288" cy="2413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65"/>
          <p:cNvSpPr>
            <a:spLocks noChangeShapeType="1"/>
          </p:cNvSpPr>
          <p:nvPr/>
        </p:nvSpPr>
        <p:spPr bwMode="auto">
          <a:xfrm>
            <a:off x="3565526" y="4448250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" name="Picture 1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2" y="3945012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6" name="Picture 16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7" y="3224287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7" name="Line 168"/>
          <p:cNvSpPr>
            <a:spLocks noChangeShapeType="1"/>
          </p:cNvSpPr>
          <p:nvPr/>
        </p:nvSpPr>
        <p:spPr bwMode="auto">
          <a:xfrm flipH="1">
            <a:off x="6302376" y="2576587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69"/>
          <p:cNvSpPr>
            <a:spLocks noChangeShapeType="1"/>
          </p:cNvSpPr>
          <p:nvPr/>
        </p:nvSpPr>
        <p:spPr bwMode="auto">
          <a:xfrm>
            <a:off x="685801" y="2719462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70"/>
          <p:cNvSpPr txBox="1">
            <a:spLocks noChangeArrowheads="1"/>
          </p:cNvSpPr>
          <p:nvPr/>
        </p:nvSpPr>
        <p:spPr bwMode="auto">
          <a:xfrm>
            <a:off x="1981201" y="2648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</a:t>
            </a:r>
          </a:p>
        </p:txBody>
      </p:sp>
      <p:sp>
        <p:nvSpPr>
          <p:cNvPr id="80" name="Line 171"/>
          <p:cNvSpPr>
            <a:spLocks noChangeShapeType="1"/>
          </p:cNvSpPr>
          <p:nvPr/>
        </p:nvSpPr>
        <p:spPr bwMode="auto">
          <a:xfrm>
            <a:off x="2917826" y="2576587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172"/>
          <p:cNvSpPr txBox="1">
            <a:spLocks noChangeArrowheads="1"/>
          </p:cNvSpPr>
          <p:nvPr/>
        </p:nvSpPr>
        <p:spPr bwMode="auto">
          <a:xfrm>
            <a:off x="2413001" y="228925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光纤结点</a:t>
            </a:r>
          </a:p>
        </p:txBody>
      </p:sp>
      <p:sp>
        <p:nvSpPr>
          <p:cNvPr id="82" name="Freeform 173"/>
          <p:cNvSpPr>
            <a:spLocks/>
          </p:cNvSpPr>
          <p:nvPr/>
        </p:nvSpPr>
        <p:spPr bwMode="auto">
          <a:xfrm>
            <a:off x="3997326" y="4160912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174"/>
          <p:cNvSpPr>
            <a:spLocks/>
          </p:cNvSpPr>
          <p:nvPr/>
        </p:nvSpPr>
        <p:spPr bwMode="auto">
          <a:xfrm>
            <a:off x="5754688" y="3440187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Freeform 175"/>
          <p:cNvSpPr>
            <a:spLocks/>
          </p:cNvSpPr>
          <p:nvPr/>
        </p:nvSpPr>
        <p:spPr bwMode="auto">
          <a:xfrm>
            <a:off x="4573588" y="4160912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5" name="Picture 1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7" y="3945012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86" name="Group 177"/>
          <p:cNvGrpSpPr>
            <a:grpSpLocks/>
          </p:cNvGrpSpPr>
          <p:nvPr/>
        </p:nvGrpSpPr>
        <p:grpSpPr bwMode="auto">
          <a:xfrm>
            <a:off x="109538" y="3079825"/>
            <a:ext cx="682625" cy="830262"/>
            <a:chOff x="2131" y="722"/>
            <a:chExt cx="430" cy="523"/>
          </a:xfrm>
        </p:grpSpPr>
        <p:sp>
          <p:nvSpPr>
            <p:cNvPr id="87" name="AutoShape 178"/>
            <p:cNvSpPr>
              <a:spLocks noChangeArrowheads="1"/>
            </p:cNvSpPr>
            <p:nvPr/>
          </p:nvSpPr>
          <p:spPr bwMode="auto">
            <a:xfrm>
              <a:off x="2138" y="941"/>
              <a:ext cx="423" cy="304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179"/>
            <p:cNvSpPr txBox="1">
              <a:spLocks noChangeArrowheads="1"/>
            </p:cNvSpPr>
            <p:nvPr/>
          </p:nvSpPr>
          <p:spPr bwMode="auto">
            <a:xfrm>
              <a:off x="2131" y="1023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/>
              <a:r>
                <a:rPr kumimoji="1" lang="zh-CN" altLang="en-US" sz="1600">
                  <a:latin typeface="Times New Roman" pitchFamily="18" charset="0"/>
                </a:rPr>
                <a:t>头端</a:t>
              </a:r>
            </a:p>
          </p:txBody>
        </p:sp>
        <p:grpSp>
          <p:nvGrpSpPr>
            <p:cNvPr id="89" name="Group 180"/>
            <p:cNvGrpSpPr>
              <a:grpSpLocks noChangeAspect="1"/>
            </p:cNvGrpSpPr>
            <p:nvPr/>
          </p:nvGrpSpPr>
          <p:grpSpPr bwMode="auto">
            <a:xfrm>
              <a:off x="2246" y="722"/>
              <a:ext cx="228" cy="292"/>
              <a:chOff x="2246" y="722"/>
              <a:chExt cx="228" cy="292"/>
            </a:xfrm>
          </p:grpSpPr>
          <p:sp>
            <p:nvSpPr>
              <p:cNvPr id="90" name="AutoShape 181"/>
              <p:cNvSpPr>
                <a:spLocks noChangeAspect="1" noChangeArrowheads="1" noTextEdit="1"/>
              </p:cNvSpPr>
              <p:nvPr/>
            </p:nvSpPr>
            <p:spPr bwMode="auto">
              <a:xfrm>
                <a:off x="2246" y="722"/>
                <a:ext cx="22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1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107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141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0 h 84"/>
                    <a:gd name="T4" fmla="*/ 0 w 112"/>
                    <a:gd name="T5" fmla="*/ 0 h 84"/>
                    <a:gd name="T6" fmla="*/ 0 w 112"/>
                    <a:gd name="T7" fmla="*/ 0 h 84"/>
                    <a:gd name="T8" fmla="*/ 0 w 112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0 w 77"/>
                    <a:gd name="T1" fmla="*/ 0 h 76"/>
                    <a:gd name="T2" fmla="*/ 0 w 77"/>
                    <a:gd name="T3" fmla="*/ 0 h 76"/>
                    <a:gd name="T4" fmla="*/ 0 w 77"/>
                    <a:gd name="T5" fmla="*/ 0 h 76"/>
                    <a:gd name="T6" fmla="*/ 0 w 77"/>
                    <a:gd name="T7" fmla="*/ 0 h 76"/>
                    <a:gd name="T8" fmla="*/ 0 w 77"/>
                    <a:gd name="T9" fmla="*/ 0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0 w 356"/>
                    <a:gd name="T3" fmla="*/ 0 h 26"/>
                    <a:gd name="T4" fmla="*/ 0 w 356"/>
                    <a:gd name="T5" fmla="*/ 0 h 26"/>
                    <a:gd name="T6" fmla="*/ 0 w 356"/>
                    <a:gd name="T7" fmla="*/ 0 h 26"/>
                    <a:gd name="T8" fmla="*/ 0 w 356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0 w 149"/>
                    <a:gd name="T1" fmla="*/ 0 h 163"/>
                    <a:gd name="T2" fmla="*/ 0 w 149"/>
                    <a:gd name="T3" fmla="*/ 0 h 163"/>
                    <a:gd name="T4" fmla="*/ 0 w 149"/>
                    <a:gd name="T5" fmla="*/ 0 h 163"/>
                    <a:gd name="T6" fmla="*/ 0 w 149"/>
                    <a:gd name="T7" fmla="*/ 0 h 163"/>
                    <a:gd name="T8" fmla="*/ 0 w 149"/>
                    <a:gd name="T9" fmla="*/ 0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0 w 225"/>
                    <a:gd name="T1" fmla="*/ 0 h 1395"/>
                    <a:gd name="T2" fmla="*/ 0 w 225"/>
                    <a:gd name="T3" fmla="*/ 0 h 1395"/>
                    <a:gd name="T4" fmla="*/ 0 w 225"/>
                    <a:gd name="T5" fmla="*/ 0 h 1395"/>
                    <a:gd name="T6" fmla="*/ 0 w 225"/>
                    <a:gd name="T7" fmla="*/ 0 h 1395"/>
                    <a:gd name="T8" fmla="*/ 0 w 225"/>
                    <a:gd name="T9" fmla="*/ 0 h 1395"/>
                    <a:gd name="T10" fmla="*/ 0 w 225"/>
                    <a:gd name="T11" fmla="*/ 0 h 1395"/>
                    <a:gd name="T12" fmla="*/ 0 w 225"/>
                    <a:gd name="T13" fmla="*/ 0 h 13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0 h 304"/>
                    <a:gd name="T2" fmla="*/ 0 w 1290"/>
                    <a:gd name="T3" fmla="*/ 0 h 304"/>
                    <a:gd name="T4" fmla="*/ 0 w 1290"/>
                    <a:gd name="T5" fmla="*/ 0 h 304"/>
                    <a:gd name="T6" fmla="*/ 0 w 1290"/>
                    <a:gd name="T7" fmla="*/ 0 h 304"/>
                    <a:gd name="T8" fmla="*/ 0 w 1290"/>
                    <a:gd name="T9" fmla="*/ 0 h 304"/>
                    <a:gd name="T10" fmla="*/ 0 w 1290"/>
                    <a:gd name="T11" fmla="*/ 0 h 304"/>
                    <a:gd name="T12" fmla="*/ 0 w 1290"/>
                    <a:gd name="T13" fmla="*/ 0 h 304"/>
                    <a:gd name="T14" fmla="*/ 0 w 1290"/>
                    <a:gd name="T15" fmla="*/ 0 h 304"/>
                    <a:gd name="T16" fmla="*/ 0 w 1290"/>
                    <a:gd name="T17" fmla="*/ 0 h 304"/>
                    <a:gd name="T18" fmla="*/ 0 w 1290"/>
                    <a:gd name="T19" fmla="*/ 0 h 304"/>
                    <a:gd name="T20" fmla="*/ 0 w 1290"/>
                    <a:gd name="T21" fmla="*/ 0 h 3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0 h 89"/>
                    <a:gd name="T2" fmla="*/ 0 w 84"/>
                    <a:gd name="T3" fmla="*/ 0 h 89"/>
                    <a:gd name="T4" fmla="*/ 0 w 84"/>
                    <a:gd name="T5" fmla="*/ 0 h 89"/>
                    <a:gd name="T6" fmla="*/ 0 w 84"/>
                    <a:gd name="T7" fmla="*/ 0 h 89"/>
                    <a:gd name="T8" fmla="*/ 0 w 84"/>
                    <a:gd name="T9" fmla="*/ 0 h 89"/>
                    <a:gd name="T10" fmla="*/ 0 w 84"/>
                    <a:gd name="T11" fmla="*/ 0 h 89"/>
                    <a:gd name="T12" fmla="*/ 0 w 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0 w 287"/>
                    <a:gd name="T3" fmla="*/ 0 h 367"/>
                    <a:gd name="T4" fmla="*/ 0 w 287"/>
                    <a:gd name="T5" fmla="*/ 0 h 367"/>
                    <a:gd name="T6" fmla="*/ 0 w 287"/>
                    <a:gd name="T7" fmla="*/ 0 h 367"/>
                    <a:gd name="T8" fmla="*/ 0 w 287"/>
                    <a:gd name="T9" fmla="*/ 0 h 3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0 w 224"/>
                    <a:gd name="T1" fmla="*/ 0 h 405"/>
                    <a:gd name="T2" fmla="*/ 0 w 224"/>
                    <a:gd name="T3" fmla="*/ 0 h 405"/>
                    <a:gd name="T4" fmla="*/ 0 w 224"/>
                    <a:gd name="T5" fmla="*/ 0 h 405"/>
                    <a:gd name="T6" fmla="*/ 0 w 224"/>
                    <a:gd name="T7" fmla="*/ 0 h 405"/>
                    <a:gd name="T8" fmla="*/ 0 w 224"/>
                    <a:gd name="T9" fmla="*/ 0 h 405"/>
                    <a:gd name="T10" fmla="*/ 0 w 224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0 w 448"/>
                    <a:gd name="T1" fmla="*/ 0 h 403"/>
                    <a:gd name="T2" fmla="*/ 0 w 448"/>
                    <a:gd name="T3" fmla="*/ 0 h 403"/>
                    <a:gd name="T4" fmla="*/ 0 w 448"/>
                    <a:gd name="T5" fmla="*/ 0 h 403"/>
                    <a:gd name="T6" fmla="*/ 0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0 h 403"/>
                    <a:gd name="T12" fmla="*/ 0 w 448"/>
                    <a:gd name="T13" fmla="*/ 0 h 4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7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139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1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1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132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29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105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0 w 127"/>
                    <a:gd name="T1" fmla="*/ 0 h 195"/>
                    <a:gd name="T2" fmla="*/ 0 w 127"/>
                    <a:gd name="T3" fmla="*/ 0 h 195"/>
                    <a:gd name="T4" fmla="*/ 0 w 127"/>
                    <a:gd name="T5" fmla="*/ 0 h 195"/>
                    <a:gd name="T6" fmla="*/ 0 w 127"/>
                    <a:gd name="T7" fmla="*/ 0 h 195"/>
                    <a:gd name="T8" fmla="*/ 0 w 127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0 w 246"/>
                    <a:gd name="T1" fmla="*/ 0 h 57"/>
                    <a:gd name="T2" fmla="*/ 0 w 246"/>
                    <a:gd name="T3" fmla="*/ 0 h 57"/>
                    <a:gd name="T4" fmla="*/ 0 w 246"/>
                    <a:gd name="T5" fmla="*/ 0 h 57"/>
                    <a:gd name="T6" fmla="*/ 0 w 246"/>
                    <a:gd name="T7" fmla="*/ 0 h 57"/>
                    <a:gd name="T8" fmla="*/ 0 w 246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103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0 w 920"/>
                    <a:gd name="T1" fmla="*/ 0 h 1300"/>
                    <a:gd name="T2" fmla="*/ 0 w 920"/>
                    <a:gd name="T3" fmla="*/ 0 h 1300"/>
                    <a:gd name="T4" fmla="*/ 0 w 920"/>
                    <a:gd name="T5" fmla="*/ 0 h 1300"/>
                    <a:gd name="T6" fmla="*/ 0 w 920"/>
                    <a:gd name="T7" fmla="*/ 0 h 1300"/>
                    <a:gd name="T8" fmla="*/ 0 w 920"/>
                    <a:gd name="T9" fmla="*/ 0 h 1300"/>
                    <a:gd name="T10" fmla="*/ 0 w 920"/>
                    <a:gd name="T11" fmla="*/ 0 h 1300"/>
                    <a:gd name="T12" fmla="*/ 0 w 920"/>
                    <a:gd name="T13" fmla="*/ 0 h 1300"/>
                    <a:gd name="T14" fmla="*/ 0 w 920"/>
                    <a:gd name="T15" fmla="*/ 0 h 1300"/>
                    <a:gd name="T16" fmla="*/ 0 w 920"/>
                    <a:gd name="T17" fmla="*/ 0 h 1300"/>
                    <a:gd name="T18" fmla="*/ 0 w 920"/>
                    <a:gd name="T19" fmla="*/ 0 h 1300"/>
                    <a:gd name="T20" fmla="*/ 0 w 920"/>
                    <a:gd name="T21" fmla="*/ 0 h 1300"/>
                    <a:gd name="T22" fmla="*/ 0 w 920"/>
                    <a:gd name="T23" fmla="*/ 0 h 1300"/>
                    <a:gd name="T24" fmla="*/ 0 w 920"/>
                    <a:gd name="T25" fmla="*/ 0 h 1300"/>
                    <a:gd name="T26" fmla="*/ 0 w 920"/>
                    <a:gd name="T27" fmla="*/ 0 h 1300"/>
                    <a:gd name="T28" fmla="*/ 0 w 920"/>
                    <a:gd name="T29" fmla="*/ 0 h 1300"/>
                    <a:gd name="T30" fmla="*/ 0 w 920"/>
                    <a:gd name="T31" fmla="*/ 0 h 1300"/>
                    <a:gd name="T32" fmla="*/ 0 w 920"/>
                    <a:gd name="T33" fmla="*/ 0 h 1300"/>
                    <a:gd name="T34" fmla="*/ 0 w 920"/>
                    <a:gd name="T35" fmla="*/ 0 h 1300"/>
                    <a:gd name="T36" fmla="*/ 0 w 920"/>
                    <a:gd name="T37" fmla="*/ 0 h 1300"/>
                    <a:gd name="T38" fmla="*/ 0 w 920"/>
                    <a:gd name="T39" fmla="*/ 0 h 1300"/>
                    <a:gd name="T40" fmla="*/ 0 w 920"/>
                    <a:gd name="T41" fmla="*/ 0 h 1300"/>
                    <a:gd name="T42" fmla="*/ 0 w 920"/>
                    <a:gd name="T43" fmla="*/ 0 h 1300"/>
                    <a:gd name="T44" fmla="*/ 0 w 920"/>
                    <a:gd name="T45" fmla="*/ 0 h 13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0 w 866"/>
                    <a:gd name="T1" fmla="*/ 0 h 1288"/>
                    <a:gd name="T2" fmla="*/ 0 w 866"/>
                    <a:gd name="T3" fmla="*/ 0 h 1288"/>
                    <a:gd name="T4" fmla="*/ 0 w 866"/>
                    <a:gd name="T5" fmla="*/ 0 h 1288"/>
                    <a:gd name="T6" fmla="*/ 0 w 866"/>
                    <a:gd name="T7" fmla="*/ 0 h 1288"/>
                    <a:gd name="T8" fmla="*/ 0 w 866"/>
                    <a:gd name="T9" fmla="*/ 0 h 1288"/>
                    <a:gd name="T10" fmla="*/ 0 w 866"/>
                    <a:gd name="T11" fmla="*/ 0 h 1288"/>
                    <a:gd name="T12" fmla="*/ 0 w 866"/>
                    <a:gd name="T13" fmla="*/ 0 h 1288"/>
                    <a:gd name="T14" fmla="*/ 0 w 866"/>
                    <a:gd name="T15" fmla="*/ 0 h 1288"/>
                    <a:gd name="T16" fmla="*/ 0 w 866"/>
                    <a:gd name="T17" fmla="*/ 0 h 1288"/>
                    <a:gd name="T18" fmla="*/ 0 w 866"/>
                    <a:gd name="T19" fmla="*/ 0 h 1288"/>
                    <a:gd name="T20" fmla="*/ 0 w 866"/>
                    <a:gd name="T21" fmla="*/ 0 h 1288"/>
                    <a:gd name="T22" fmla="*/ 0 w 866"/>
                    <a:gd name="T23" fmla="*/ 0 h 1288"/>
                    <a:gd name="T24" fmla="*/ 0 w 866"/>
                    <a:gd name="T25" fmla="*/ 0 h 1288"/>
                    <a:gd name="T26" fmla="*/ 0 w 866"/>
                    <a:gd name="T27" fmla="*/ 0 h 1288"/>
                    <a:gd name="T28" fmla="*/ 0 w 866"/>
                    <a:gd name="T29" fmla="*/ 0 h 1288"/>
                    <a:gd name="T30" fmla="*/ 0 w 866"/>
                    <a:gd name="T31" fmla="*/ 0 h 1288"/>
                    <a:gd name="T32" fmla="*/ 0 w 866"/>
                    <a:gd name="T33" fmla="*/ 0 h 1288"/>
                    <a:gd name="T34" fmla="*/ 0 w 866"/>
                    <a:gd name="T35" fmla="*/ 0 h 1288"/>
                    <a:gd name="T36" fmla="*/ 0 w 866"/>
                    <a:gd name="T37" fmla="*/ 0 h 1288"/>
                    <a:gd name="T38" fmla="*/ 0 w 866"/>
                    <a:gd name="T39" fmla="*/ 0 h 1288"/>
                    <a:gd name="T40" fmla="*/ 0 w 866"/>
                    <a:gd name="T41" fmla="*/ 0 h 1288"/>
                    <a:gd name="T42" fmla="*/ 0 w 866"/>
                    <a:gd name="T43" fmla="*/ 0 h 1288"/>
                    <a:gd name="T44" fmla="*/ 0 w 866"/>
                    <a:gd name="T45" fmla="*/ 0 h 1288"/>
                    <a:gd name="T46" fmla="*/ 0 w 866"/>
                    <a:gd name="T47" fmla="*/ 0 h 1288"/>
                    <a:gd name="T48" fmla="*/ 0 w 866"/>
                    <a:gd name="T49" fmla="*/ 0 h 1288"/>
                    <a:gd name="T50" fmla="*/ 0 w 866"/>
                    <a:gd name="T51" fmla="*/ 0 h 1288"/>
                    <a:gd name="T52" fmla="*/ 0 w 866"/>
                    <a:gd name="T53" fmla="*/ 0 h 1288"/>
                    <a:gd name="T54" fmla="*/ 0 w 866"/>
                    <a:gd name="T55" fmla="*/ 0 h 1288"/>
                    <a:gd name="T56" fmla="*/ 0 w 866"/>
                    <a:gd name="T57" fmla="*/ 0 h 1288"/>
                    <a:gd name="T58" fmla="*/ 0 w 866"/>
                    <a:gd name="T59" fmla="*/ 0 h 1288"/>
                    <a:gd name="T60" fmla="*/ 0 w 866"/>
                    <a:gd name="T61" fmla="*/ 0 h 1288"/>
                    <a:gd name="T62" fmla="*/ 0 w 866"/>
                    <a:gd name="T63" fmla="*/ 0 h 1288"/>
                    <a:gd name="T64" fmla="*/ 0 w 866"/>
                    <a:gd name="T65" fmla="*/ 0 h 1288"/>
                    <a:gd name="T66" fmla="*/ 0 w 866"/>
                    <a:gd name="T67" fmla="*/ 0 h 1288"/>
                    <a:gd name="T68" fmla="*/ 0 w 866"/>
                    <a:gd name="T69" fmla="*/ 0 h 1288"/>
                    <a:gd name="T70" fmla="*/ 0 w 866"/>
                    <a:gd name="T71" fmla="*/ 0 h 1288"/>
                    <a:gd name="T72" fmla="*/ 0 w 866"/>
                    <a:gd name="T73" fmla="*/ 0 h 1288"/>
                    <a:gd name="T74" fmla="*/ 0 w 866"/>
                    <a:gd name="T75" fmla="*/ 0 h 1288"/>
                    <a:gd name="T76" fmla="*/ 0 w 866"/>
                    <a:gd name="T77" fmla="*/ 0 h 1288"/>
                    <a:gd name="T78" fmla="*/ 0 w 866"/>
                    <a:gd name="T79" fmla="*/ 0 h 1288"/>
                    <a:gd name="T80" fmla="*/ 0 w 866"/>
                    <a:gd name="T81" fmla="*/ 0 h 1288"/>
                    <a:gd name="T82" fmla="*/ 0 w 866"/>
                    <a:gd name="T83" fmla="*/ 0 h 1288"/>
                    <a:gd name="T84" fmla="*/ 0 w 866"/>
                    <a:gd name="T85" fmla="*/ 0 h 1288"/>
                    <a:gd name="T86" fmla="*/ 0 w 866"/>
                    <a:gd name="T87" fmla="*/ 0 h 1288"/>
                    <a:gd name="T88" fmla="*/ 0 w 866"/>
                    <a:gd name="T89" fmla="*/ 0 h 128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101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0 w 851"/>
                    <a:gd name="T3" fmla="*/ 0 h 57"/>
                    <a:gd name="T4" fmla="*/ 0 w 851"/>
                    <a:gd name="T5" fmla="*/ 0 h 57"/>
                    <a:gd name="T6" fmla="*/ 0 w 851"/>
                    <a:gd name="T7" fmla="*/ 0 h 57"/>
                    <a:gd name="T8" fmla="*/ 0 w 85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0 w 302"/>
                    <a:gd name="T1" fmla="*/ 0 h 673"/>
                    <a:gd name="T2" fmla="*/ 0 w 302"/>
                    <a:gd name="T3" fmla="*/ 0 h 673"/>
                    <a:gd name="T4" fmla="*/ 0 w 302"/>
                    <a:gd name="T5" fmla="*/ 0 h 673"/>
                    <a:gd name="T6" fmla="*/ 0 w 302"/>
                    <a:gd name="T7" fmla="*/ 0 h 673"/>
                    <a:gd name="T8" fmla="*/ 0 w 302"/>
                    <a:gd name="T9" fmla="*/ 0 h 6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96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0 w 250"/>
                    <a:gd name="T1" fmla="*/ 0 h 184"/>
                    <a:gd name="T2" fmla="*/ 0 w 250"/>
                    <a:gd name="T3" fmla="*/ 0 h 184"/>
                    <a:gd name="T4" fmla="*/ 0 w 250"/>
                    <a:gd name="T5" fmla="*/ 0 h 184"/>
                    <a:gd name="T6" fmla="*/ 0 w 250"/>
                    <a:gd name="T7" fmla="*/ 0 h 184"/>
                    <a:gd name="T8" fmla="*/ 0 w 250"/>
                    <a:gd name="T9" fmla="*/ 0 h 184"/>
                    <a:gd name="T10" fmla="*/ 0 w 250"/>
                    <a:gd name="T11" fmla="*/ 0 h 184"/>
                    <a:gd name="T12" fmla="*/ 0 w 250"/>
                    <a:gd name="T13" fmla="*/ 0 h 184"/>
                    <a:gd name="T14" fmla="*/ 0 w 250"/>
                    <a:gd name="T15" fmla="*/ 0 h 184"/>
                    <a:gd name="T16" fmla="*/ 0 w 250"/>
                    <a:gd name="T17" fmla="*/ 0 h 184"/>
                    <a:gd name="T18" fmla="*/ 0 w 250"/>
                    <a:gd name="T19" fmla="*/ 0 h 184"/>
                    <a:gd name="T20" fmla="*/ 0 w 250"/>
                    <a:gd name="T21" fmla="*/ 0 h 184"/>
                    <a:gd name="T22" fmla="*/ 0 w 250"/>
                    <a:gd name="T23" fmla="*/ 0 h 184"/>
                    <a:gd name="T24" fmla="*/ 0 w 250"/>
                    <a:gd name="T25" fmla="*/ 0 h 184"/>
                    <a:gd name="T26" fmla="*/ 0 w 250"/>
                    <a:gd name="T27" fmla="*/ 0 h 184"/>
                    <a:gd name="T28" fmla="*/ 0 w 250"/>
                    <a:gd name="T29" fmla="*/ 0 h 18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0 w 139"/>
                    <a:gd name="T1" fmla="*/ 0 h 173"/>
                    <a:gd name="T2" fmla="*/ 0 w 139"/>
                    <a:gd name="T3" fmla="*/ 0 h 173"/>
                    <a:gd name="T4" fmla="*/ 0 w 139"/>
                    <a:gd name="T5" fmla="*/ 0 h 173"/>
                    <a:gd name="T6" fmla="*/ 0 w 139"/>
                    <a:gd name="T7" fmla="*/ 0 h 173"/>
                    <a:gd name="T8" fmla="*/ 0 w 139"/>
                    <a:gd name="T9" fmla="*/ 0 h 173"/>
                    <a:gd name="T10" fmla="*/ 0 w 139"/>
                    <a:gd name="T11" fmla="*/ 0 h 173"/>
                    <a:gd name="T12" fmla="*/ 0 w 139"/>
                    <a:gd name="T13" fmla="*/ 0 h 173"/>
                    <a:gd name="T14" fmla="*/ 0 w 139"/>
                    <a:gd name="T15" fmla="*/ 0 h 173"/>
                    <a:gd name="T16" fmla="*/ 0 w 139"/>
                    <a:gd name="T17" fmla="*/ 0 h 173"/>
                    <a:gd name="T18" fmla="*/ 0 w 139"/>
                    <a:gd name="T19" fmla="*/ 0 h 173"/>
                    <a:gd name="T20" fmla="*/ 0 w 139"/>
                    <a:gd name="T21" fmla="*/ 0 h 173"/>
                    <a:gd name="T22" fmla="*/ 0 w 139"/>
                    <a:gd name="T23" fmla="*/ 0 h 173"/>
                    <a:gd name="T24" fmla="*/ 0 w 139"/>
                    <a:gd name="T25" fmla="*/ 0 h 173"/>
                    <a:gd name="T26" fmla="*/ 0 w 139"/>
                    <a:gd name="T27" fmla="*/ 0 h 173"/>
                    <a:gd name="T28" fmla="*/ 0 w 139"/>
                    <a:gd name="T29" fmla="*/ 0 h 173"/>
                    <a:gd name="T30" fmla="*/ 0 w 139"/>
                    <a:gd name="T31" fmla="*/ 0 h 173"/>
                    <a:gd name="T32" fmla="*/ 0 w 139"/>
                    <a:gd name="T33" fmla="*/ 0 h 173"/>
                    <a:gd name="T34" fmla="*/ 0 w 139"/>
                    <a:gd name="T35" fmla="*/ 0 h 173"/>
                    <a:gd name="T36" fmla="*/ 0 w 139"/>
                    <a:gd name="T37" fmla="*/ 0 h 173"/>
                    <a:gd name="T38" fmla="*/ 0 w 139"/>
                    <a:gd name="T39" fmla="*/ 0 h 173"/>
                    <a:gd name="T40" fmla="*/ 0 w 139"/>
                    <a:gd name="T41" fmla="*/ 0 h 173"/>
                    <a:gd name="T42" fmla="*/ 0 w 139"/>
                    <a:gd name="T43" fmla="*/ 0 h 173"/>
                    <a:gd name="T44" fmla="*/ 0 w 139"/>
                    <a:gd name="T45" fmla="*/ 0 h 173"/>
                    <a:gd name="T46" fmla="*/ 0 w 139"/>
                    <a:gd name="T47" fmla="*/ 0 h 173"/>
                    <a:gd name="T48" fmla="*/ 0 w 139"/>
                    <a:gd name="T49" fmla="*/ 0 h 1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0 w 171"/>
                    <a:gd name="T1" fmla="*/ 0 h 123"/>
                    <a:gd name="T2" fmla="*/ 0 w 171"/>
                    <a:gd name="T3" fmla="*/ 0 h 123"/>
                    <a:gd name="T4" fmla="*/ 0 w 171"/>
                    <a:gd name="T5" fmla="*/ 0 h 123"/>
                    <a:gd name="T6" fmla="*/ 0 w 171"/>
                    <a:gd name="T7" fmla="*/ 0 h 123"/>
                    <a:gd name="T8" fmla="*/ 0 w 171"/>
                    <a:gd name="T9" fmla="*/ 0 h 123"/>
                    <a:gd name="T10" fmla="*/ 0 w 171"/>
                    <a:gd name="T11" fmla="*/ 0 h 123"/>
                    <a:gd name="T12" fmla="*/ 0 w 171"/>
                    <a:gd name="T13" fmla="*/ 0 h 123"/>
                    <a:gd name="T14" fmla="*/ 0 w 171"/>
                    <a:gd name="T15" fmla="*/ 0 h 123"/>
                    <a:gd name="T16" fmla="*/ 0 w 171"/>
                    <a:gd name="T17" fmla="*/ 0 h 123"/>
                    <a:gd name="T18" fmla="*/ 0 w 171"/>
                    <a:gd name="T19" fmla="*/ 0 h 123"/>
                    <a:gd name="T20" fmla="*/ 0 w 171"/>
                    <a:gd name="T21" fmla="*/ 0 h 123"/>
                    <a:gd name="T22" fmla="*/ 0 w 171"/>
                    <a:gd name="T23" fmla="*/ 0 h 123"/>
                    <a:gd name="T24" fmla="*/ 0 w 171"/>
                    <a:gd name="T25" fmla="*/ 0 h 123"/>
                    <a:gd name="T26" fmla="*/ 0 w 171"/>
                    <a:gd name="T27" fmla="*/ 0 h 123"/>
                    <a:gd name="T28" fmla="*/ 0 w 171"/>
                    <a:gd name="T29" fmla="*/ 0 h 123"/>
                    <a:gd name="T30" fmla="*/ 0 w 171"/>
                    <a:gd name="T31" fmla="*/ 0 h 1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0 w 73"/>
                    <a:gd name="T1" fmla="*/ 0 h 124"/>
                    <a:gd name="T2" fmla="*/ 0 w 73"/>
                    <a:gd name="T3" fmla="*/ 0 h 124"/>
                    <a:gd name="T4" fmla="*/ 0 w 73"/>
                    <a:gd name="T5" fmla="*/ 0 h 124"/>
                    <a:gd name="T6" fmla="*/ 0 w 73"/>
                    <a:gd name="T7" fmla="*/ 0 h 124"/>
                    <a:gd name="T8" fmla="*/ 0 w 73"/>
                    <a:gd name="T9" fmla="*/ 0 h 124"/>
                    <a:gd name="T10" fmla="*/ 0 w 73"/>
                    <a:gd name="T11" fmla="*/ 0 h 124"/>
                    <a:gd name="T12" fmla="*/ 0 w 73"/>
                    <a:gd name="T13" fmla="*/ 0 h 124"/>
                    <a:gd name="T14" fmla="*/ 0 w 73"/>
                    <a:gd name="T15" fmla="*/ 0 h 124"/>
                    <a:gd name="T16" fmla="*/ 0 w 73"/>
                    <a:gd name="T17" fmla="*/ 0 h 124"/>
                    <a:gd name="T18" fmla="*/ 0 w 73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0 w 74"/>
                    <a:gd name="T1" fmla="*/ 0 h 124"/>
                    <a:gd name="T2" fmla="*/ 0 w 74"/>
                    <a:gd name="T3" fmla="*/ 0 h 124"/>
                    <a:gd name="T4" fmla="*/ 0 w 74"/>
                    <a:gd name="T5" fmla="*/ 0 h 124"/>
                    <a:gd name="T6" fmla="*/ 0 w 74"/>
                    <a:gd name="T7" fmla="*/ 0 h 124"/>
                    <a:gd name="T8" fmla="*/ 0 w 74"/>
                    <a:gd name="T9" fmla="*/ 0 h 124"/>
                    <a:gd name="T10" fmla="*/ 0 w 74"/>
                    <a:gd name="T11" fmla="*/ 0 h 124"/>
                    <a:gd name="T12" fmla="*/ 0 w 74"/>
                    <a:gd name="T13" fmla="*/ 0 h 124"/>
                    <a:gd name="T14" fmla="*/ 0 w 74"/>
                    <a:gd name="T15" fmla="*/ 0 h 124"/>
                    <a:gd name="T16" fmla="*/ 0 w 74"/>
                    <a:gd name="T17" fmla="*/ 0 h 124"/>
                    <a:gd name="T18" fmla="*/ 0 w 7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3" name="Line 234"/>
          <p:cNvSpPr>
            <a:spLocks noChangeShapeType="1"/>
          </p:cNvSpPr>
          <p:nvPr/>
        </p:nvSpPr>
        <p:spPr bwMode="auto">
          <a:xfrm>
            <a:off x="3565526" y="2936950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4" name="Picture 2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27" y="2433711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45" name="Picture 2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64" y="2433711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6" name="Freeform 237"/>
          <p:cNvSpPr>
            <a:spLocks/>
          </p:cNvSpPr>
          <p:nvPr/>
        </p:nvSpPr>
        <p:spPr bwMode="auto">
          <a:xfrm>
            <a:off x="4666201" y="2649611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Freeform 238"/>
          <p:cNvSpPr>
            <a:spLocks/>
          </p:cNvSpPr>
          <p:nvPr/>
        </p:nvSpPr>
        <p:spPr bwMode="auto">
          <a:xfrm>
            <a:off x="5818726" y="2649611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Freeform 239"/>
          <p:cNvSpPr>
            <a:spLocks/>
          </p:cNvSpPr>
          <p:nvPr/>
        </p:nvSpPr>
        <p:spPr bwMode="auto">
          <a:xfrm>
            <a:off x="5242463" y="2649611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9" name="Picture 2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02" y="2433711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0" name="Line 241"/>
          <p:cNvSpPr>
            <a:spLocks noChangeShapeType="1"/>
          </p:cNvSpPr>
          <p:nvPr/>
        </p:nvSpPr>
        <p:spPr bwMode="auto">
          <a:xfrm>
            <a:off x="3565526" y="3729112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1" name="Picture 2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2" y="3225875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52" name="Picture 2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9" y="3225875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3" name="Freeform 244"/>
          <p:cNvSpPr>
            <a:spLocks/>
          </p:cNvSpPr>
          <p:nvPr/>
        </p:nvSpPr>
        <p:spPr bwMode="auto">
          <a:xfrm>
            <a:off x="3997326" y="3441775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Freeform 245"/>
          <p:cNvSpPr>
            <a:spLocks/>
          </p:cNvSpPr>
          <p:nvPr/>
        </p:nvSpPr>
        <p:spPr bwMode="auto">
          <a:xfrm>
            <a:off x="5149851" y="3441775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Freeform 246"/>
          <p:cNvSpPr>
            <a:spLocks/>
          </p:cNvSpPr>
          <p:nvPr/>
        </p:nvSpPr>
        <p:spPr bwMode="auto">
          <a:xfrm>
            <a:off x="4573588" y="3441775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6" name="Picture 2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7" y="3225875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57" name="Picture 2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9" y="3224287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8" name="Freeform 249"/>
          <p:cNvSpPr>
            <a:spLocks/>
          </p:cNvSpPr>
          <p:nvPr/>
        </p:nvSpPr>
        <p:spPr bwMode="auto">
          <a:xfrm>
            <a:off x="6330951" y="3440187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AutoShape 250"/>
          <p:cNvSpPr>
            <a:spLocks noChangeArrowheads="1"/>
          </p:cNvSpPr>
          <p:nvPr/>
        </p:nvSpPr>
        <p:spPr bwMode="auto">
          <a:xfrm>
            <a:off x="1620838" y="3513212"/>
            <a:ext cx="411163" cy="38893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0" name="AutoShape 251"/>
          <p:cNvSpPr>
            <a:spLocks noChangeArrowheads="1"/>
          </p:cNvSpPr>
          <p:nvPr/>
        </p:nvSpPr>
        <p:spPr bwMode="auto">
          <a:xfrm>
            <a:off x="1117601" y="4232350"/>
            <a:ext cx="411162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1" name="AutoShape 252"/>
          <p:cNvSpPr>
            <a:spLocks noChangeArrowheads="1"/>
          </p:cNvSpPr>
          <p:nvPr/>
        </p:nvSpPr>
        <p:spPr bwMode="auto">
          <a:xfrm>
            <a:off x="1189038" y="2648025"/>
            <a:ext cx="411163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62" name="Text Box 253"/>
          <p:cNvSpPr txBox="1">
            <a:spLocks noChangeArrowheads="1"/>
          </p:cNvSpPr>
          <p:nvPr/>
        </p:nvSpPr>
        <p:spPr bwMode="auto">
          <a:xfrm>
            <a:off x="38101" y="2433712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高带宽光纤</a:t>
            </a:r>
          </a:p>
        </p:txBody>
      </p:sp>
      <p:sp>
        <p:nvSpPr>
          <p:cNvPr id="163" name="Line 254"/>
          <p:cNvSpPr>
            <a:spLocks noChangeShapeType="1"/>
          </p:cNvSpPr>
          <p:nvPr/>
        </p:nvSpPr>
        <p:spPr bwMode="auto">
          <a:xfrm>
            <a:off x="2341563" y="2936950"/>
            <a:ext cx="3238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255"/>
          <p:cNvSpPr>
            <a:spLocks noChangeShapeType="1"/>
          </p:cNvSpPr>
          <p:nvPr/>
        </p:nvSpPr>
        <p:spPr bwMode="auto">
          <a:xfrm>
            <a:off x="685801" y="5097537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Line 256"/>
          <p:cNvSpPr>
            <a:spLocks noChangeShapeType="1"/>
          </p:cNvSpPr>
          <p:nvPr/>
        </p:nvSpPr>
        <p:spPr bwMode="auto">
          <a:xfrm>
            <a:off x="3349626" y="5097537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Text Box 257"/>
          <p:cNvSpPr txBox="1">
            <a:spLocks noChangeArrowheads="1"/>
          </p:cNvSpPr>
          <p:nvPr/>
        </p:nvSpPr>
        <p:spPr bwMode="auto">
          <a:xfrm>
            <a:off x="4789488" y="4737175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同轴电缆</a:t>
            </a:r>
          </a:p>
        </p:txBody>
      </p:sp>
      <p:sp>
        <p:nvSpPr>
          <p:cNvPr id="167" name="Text Box 258"/>
          <p:cNvSpPr txBox="1">
            <a:spLocks noChangeArrowheads="1"/>
          </p:cNvSpPr>
          <p:nvPr/>
        </p:nvSpPr>
        <p:spPr bwMode="auto">
          <a:xfrm>
            <a:off x="1765301" y="473717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</a:t>
            </a:r>
          </a:p>
        </p:txBody>
      </p:sp>
      <p:sp>
        <p:nvSpPr>
          <p:cNvPr id="168" name="Line 259"/>
          <p:cNvSpPr>
            <a:spLocks noChangeShapeType="1"/>
          </p:cNvSpPr>
          <p:nvPr/>
        </p:nvSpPr>
        <p:spPr bwMode="auto">
          <a:xfrm>
            <a:off x="3349626" y="4953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22"/>
          <p:cNvSpPr>
            <a:spLocks noChangeShapeType="1"/>
          </p:cNvSpPr>
          <p:nvPr/>
        </p:nvSpPr>
        <p:spPr bwMode="auto">
          <a:xfrm>
            <a:off x="4832351" y="3729112"/>
            <a:ext cx="1008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TextBox 158"/>
          <p:cNvSpPr txBox="1">
            <a:spLocks noChangeArrowheads="1"/>
          </p:cNvSpPr>
          <p:nvPr/>
        </p:nvSpPr>
        <p:spPr bwMode="auto">
          <a:xfrm>
            <a:off x="6838123" y="3590593"/>
            <a:ext cx="1114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500-2000</a:t>
            </a:r>
            <a:r>
              <a:rPr lang="zh-CN" altLang="en-US" sz="1400"/>
              <a:t>户</a:t>
            </a:r>
          </a:p>
        </p:txBody>
      </p:sp>
      <p:sp>
        <p:nvSpPr>
          <p:cNvPr id="171" name="Line 22"/>
          <p:cNvSpPr>
            <a:spLocks noChangeShapeType="1"/>
          </p:cNvSpPr>
          <p:nvPr/>
        </p:nvSpPr>
        <p:spPr bwMode="auto">
          <a:xfrm>
            <a:off x="6027085" y="3729112"/>
            <a:ext cx="1008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72" name="直接箭头连接符 171"/>
          <p:cNvCxnSpPr/>
          <p:nvPr/>
        </p:nvCxnSpPr>
        <p:spPr>
          <a:xfrm flipV="1">
            <a:off x="903289" y="2913137"/>
            <a:ext cx="2230437" cy="677907"/>
          </a:xfrm>
          <a:prstGeom prst="straightConnector1">
            <a:avLst/>
          </a:prstGeom>
          <a:ln>
            <a:solidFill>
              <a:srgbClr val="00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3"/>
          <p:cNvSpPr txBox="1">
            <a:spLocks noChangeArrowheads="1"/>
          </p:cNvSpPr>
          <p:nvPr/>
        </p:nvSpPr>
        <p:spPr bwMode="auto">
          <a:xfrm rot="20675105">
            <a:off x="1454959" y="3061530"/>
            <a:ext cx="620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25km</a:t>
            </a:r>
            <a:endParaRPr lang="zh-CN" altLang="en-US" sz="1400"/>
          </a:p>
        </p:txBody>
      </p:sp>
      <p:cxnSp>
        <p:nvCxnSpPr>
          <p:cNvPr id="178" name="直接箭头连接符 177"/>
          <p:cNvCxnSpPr/>
          <p:nvPr/>
        </p:nvCxnSpPr>
        <p:spPr>
          <a:xfrm flipV="1">
            <a:off x="3565526" y="2625800"/>
            <a:ext cx="863600" cy="144464"/>
          </a:xfrm>
          <a:prstGeom prst="straightConnector1">
            <a:avLst/>
          </a:prstGeom>
          <a:ln>
            <a:solidFill>
              <a:srgbClr val="00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"/>
          <p:cNvSpPr txBox="1">
            <a:spLocks noChangeArrowheads="1"/>
          </p:cNvSpPr>
          <p:nvPr/>
        </p:nvSpPr>
        <p:spPr bwMode="auto">
          <a:xfrm rot="21040509">
            <a:off x="3574391" y="2385530"/>
            <a:ext cx="686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2-3km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23544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878987" y="3382076"/>
            <a:ext cx="2994810" cy="183843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0"/>
          </p:cNvCxnSpPr>
          <p:nvPr/>
        </p:nvCxnSpPr>
        <p:spPr>
          <a:xfrm flipV="1">
            <a:off x="5734595" y="2390301"/>
            <a:ext cx="531267" cy="66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331775" y="2881296"/>
            <a:ext cx="3576347" cy="100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921260" y="2459451"/>
            <a:ext cx="3736741" cy="162447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797" y="3435306"/>
            <a:ext cx="560715" cy="328330"/>
          </a:xfrm>
          <a:prstGeom prst="rect">
            <a:avLst/>
          </a:prstGeom>
          <a:noFill/>
        </p:spPr>
      </p:pic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7407" y="3882856"/>
            <a:ext cx="560715" cy="328330"/>
          </a:xfrm>
          <a:prstGeom prst="rect">
            <a:avLst/>
          </a:prstGeom>
          <a:noFill/>
        </p:spPr>
      </p:pic>
      <p:pic>
        <p:nvPicPr>
          <p:cNvPr id="5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8844" y="2397213"/>
            <a:ext cx="560715" cy="328330"/>
          </a:xfrm>
          <a:prstGeom prst="rect">
            <a:avLst/>
          </a:prstGeom>
          <a:noFill/>
        </p:spPr>
      </p:pic>
      <p:pic>
        <p:nvPicPr>
          <p:cNvPr id="6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4650" y="2586960"/>
            <a:ext cx="560715" cy="328330"/>
          </a:xfrm>
          <a:prstGeom prst="rect">
            <a:avLst/>
          </a:prstGeom>
          <a:noFill/>
        </p:spPr>
      </p:pic>
      <p:pic>
        <p:nvPicPr>
          <p:cNvPr id="8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0799" y="2718631"/>
            <a:ext cx="414404" cy="7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 8"/>
          <p:cNvSpPr/>
          <p:nvPr/>
        </p:nvSpPr>
        <p:spPr>
          <a:xfrm>
            <a:off x="5648595" y="1301366"/>
            <a:ext cx="2452110" cy="114075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IP</a:t>
            </a:r>
            <a:r>
              <a:rPr lang="zh-CN" altLang="en-US" sz="1600">
                <a:solidFill>
                  <a:schemeClr val="tx1"/>
                </a:solidFill>
              </a:rPr>
              <a:t>网络</a:t>
            </a:r>
          </a:p>
        </p:txBody>
      </p:sp>
      <p:pic>
        <p:nvPicPr>
          <p:cNvPr id="10" name="Picture 114" descr="抽象图标06黄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0099" y="2289411"/>
            <a:ext cx="385763" cy="38576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69" y="2954890"/>
            <a:ext cx="850675" cy="116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/>
          <p:cNvCxnSpPr>
            <a:endCxn id="29" idx="2"/>
          </p:cNvCxnSpPr>
          <p:nvPr/>
        </p:nvCxnSpPr>
        <p:spPr>
          <a:xfrm flipH="1" flipV="1">
            <a:off x="4551407" y="2275645"/>
            <a:ext cx="1890136" cy="1607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237" y="3053746"/>
            <a:ext cx="560715" cy="328330"/>
          </a:xfrm>
          <a:prstGeom prst="rect">
            <a:avLst/>
          </a:prstGeom>
          <a:noFill/>
        </p:spPr>
      </p:pic>
      <p:sp>
        <p:nvSpPr>
          <p:cNvPr id="24" name="Text Box 253"/>
          <p:cNvSpPr txBox="1">
            <a:spLocks noChangeArrowheads="1"/>
          </p:cNvSpPr>
          <p:nvPr/>
        </p:nvSpPr>
        <p:spPr bwMode="auto">
          <a:xfrm>
            <a:off x="7658001" y="3435306"/>
            <a:ext cx="9781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en-US" altLang="zh-CN" sz="1200">
                <a:latin typeface="Times New Roman" pitchFamily="18" charset="0"/>
              </a:rPr>
              <a:t>AAA</a:t>
            </a:r>
            <a:r>
              <a:rPr kumimoji="1" lang="zh-CN" altLang="en-US" sz="1200">
                <a:latin typeface="Times New Roman" pitchFamily="18" charset="0"/>
              </a:rPr>
              <a:t>服务器</a:t>
            </a:r>
          </a:p>
        </p:txBody>
      </p:sp>
      <p:sp>
        <p:nvSpPr>
          <p:cNvPr id="25" name="Text Box 253"/>
          <p:cNvSpPr txBox="1">
            <a:spLocks noChangeArrowheads="1"/>
          </p:cNvSpPr>
          <p:nvPr/>
        </p:nvSpPr>
        <p:spPr bwMode="auto">
          <a:xfrm>
            <a:off x="2644685" y="4162793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基站</a:t>
            </a:r>
          </a:p>
        </p:txBody>
      </p:sp>
      <p:sp>
        <p:nvSpPr>
          <p:cNvPr id="26" name="Text Box 253"/>
          <p:cNvSpPr txBox="1">
            <a:spLocks noChangeArrowheads="1"/>
          </p:cNvSpPr>
          <p:nvPr/>
        </p:nvSpPr>
        <p:spPr bwMode="auto">
          <a:xfrm>
            <a:off x="2480506" y="4618284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一个网段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00" y="1532852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80" y="3825925"/>
            <a:ext cx="311599" cy="5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07" y="2068318"/>
            <a:ext cx="543706" cy="74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3162760" y="2815915"/>
            <a:ext cx="758500" cy="6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938618" y="2019227"/>
            <a:ext cx="1825798" cy="926129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57" y="1862911"/>
            <a:ext cx="222501" cy="4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93" y="4234171"/>
            <a:ext cx="400776" cy="7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 Box 253"/>
          <p:cNvSpPr txBox="1">
            <a:spLocks noChangeArrowheads="1"/>
          </p:cNvSpPr>
          <p:nvPr/>
        </p:nvSpPr>
        <p:spPr bwMode="auto">
          <a:xfrm>
            <a:off x="3764416" y="3839661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接入路由器</a:t>
            </a:r>
          </a:p>
        </p:txBody>
      </p:sp>
      <p:sp>
        <p:nvSpPr>
          <p:cNvPr id="46" name="Text Box 253"/>
          <p:cNvSpPr txBox="1">
            <a:spLocks noChangeArrowheads="1"/>
          </p:cNvSpPr>
          <p:nvPr/>
        </p:nvSpPr>
        <p:spPr bwMode="auto">
          <a:xfrm>
            <a:off x="2128147" y="248229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一个网段</a:t>
            </a:r>
          </a:p>
        </p:txBody>
      </p:sp>
      <p:sp>
        <p:nvSpPr>
          <p:cNvPr id="47" name="弧形 46"/>
          <p:cNvSpPr/>
          <p:nvPr/>
        </p:nvSpPr>
        <p:spPr>
          <a:xfrm rot="2021640" flipH="1">
            <a:off x="1483045" y="2294893"/>
            <a:ext cx="1757399" cy="2036638"/>
          </a:xfrm>
          <a:prstGeom prst="arc">
            <a:avLst>
              <a:gd name="adj1" fmla="val 18815912"/>
              <a:gd name="adj2" fmla="val 3963778"/>
            </a:avLst>
          </a:prstGeom>
          <a:ln>
            <a:headEnd type="stealt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 Box 253"/>
          <p:cNvSpPr txBox="1">
            <a:spLocks noChangeArrowheads="1"/>
          </p:cNvSpPr>
          <p:nvPr/>
        </p:nvSpPr>
        <p:spPr bwMode="auto">
          <a:xfrm>
            <a:off x="686728" y="1502523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从一个基站移动到另一个基站</a:t>
            </a:r>
            <a:endParaRPr kumimoji="1" lang="en-US" altLang="zh-CN" sz="1600">
              <a:latin typeface="Times New Roman" pitchFamily="18" charset="0"/>
            </a:endParaRPr>
          </a:p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需要更改</a:t>
            </a:r>
            <a:r>
              <a:rPr kumimoji="1" lang="en-US" altLang="zh-CN" sz="1600">
                <a:latin typeface="Times New Roman" pitchFamily="18" charset="0"/>
              </a:rPr>
              <a:t>IP</a:t>
            </a:r>
            <a:r>
              <a:rPr kumimoji="1" lang="zh-CN" altLang="en-US" sz="1600">
                <a:latin typeface="Times New Roman" pitchFamily="18" charset="0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83148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70" y="1506068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>
            <a:endCxn id="6" idx="2"/>
          </p:cNvCxnSpPr>
          <p:nvPr/>
        </p:nvCxnSpPr>
        <p:spPr>
          <a:xfrm flipV="1">
            <a:off x="2195736" y="3763636"/>
            <a:ext cx="1958419" cy="94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15" idx="0"/>
          </p:cNvCxnSpPr>
          <p:nvPr/>
        </p:nvCxnSpPr>
        <p:spPr>
          <a:xfrm flipV="1">
            <a:off x="5734595" y="2390301"/>
            <a:ext cx="531267" cy="66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90906" y="2881296"/>
            <a:ext cx="4017216" cy="116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921260" y="2459451"/>
            <a:ext cx="3736741" cy="162447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797" y="3435306"/>
            <a:ext cx="560715" cy="328330"/>
          </a:xfrm>
          <a:prstGeom prst="rect">
            <a:avLst/>
          </a:prstGeom>
          <a:noFill/>
        </p:spPr>
      </p:pic>
      <p:pic>
        <p:nvPicPr>
          <p:cNvPr id="7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407" y="3882856"/>
            <a:ext cx="560715" cy="328330"/>
          </a:xfrm>
          <a:prstGeom prst="rect">
            <a:avLst/>
          </a:prstGeom>
          <a:noFill/>
        </p:spPr>
      </p:pic>
      <p:pic>
        <p:nvPicPr>
          <p:cNvPr id="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844" y="2397213"/>
            <a:ext cx="560715" cy="328330"/>
          </a:xfrm>
          <a:prstGeom prst="rect">
            <a:avLst/>
          </a:prstGeom>
          <a:noFill/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4650" y="2586960"/>
            <a:ext cx="560715" cy="328330"/>
          </a:xfrm>
          <a:prstGeom prst="rect">
            <a:avLst/>
          </a:prstGeom>
          <a:noFill/>
        </p:spPr>
      </p:pic>
      <p:pic>
        <p:nvPicPr>
          <p:cNvPr id="10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0799" y="2718631"/>
            <a:ext cx="414404" cy="7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云形 10"/>
          <p:cNvSpPr/>
          <p:nvPr/>
        </p:nvSpPr>
        <p:spPr>
          <a:xfrm>
            <a:off x="5648595" y="1301366"/>
            <a:ext cx="2452110" cy="114075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IP</a:t>
            </a:r>
            <a:r>
              <a:rPr lang="zh-CN" altLang="en-US" sz="1600">
                <a:solidFill>
                  <a:schemeClr val="tx1"/>
                </a:solidFill>
              </a:rPr>
              <a:t>网络</a:t>
            </a:r>
          </a:p>
        </p:txBody>
      </p:sp>
      <p:pic>
        <p:nvPicPr>
          <p:cNvPr id="12" name="Picture 114" descr="抽象图标06黄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0099" y="2289411"/>
            <a:ext cx="385763" cy="385762"/>
          </a:xfrm>
          <a:prstGeom prst="rect">
            <a:avLst/>
          </a:prstGeom>
          <a:noFill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18" y="3064348"/>
            <a:ext cx="850675" cy="116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>
            <a:endCxn id="19" idx="2"/>
          </p:cNvCxnSpPr>
          <p:nvPr/>
        </p:nvCxnSpPr>
        <p:spPr>
          <a:xfrm flipH="1" flipV="1">
            <a:off x="4551407" y="2275645"/>
            <a:ext cx="1890136" cy="1607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237" y="3053746"/>
            <a:ext cx="560715" cy="328330"/>
          </a:xfrm>
          <a:prstGeom prst="rect">
            <a:avLst/>
          </a:prstGeom>
          <a:noFill/>
        </p:spPr>
      </p:pic>
      <p:sp>
        <p:nvSpPr>
          <p:cNvPr id="16" name="Text Box 253"/>
          <p:cNvSpPr txBox="1">
            <a:spLocks noChangeArrowheads="1"/>
          </p:cNvSpPr>
          <p:nvPr/>
        </p:nvSpPr>
        <p:spPr bwMode="auto">
          <a:xfrm>
            <a:off x="7658001" y="3435306"/>
            <a:ext cx="9781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en-US" altLang="zh-CN" sz="1200">
                <a:latin typeface="Times New Roman" pitchFamily="18" charset="0"/>
              </a:rPr>
              <a:t>AAA</a:t>
            </a:r>
            <a:r>
              <a:rPr kumimoji="1" lang="zh-CN" altLang="en-US" sz="1200">
                <a:latin typeface="Times New Roman" pitchFamily="18" charset="0"/>
              </a:rPr>
              <a:t>服务器</a:t>
            </a:r>
          </a:p>
        </p:txBody>
      </p:sp>
      <p:sp>
        <p:nvSpPr>
          <p:cNvPr id="17" name="Text Box 253"/>
          <p:cNvSpPr txBox="1">
            <a:spLocks noChangeArrowheads="1"/>
          </p:cNvSpPr>
          <p:nvPr/>
        </p:nvSpPr>
        <p:spPr bwMode="auto">
          <a:xfrm>
            <a:off x="1543569" y="5163862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基站</a:t>
            </a:r>
          </a:p>
        </p:txBody>
      </p:sp>
      <p:sp>
        <p:nvSpPr>
          <p:cNvPr id="18" name="Text Box 253"/>
          <p:cNvSpPr txBox="1">
            <a:spLocks noChangeArrowheads="1"/>
          </p:cNvSpPr>
          <p:nvPr/>
        </p:nvSpPr>
        <p:spPr bwMode="auto">
          <a:xfrm>
            <a:off x="3243367" y="491781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400">
                <a:latin typeface="Times New Roman" pitchFamily="18" charset="0"/>
              </a:rPr>
              <a:t>一个子网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00" y="1532852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25" y="4176096"/>
            <a:ext cx="255742" cy="49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22" y="3573805"/>
            <a:ext cx="1209538" cy="166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4550955"/>
            <a:ext cx="272905" cy="5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253"/>
          <p:cNvSpPr txBox="1">
            <a:spLocks noChangeArrowheads="1"/>
          </p:cNvSpPr>
          <p:nvPr/>
        </p:nvSpPr>
        <p:spPr bwMode="auto">
          <a:xfrm>
            <a:off x="3788167" y="3863411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接入路由器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85" y="4666315"/>
            <a:ext cx="262406" cy="50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683568" y="4083925"/>
            <a:ext cx="4485991" cy="1457178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43755" y="1773582"/>
            <a:ext cx="2132169" cy="90159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9" idx="5"/>
            <a:endCxn id="40" idx="2"/>
          </p:cNvCxnSpPr>
          <p:nvPr/>
        </p:nvCxnSpPr>
        <p:spPr>
          <a:xfrm flipH="1" flipV="1">
            <a:off x="3501377" y="2248861"/>
            <a:ext cx="1162298" cy="294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3"/>
          <p:cNvSpPr txBox="1">
            <a:spLocks noChangeArrowheads="1"/>
          </p:cNvSpPr>
          <p:nvPr/>
        </p:nvSpPr>
        <p:spPr bwMode="auto">
          <a:xfrm>
            <a:off x="3231270" y="235357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400">
                <a:latin typeface="Times New Roman" pitchFamily="18" charset="0"/>
              </a:rPr>
              <a:t>一个子网</a:t>
            </a:r>
          </a:p>
        </p:txBody>
      </p:sp>
    </p:spTree>
    <p:extLst>
      <p:ext uri="{BB962C8B-B14F-4D97-AF65-F5344CB8AC3E}">
        <p14:creationId xmlns:p14="http://schemas.microsoft.com/office/powerpoint/2010/main" val="329760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15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89" y="2954568"/>
            <a:ext cx="119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endCxn id="5" idx="1"/>
          </p:cNvCxnSpPr>
          <p:nvPr/>
        </p:nvCxnSpPr>
        <p:spPr>
          <a:xfrm flipV="1">
            <a:off x="-384480" y="3487968"/>
            <a:ext cx="1472803" cy="2977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3081" y="2948218"/>
            <a:ext cx="1117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3" y="3316518"/>
            <a:ext cx="2032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4367" y="262407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</a:t>
            </a:r>
            <a:r>
              <a:rPr lang="zh-CN" altLang="en-US" sz="1400"/>
              <a:t>字符集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187605" y="25938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网页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05649" y="414908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经</a:t>
            </a:r>
            <a:r>
              <a:rPr lang="en-US" altLang="zh-CN" sz="1400"/>
              <a:t>M</a:t>
            </a:r>
            <a:r>
              <a:rPr lang="zh-CN" altLang="en-US" sz="1400"/>
              <a:t>字符集编码后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56" y="2915079"/>
            <a:ext cx="119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92" y="2902379"/>
            <a:ext cx="1117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14" y="3277029"/>
            <a:ext cx="2032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54342" y="259443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</a:t>
            </a:r>
            <a:r>
              <a:rPr lang="zh-CN" altLang="en-US" sz="1400"/>
              <a:t>字符集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97530" y="26497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网页</a:t>
            </a:r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>
          <a:xfrm flipV="1">
            <a:off x="7342832" y="3442129"/>
            <a:ext cx="1440160" cy="6350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3"/>
            <a:endCxn id="17" idx="1"/>
          </p:cNvCxnSpPr>
          <p:nvPr/>
        </p:nvCxnSpPr>
        <p:spPr>
          <a:xfrm flipV="1">
            <a:off x="3120323" y="3440679"/>
            <a:ext cx="2171757" cy="4625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1575973" y="2005144"/>
            <a:ext cx="4696296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2000519"/>
            <a:ext cx="4696296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356" y="201046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网站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5528" y="2000519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浏览器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38625" y="3351658"/>
            <a:ext cx="1750185" cy="193641"/>
            <a:chOff x="418042" y="3842581"/>
            <a:chExt cx="1828800" cy="139700"/>
          </a:xfrm>
        </p:grpSpPr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180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3324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32453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数据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126151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信息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4331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信号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8544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数据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6106" y="414908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经</a:t>
            </a:r>
            <a:r>
              <a:rPr lang="en-US" altLang="zh-CN" sz="1400"/>
              <a:t>M</a:t>
            </a:r>
            <a:r>
              <a:rPr lang="zh-CN" altLang="en-US" sz="1400"/>
              <a:t>字符集解码后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97530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信息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62461" y="2794329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电信号 光信号</a:t>
            </a:r>
          </a:p>
        </p:txBody>
      </p:sp>
    </p:spTree>
    <p:extLst>
      <p:ext uri="{BB962C8B-B14F-4D97-AF65-F5344CB8AC3E}">
        <p14:creationId xmlns:p14="http://schemas.microsoft.com/office/powerpoint/2010/main" val="14545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3" y="1070705"/>
            <a:ext cx="630555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1450966" y="2203447"/>
            <a:ext cx="5712031" cy="571644"/>
          </a:xfrm>
          <a:custGeom>
            <a:avLst/>
            <a:gdLst>
              <a:gd name="connsiteX0" fmla="*/ 0 w 5712031"/>
              <a:gd name="connsiteY0" fmla="*/ 346013 h 571644"/>
              <a:gd name="connsiteX1" fmla="*/ 902525 w 5712031"/>
              <a:gd name="connsiteY1" fmla="*/ 96631 h 571644"/>
              <a:gd name="connsiteX2" fmla="*/ 1650670 w 5712031"/>
              <a:gd name="connsiteY2" fmla="*/ 1628 h 571644"/>
              <a:gd name="connsiteX3" fmla="*/ 2481943 w 5712031"/>
              <a:gd name="connsiteY3" fmla="*/ 49130 h 571644"/>
              <a:gd name="connsiteX4" fmla="*/ 3313216 w 5712031"/>
              <a:gd name="connsiteY4" fmla="*/ 203509 h 571644"/>
              <a:gd name="connsiteX5" fmla="*/ 4096987 w 5712031"/>
              <a:gd name="connsiteY5" fmla="*/ 334137 h 571644"/>
              <a:gd name="connsiteX6" fmla="*/ 4904509 w 5712031"/>
              <a:gd name="connsiteY6" fmla="*/ 488517 h 571644"/>
              <a:gd name="connsiteX7" fmla="*/ 5712031 w 5712031"/>
              <a:gd name="connsiteY7" fmla="*/ 571644 h 57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2031" h="571644">
                <a:moveTo>
                  <a:pt x="0" y="346013"/>
                </a:moveTo>
                <a:cubicBezTo>
                  <a:pt x="313706" y="250020"/>
                  <a:pt x="627413" y="154028"/>
                  <a:pt x="902525" y="96631"/>
                </a:cubicBezTo>
                <a:cubicBezTo>
                  <a:pt x="1177637" y="39234"/>
                  <a:pt x="1387434" y="9545"/>
                  <a:pt x="1650670" y="1628"/>
                </a:cubicBezTo>
                <a:cubicBezTo>
                  <a:pt x="1913906" y="-6289"/>
                  <a:pt x="2204852" y="15483"/>
                  <a:pt x="2481943" y="49130"/>
                </a:cubicBezTo>
                <a:cubicBezTo>
                  <a:pt x="2759034" y="82777"/>
                  <a:pt x="3313216" y="203509"/>
                  <a:pt x="3313216" y="203509"/>
                </a:cubicBezTo>
                <a:lnTo>
                  <a:pt x="4096987" y="334137"/>
                </a:lnTo>
                <a:cubicBezTo>
                  <a:pt x="4362202" y="381638"/>
                  <a:pt x="4635335" y="448933"/>
                  <a:pt x="4904509" y="488517"/>
                </a:cubicBezTo>
                <a:cubicBezTo>
                  <a:pt x="5173683" y="528102"/>
                  <a:pt x="5583382" y="561748"/>
                  <a:pt x="5712031" y="5716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450966" y="5417435"/>
            <a:ext cx="6793442" cy="720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50966" y="3284984"/>
            <a:ext cx="0" cy="220445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1450966" y="3717032"/>
            <a:ext cx="6448302" cy="1425801"/>
          </a:xfrm>
          <a:custGeom>
            <a:avLst/>
            <a:gdLst>
              <a:gd name="connsiteX0" fmla="*/ 0 w 6448302"/>
              <a:gd name="connsiteY0" fmla="*/ 1402050 h 1425801"/>
              <a:gd name="connsiteX1" fmla="*/ 1425039 w 6448302"/>
              <a:gd name="connsiteY1" fmla="*/ 762 h 1425801"/>
              <a:gd name="connsiteX2" fmla="*/ 3515096 w 6448302"/>
              <a:gd name="connsiteY2" fmla="*/ 1200170 h 1425801"/>
              <a:gd name="connsiteX3" fmla="*/ 4667003 w 6448302"/>
              <a:gd name="connsiteY3" fmla="*/ 855785 h 1425801"/>
              <a:gd name="connsiteX4" fmla="*/ 5605154 w 6448302"/>
              <a:gd name="connsiteY4" fmla="*/ 1318923 h 1425801"/>
              <a:gd name="connsiteX5" fmla="*/ 6068291 w 6448302"/>
              <a:gd name="connsiteY5" fmla="*/ 1271422 h 1425801"/>
              <a:gd name="connsiteX6" fmla="*/ 6448302 w 6448302"/>
              <a:gd name="connsiteY6" fmla="*/ 1425801 h 142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8302" h="1425801">
                <a:moveTo>
                  <a:pt x="0" y="1402050"/>
                </a:moveTo>
                <a:cubicBezTo>
                  <a:pt x="419595" y="718229"/>
                  <a:pt x="839190" y="34409"/>
                  <a:pt x="1425039" y="762"/>
                </a:cubicBezTo>
                <a:cubicBezTo>
                  <a:pt x="2010888" y="-32885"/>
                  <a:pt x="2974769" y="1057666"/>
                  <a:pt x="3515096" y="1200170"/>
                </a:cubicBezTo>
                <a:cubicBezTo>
                  <a:pt x="4055423" y="1342674"/>
                  <a:pt x="4318660" y="835993"/>
                  <a:pt x="4667003" y="855785"/>
                </a:cubicBezTo>
                <a:cubicBezTo>
                  <a:pt x="5015346" y="875577"/>
                  <a:pt x="5371606" y="1249650"/>
                  <a:pt x="5605154" y="1318923"/>
                </a:cubicBezTo>
                <a:cubicBezTo>
                  <a:pt x="5838702" y="1388196"/>
                  <a:pt x="5927766" y="1253609"/>
                  <a:pt x="6068291" y="1271422"/>
                </a:cubicBezTo>
                <a:cubicBezTo>
                  <a:pt x="6208816" y="1289235"/>
                  <a:pt x="6386946" y="1402050"/>
                  <a:pt x="6448302" y="14258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3450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电压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8077" y="5500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时间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5792" y="363549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声音的模拟信号</a:t>
            </a:r>
          </a:p>
        </p:txBody>
      </p:sp>
    </p:spTree>
    <p:extLst>
      <p:ext uri="{BB962C8B-B14F-4D97-AF65-F5344CB8AC3E}">
        <p14:creationId xmlns:p14="http://schemas.microsoft.com/office/powerpoint/2010/main" val="9355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16190" y="3639482"/>
            <a:ext cx="2184930" cy="489697"/>
          </a:xfrm>
          <a:custGeom>
            <a:avLst/>
            <a:gdLst>
              <a:gd name="connsiteX0" fmla="*/ 0 w 6448302"/>
              <a:gd name="connsiteY0" fmla="*/ 1402050 h 1425801"/>
              <a:gd name="connsiteX1" fmla="*/ 1425039 w 6448302"/>
              <a:gd name="connsiteY1" fmla="*/ 762 h 1425801"/>
              <a:gd name="connsiteX2" fmla="*/ 3515096 w 6448302"/>
              <a:gd name="connsiteY2" fmla="*/ 1200170 h 1425801"/>
              <a:gd name="connsiteX3" fmla="*/ 4667003 w 6448302"/>
              <a:gd name="connsiteY3" fmla="*/ 855785 h 1425801"/>
              <a:gd name="connsiteX4" fmla="*/ 5605154 w 6448302"/>
              <a:gd name="connsiteY4" fmla="*/ 1318923 h 1425801"/>
              <a:gd name="connsiteX5" fmla="*/ 6068291 w 6448302"/>
              <a:gd name="connsiteY5" fmla="*/ 1271422 h 1425801"/>
              <a:gd name="connsiteX6" fmla="*/ 6448302 w 6448302"/>
              <a:gd name="connsiteY6" fmla="*/ 1425801 h 142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8302" h="1425801">
                <a:moveTo>
                  <a:pt x="0" y="1402050"/>
                </a:moveTo>
                <a:cubicBezTo>
                  <a:pt x="419595" y="718229"/>
                  <a:pt x="839190" y="34409"/>
                  <a:pt x="1425039" y="762"/>
                </a:cubicBezTo>
                <a:cubicBezTo>
                  <a:pt x="2010888" y="-32885"/>
                  <a:pt x="2974769" y="1057666"/>
                  <a:pt x="3515096" y="1200170"/>
                </a:cubicBezTo>
                <a:cubicBezTo>
                  <a:pt x="4055423" y="1342674"/>
                  <a:pt x="4318660" y="835993"/>
                  <a:pt x="4667003" y="855785"/>
                </a:cubicBezTo>
                <a:cubicBezTo>
                  <a:pt x="5015346" y="875577"/>
                  <a:pt x="5371606" y="1249650"/>
                  <a:pt x="5605154" y="1318923"/>
                </a:cubicBezTo>
                <a:cubicBezTo>
                  <a:pt x="5838702" y="1388196"/>
                  <a:pt x="5927766" y="1253609"/>
                  <a:pt x="6068291" y="1271422"/>
                </a:cubicBezTo>
                <a:cubicBezTo>
                  <a:pt x="6208816" y="1289235"/>
                  <a:pt x="6386946" y="1402050"/>
                  <a:pt x="6448302" y="14258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04" y="4116805"/>
            <a:ext cx="2235180" cy="3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4427984" y="3760936"/>
            <a:ext cx="2090057" cy="407004"/>
          </a:xfrm>
          <a:custGeom>
            <a:avLst/>
            <a:gdLst>
              <a:gd name="connsiteX0" fmla="*/ 0 w 2090057"/>
              <a:gd name="connsiteY0" fmla="*/ 407004 h 407004"/>
              <a:gd name="connsiteX1" fmla="*/ 391886 w 2090057"/>
              <a:gd name="connsiteY1" fmla="*/ 3243 h 407004"/>
              <a:gd name="connsiteX2" fmla="*/ 855023 w 2090057"/>
              <a:gd name="connsiteY2" fmla="*/ 216999 h 407004"/>
              <a:gd name="connsiteX3" fmla="*/ 985652 w 2090057"/>
              <a:gd name="connsiteY3" fmla="*/ 216999 h 407004"/>
              <a:gd name="connsiteX4" fmla="*/ 1235034 w 2090057"/>
              <a:gd name="connsiteY4" fmla="*/ 371378 h 407004"/>
              <a:gd name="connsiteX5" fmla="*/ 1520041 w 2090057"/>
              <a:gd name="connsiteY5" fmla="*/ 228874 h 407004"/>
              <a:gd name="connsiteX6" fmla="*/ 1816925 w 2090057"/>
              <a:gd name="connsiteY6" fmla="*/ 395129 h 407004"/>
              <a:gd name="connsiteX7" fmla="*/ 1947553 w 2090057"/>
              <a:gd name="connsiteY7" fmla="*/ 276376 h 407004"/>
              <a:gd name="connsiteX8" fmla="*/ 2090057 w 2090057"/>
              <a:gd name="connsiteY8" fmla="*/ 407004 h 4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057" h="407004">
                <a:moveTo>
                  <a:pt x="0" y="407004"/>
                </a:moveTo>
                <a:cubicBezTo>
                  <a:pt x="124691" y="220957"/>
                  <a:pt x="249382" y="34910"/>
                  <a:pt x="391886" y="3243"/>
                </a:cubicBezTo>
                <a:cubicBezTo>
                  <a:pt x="534390" y="-28425"/>
                  <a:pt x="756062" y="181373"/>
                  <a:pt x="855023" y="216999"/>
                </a:cubicBezTo>
                <a:cubicBezTo>
                  <a:pt x="953984" y="252625"/>
                  <a:pt x="922317" y="191269"/>
                  <a:pt x="985652" y="216999"/>
                </a:cubicBezTo>
                <a:cubicBezTo>
                  <a:pt x="1048987" y="242729"/>
                  <a:pt x="1145969" y="369399"/>
                  <a:pt x="1235034" y="371378"/>
                </a:cubicBezTo>
                <a:cubicBezTo>
                  <a:pt x="1324099" y="373357"/>
                  <a:pt x="1423059" y="224916"/>
                  <a:pt x="1520041" y="228874"/>
                </a:cubicBezTo>
                <a:cubicBezTo>
                  <a:pt x="1617023" y="232832"/>
                  <a:pt x="1745673" y="387212"/>
                  <a:pt x="1816925" y="395129"/>
                </a:cubicBezTo>
                <a:cubicBezTo>
                  <a:pt x="1888177" y="403046"/>
                  <a:pt x="1902031" y="274397"/>
                  <a:pt x="1947553" y="276376"/>
                </a:cubicBezTo>
                <a:cubicBezTo>
                  <a:pt x="1993075" y="278355"/>
                  <a:pt x="2066306" y="385233"/>
                  <a:pt x="2090057" y="4070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96" y="4108365"/>
            <a:ext cx="2442667" cy="30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8932238" y="3780823"/>
            <a:ext cx="2113807" cy="395450"/>
          </a:xfrm>
          <a:custGeom>
            <a:avLst/>
            <a:gdLst>
              <a:gd name="connsiteX0" fmla="*/ 0 w 2113807"/>
              <a:gd name="connsiteY0" fmla="*/ 382422 h 395450"/>
              <a:gd name="connsiteX1" fmla="*/ 380010 w 2113807"/>
              <a:gd name="connsiteY1" fmla="*/ 2412 h 395450"/>
              <a:gd name="connsiteX2" fmla="*/ 902524 w 2113807"/>
              <a:gd name="connsiteY2" fmla="*/ 216168 h 395450"/>
              <a:gd name="connsiteX3" fmla="*/ 1033153 w 2113807"/>
              <a:gd name="connsiteY3" fmla="*/ 133040 h 395450"/>
              <a:gd name="connsiteX4" fmla="*/ 1235033 w 2113807"/>
              <a:gd name="connsiteY4" fmla="*/ 358672 h 395450"/>
              <a:gd name="connsiteX5" fmla="*/ 1508166 w 2113807"/>
              <a:gd name="connsiteY5" fmla="*/ 251794 h 395450"/>
              <a:gd name="connsiteX6" fmla="*/ 1816924 w 2113807"/>
              <a:gd name="connsiteY6" fmla="*/ 394298 h 395450"/>
              <a:gd name="connsiteX7" fmla="*/ 1971304 w 2113807"/>
              <a:gd name="connsiteY7" fmla="*/ 156791 h 395450"/>
              <a:gd name="connsiteX8" fmla="*/ 2113807 w 2113807"/>
              <a:gd name="connsiteY8" fmla="*/ 394298 h 3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807" h="395450">
                <a:moveTo>
                  <a:pt x="0" y="382422"/>
                </a:moveTo>
                <a:cubicBezTo>
                  <a:pt x="114794" y="206271"/>
                  <a:pt x="229589" y="30121"/>
                  <a:pt x="380010" y="2412"/>
                </a:cubicBezTo>
                <a:cubicBezTo>
                  <a:pt x="530431" y="-25297"/>
                  <a:pt x="793667" y="194397"/>
                  <a:pt x="902524" y="216168"/>
                </a:cubicBezTo>
                <a:cubicBezTo>
                  <a:pt x="1011381" y="237939"/>
                  <a:pt x="977735" y="109289"/>
                  <a:pt x="1033153" y="133040"/>
                </a:cubicBezTo>
                <a:cubicBezTo>
                  <a:pt x="1088571" y="156791"/>
                  <a:pt x="1155864" y="338880"/>
                  <a:pt x="1235033" y="358672"/>
                </a:cubicBezTo>
                <a:cubicBezTo>
                  <a:pt x="1314202" y="378464"/>
                  <a:pt x="1411184" y="245856"/>
                  <a:pt x="1508166" y="251794"/>
                </a:cubicBezTo>
                <a:cubicBezTo>
                  <a:pt x="1605148" y="257732"/>
                  <a:pt x="1739734" y="410132"/>
                  <a:pt x="1816924" y="394298"/>
                </a:cubicBezTo>
                <a:cubicBezTo>
                  <a:pt x="1894114" y="378464"/>
                  <a:pt x="1921824" y="156791"/>
                  <a:pt x="1971304" y="156791"/>
                </a:cubicBezTo>
                <a:cubicBezTo>
                  <a:pt x="2020784" y="156791"/>
                  <a:pt x="2090057" y="354713"/>
                  <a:pt x="2113807" y="3942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66937" y="4262295"/>
            <a:ext cx="225974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1"/>
          </p:cNvCxnSpPr>
          <p:nvPr/>
        </p:nvCxnSpPr>
        <p:spPr>
          <a:xfrm>
            <a:off x="4427984" y="4262295"/>
            <a:ext cx="20920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932238" y="4262295"/>
            <a:ext cx="20920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发送信号波形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89160" y="4416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受到干扰波形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43244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接收端收到波形</a:t>
            </a:r>
          </a:p>
        </p:txBody>
      </p:sp>
    </p:spTree>
    <p:extLst>
      <p:ext uri="{BB962C8B-B14F-4D97-AF65-F5344CB8AC3E}">
        <p14:creationId xmlns:p14="http://schemas.microsoft.com/office/powerpoint/2010/main" val="100345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39" y="3673294"/>
            <a:ext cx="3381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93" y="1292721"/>
            <a:ext cx="609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0191" y="8231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电压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360" y="2207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时间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5588" y="1971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-1</a:t>
            </a:r>
            <a:endParaRPr lang="zh-CN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1119064" y="1483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</a:t>
            </a:r>
            <a:endParaRPr lang="zh-CN" altLang="en-US" sz="12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416433" y="1971800"/>
            <a:ext cx="6793572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432293" y="772010"/>
            <a:ext cx="0" cy="1683878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9862" y="27465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二进制码元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436096" y="2248799"/>
            <a:ext cx="0" cy="5222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40461" y="49982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时间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89190" y="47129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0</a:t>
            </a:r>
            <a:endParaRPr lang="zh-CN" altLang="en-US" sz="1200" b="1"/>
          </a:p>
        </p:txBody>
      </p:sp>
      <p:sp>
        <p:nvSpPr>
          <p:cNvPr id="56" name="TextBox 55"/>
          <p:cNvSpPr txBox="1"/>
          <p:nvPr/>
        </p:nvSpPr>
        <p:spPr>
          <a:xfrm>
            <a:off x="1089190" y="39820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3</a:t>
            </a:r>
            <a:endParaRPr lang="zh-CN" altLang="en-US" sz="1200" b="1"/>
          </a:p>
        </p:txBody>
      </p:sp>
      <p:cxnSp>
        <p:nvCxnSpPr>
          <p:cNvPr id="57" name="直接连接符 56"/>
          <p:cNvCxnSpPr/>
          <p:nvPr/>
        </p:nvCxnSpPr>
        <p:spPr>
          <a:xfrm>
            <a:off x="1470035" y="4834017"/>
            <a:ext cx="3822045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470035" y="3400672"/>
            <a:ext cx="0" cy="1683878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9190" y="44693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</a:t>
            </a:r>
            <a:endParaRPr lang="zh-CN" altLang="en-US" sz="1200" b="1"/>
          </a:p>
        </p:txBody>
      </p:sp>
      <p:sp>
        <p:nvSpPr>
          <p:cNvPr id="61" name="TextBox 60"/>
          <p:cNvSpPr txBox="1"/>
          <p:nvPr/>
        </p:nvSpPr>
        <p:spPr>
          <a:xfrm>
            <a:off x="1089190" y="42257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2</a:t>
            </a:r>
            <a:endParaRPr lang="zh-CN" altLang="en-US" sz="1200" b="1"/>
          </a:p>
        </p:txBody>
      </p:sp>
      <p:sp>
        <p:nvSpPr>
          <p:cNvPr id="62" name="TextBox 61"/>
          <p:cNvSpPr txBox="1"/>
          <p:nvPr/>
        </p:nvSpPr>
        <p:spPr>
          <a:xfrm>
            <a:off x="817320" y="34006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电压</a:t>
            </a:r>
          </a:p>
        </p:txBody>
      </p:sp>
    </p:spTree>
    <p:extLst>
      <p:ext uri="{BB962C8B-B14F-4D97-AF65-F5344CB8AC3E}">
        <p14:creationId xmlns:p14="http://schemas.microsoft.com/office/powerpoint/2010/main" val="7753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54700" y="34056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0</a:t>
            </a:r>
            <a:endParaRPr lang="zh-CN" altLang="en-US" sz="1100" b="1"/>
          </a:p>
        </p:txBody>
      </p:sp>
      <p:sp>
        <p:nvSpPr>
          <p:cNvPr id="10" name="TextBox 9"/>
          <p:cNvSpPr txBox="1"/>
          <p:nvPr/>
        </p:nvSpPr>
        <p:spPr>
          <a:xfrm>
            <a:off x="2054700" y="319029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1</a:t>
            </a:r>
            <a:endParaRPr lang="zh-CN" altLang="en-US" sz="1100" b="1"/>
          </a:p>
        </p:txBody>
      </p:sp>
      <p:sp>
        <p:nvSpPr>
          <p:cNvPr id="11" name="TextBox 10"/>
          <p:cNvSpPr txBox="1"/>
          <p:nvPr/>
        </p:nvSpPr>
        <p:spPr>
          <a:xfrm>
            <a:off x="2054700" y="27596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3</a:t>
            </a:r>
            <a:endParaRPr lang="zh-CN" altLang="en-US" sz="1100" b="1"/>
          </a:p>
        </p:txBody>
      </p:sp>
      <p:sp>
        <p:nvSpPr>
          <p:cNvPr id="12" name="TextBox 11"/>
          <p:cNvSpPr txBox="1"/>
          <p:nvPr/>
        </p:nvSpPr>
        <p:spPr>
          <a:xfrm>
            <a:off x="2054700" y="297495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2</a:t>
            </a:r>
            <a:endParaRPr lang="zh-CN" altLang="en-US" sz="1100" b="1"/>
          </a:p>
        </p:txBody>
      </p:sp>
      <p:sp>
        <p:nvSpPr>
          <p:cNvPr id="13" name="TextBox 12"/>
          <p:cNvSpPr txBox="1"/>
          <p:nvPr/>
        </p:nvSpPr>
        <p:spPr>
          <a:xfrm>
            <a:off x="2054700" y="25442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4</a:t>
            </a:r>
            <a:endParaRPr lang="zh-CN" altLang="en-US" sz="1100" b="1"/>
          </a:p>
        </p:txBody>
      </p:sp>
      <p:sp>
        <p:nvSpPr>
          <p:cNvPr id="14" name="TextBox 13"/>
          <p:cNvSpPr txBox="1"/>
          <p:nvPr/>
        </p:nvSpPr>
        <p:spPr>
          <a:xfrm>
            <a:off x="2054700" y="232894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5</a:t>
            </a:r>
            <a:endParaRPr lang="zh-CN" altLang="en-US" sz="1100" b="1"/>
          </a:p>
        </p:txBody>
      </p:sp>
      <p:sp>
        <p:nvSpPr>
          <p:cNvPr id="15" name="TextBox 14"/>
          <p:cNvSpPr txBox="1"/>
          <p:nvPr/>
        </p:nvSpPr>
        <p:spPr>
          <a:xfrm>
            <a:off x="2054700" y="211360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6</a:t>
            </a:r>
            <a:endParaRPr lang="zh-CN" altLang="en-US" sz="1100" b="1"/>
          </a:p>
        </p:txBody>
      </p:sp>
      <p:sp>
        <p:nvSpPr>
          <p:cNvPr id="16" name="TextBox 15"/>
          <p:cNvSpPr txBox="1"/>
          <p:nvPr/>
        </p:nvSpPr>
        <p:spPr>
          <a:xfrm>
            <a:off x="2054700" y="18982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7</a:t>
            </a:r>
            <a:endParaRPr lang="zh-CN" altLang="en-US" sz="1100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77" y="1531621"/>
            <a:ext cx="26670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25177" y="36512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时间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483768" y="3554560"/>
            <a:ext cx="3270426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483768" y="1124744"/>
            <a:ext cx="0" cy="2680349"/>
          </a:xfrm>
          <a:prstGeom prst="line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4438" y="12238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电压</a:t>
            </a:r>
          </a:p>
        </p:txBody>
      </p:sp>
    </p:spTree>
    <p:extLst>
      <p:ext uri="{BB962C8B-B14F-4D97-AF65-F5344CB8AC3E}">
        <p14:creationId xmlns:p14="http://schemas.microsoft.com/office/powerpoint/2010/main" val="249551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13495</TotalTime>
  <Words>1129</Words>
  <Application>Microsoft Office PowerPoint</Application>
  <PresentationFormat>全屏显示(4:3)</PresentationFormat>
  <Paragraphs>677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843</cp:revision>
  <dcterms:created xsi:type="dcterms:W3CDTF">2010-12-10T07:47:22Z</dcterms:created>
  <dcterms:modified xsi:type="dcterms:W3CDTF">2017-02-20T15:22:25Z</dcterms:modified>
</cp:coreProperties>
</file>