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90" r:id="rId3"/>
    <p:sldId id="391" r:id="rId4"/>
    <p:sldId id="392" r:id="rId5"/>
    <p:sldId id="393" r:id="rId6"/>
    <p:sldId id="398" r:id="rId7"/>
    <p:sldId id="394" r:id="rId8"/>
    <p:sldId id="395" r:id="rId9"/>
    <p:sldId id="396" r:id="rId10"/>
    <p:sldId id="397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011" autoAdjust="0"/>
  </p:normalViewPr>
  <p:slideViewPr>
    <p:cSldViewPr>
      <p:cViewPr varScale="1">
        <p:scale>
          <a:sx n="69" d="100"/>
          <a:sy n="69" d="100"/>
        </p:scale>
        <p:origin x="1860" y="48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07704" y="1496501"/>
            <a:ext cx="609191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网络设备模拟器</a:t>
            </a:r>
            <a:endParaRPr lang="en-US" altLang="zh-CN" sz="44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4" y="226594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2290" y="5094019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索取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  技术交流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视频教学网站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韩立刚老师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信：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信支付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 韩老师签名送书  并能获得课程所需软件 文档 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384376" cy="386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92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 flipV="1">
            <a:off x="4298868" y="2790089"/>
            <a:ext cx="3585500" cy="467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" idx="3"/>
          </p:cNvCxnSpPr>
          <p:nvPr/>
        </p:nvCxnSpPr>
        <p:spPr>
          <a:xfrm flipV="1">
            <a:off x="521806" y="2659684"/>
            <a:ext cx="268204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806" y="2160428"/>
            <a:ext cx="1043612" cy="9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587625"/>
            <a:ext cx="691530" cy="404929"/>
          </a:xfrm>
          <a:prstGeom prst="rect">
            <a:avLst/>
          </a:prstGeom>
          <a:noFill/>
        </p:spPr>
      </p:pic>
      <p:pic>
        <p:nvPicPr>
          <p:cNvPr id="4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62051"/>
            <a:ext cx="806908" cy="472490"/>
          </a:xfrm>
          <a:prstGeom prst="rect">
            <a:avLst/>
          </a:prstGeom>
          <a:noFill/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799" y="2063904"/>
            <a:ext cx="1043612" cy="9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439762"/>
            <a:ext cx="963624" cy="439844"/>
          </a:xfrm>
          <a:prstGeom prst="rect">
            <a:avLst/>
          </a:prstGeom>
          <a:noFill/>
        </p:spPr>
      </p:pic>
      <p:pic>
        <p:nvPicPr>
          <p:cNvPr id="7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565496"/>
            <a:ext cx="963624" cy="43984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72576" y="2897331"/>
            <a:ext cx="44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/>
              <a:t>R1</a:t>
            </a:r>
            <a:endParaRPr lang="zh-CN" altLang="en-US" sz="1400" b="1"/>
          </a:p>
        </p:txBody>
      </p:sp>
      <p:sp>
        <p:nvSpPr>
          <p:cNvPr id="9" name="TextBox 8"/>
          <p:cNvSpPr txBox="1"/>
          <p:nvPr/>
        </p:nvSpPr>
        <p:spPr>
          <a:xfrm>
            <a:off x="5422086" y="3006709"/>
            <a:ext cx="56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/>
              <a:t>R2</a:t>
            </a:r>
            <a:endParaRPr lang="zh-CN" altLang="en-US" sz="1400" b="1"/>
          </a:p>
        </p:txBody>
      </p:sp>
      <p:sp>
        <p:nvSpPr>
          <p:cNvPr id="11" name="TextBox 10"/>
          <p:cNvSpPr txBox="1"/>
          <p:nvPr/>
        </p:nvSpPr>
        <p:spPr>
          <a:xfrm>
            <a:off x="-377604" y="3267562"/>
            <a:ext cx="1277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WindowsXP</a:t>
            </a:r>
            <a:endParaRPr lang="zh-CN" altLang="en-US" sz="1100" b="1"/>
          </a:p>
        </p:txBody>
      </p:sp>
      <p:sp>
        <p:nvSpPr>
          <p:cNvPr id="12" name="TextBox 11"/>
          <p:cNvSpPr txBox="1"/>
          <p:nvPr/>
        </p:nvSpPr>
        <p:spPr>
          <a:xfrm>
            <a:off x="7716360" y="3234137"/>
            <a:ext cx="1278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Windows2003</a:t>
            </a:r>
            <a:endParaRPr lang="zh-CN" altLang="en-US" sz="1100" b="1"/>
          </a:p>
        </p:txBody>
      </p:sp>
      <p:sp>
        <p:nvSpPr>
          <p:cNvPr id="13" name="TextBox 12"/>
          <p:cNvSpPr txBox="1"/>
          <p:nvPr/>
        </p:nvSpPr>
        <p:spPr>
          <a:xfrm>
            <a:off x="1359274" y="2917185"/>
            <a:ext cx="899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/>
              <a:t>Switch1</a:t>
            </a:r>
          </a:p>
          <a:p>
            <a:r>
              <a:rPr lang="zh-CN" altLang="en-US" sz="1400" b="1" smtClean="0"/>
              <a:t>绑定到</a:t>
            </a:r>
            <a:endParaRPr lang="en-US" altLang="zh-CN" sz="1400" b="1" smtClean="0"/>
          </a:p>
          <a:p>
            <a:r>
              <a:rPr lang="en-US" altLang="zh-CN" sz="1400" b="1" smtClean="0"/>
              <a:t>VMNet1</a:t>
            </a:r>
            <a:endParaRPr lang="zh-CN" altLang="en-US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6496584" y="3067895"/>
            <a:ext cx="899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/>
              <a:t>Switch2</a:t>
            </a:r>
          </a:p>
          <a:p>
            <a:r>
              <a:rPr lang="zh-CN" altLang="en-US" sz="1400" b="1"/>
              <a:t>绑定到</a:t>
            </a:r>
            <a:endParaRPr lang="en-US" altLang="zh-CN" sz="1400" b="1" smtClean="0"/>
          </a:p>
          <a:p>
            <a:r>
              <a:rPr lang="en-US" altLang="zh-CN" sz="1400" b="1" smtClean="0"/>
              <a:t>VMNet8</a:t>
            </a:r>
            <a:endParaRPr lang="zh-CN" alt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1089950" y="2063904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192.168.10.0/24</a:t>
            </a:r>
            <a:endParaRPr lang="zh-CN" altLang="en-US" sz="1100" b="1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3794732" y="2646479"/>
            <a:ext cx="864176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298868" y="2646480"/>
            <a:ext cx="360040" cy="1903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4208" y="2076066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192.168.80.0/24</a:t>
            </a:r>
            <a:endParaRPr lang="zh-CN" altLang="en-US" sz="1100" b="1"/>
          </a:p>
        </p:txBody>
      </p:sp>
      <p:sp>
        <p:nvSpPr>
          <p:cNvPr id="32" name="TextBox 31"/>
          <p:cNvSpPr txBox="1"/>
          <p:nvPr/>
        </p:nvSpPr>
        <p:spPr>
          <a:xfrm>
            <a:off x="4096417" y="1919926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172.16.0.0/24</a:t>
            </a:r>
            <a:endParaRPr lang="zh-CN" altLang="en-US" sz="1100" b="1"/>
          </a:p>
        </p:txBody>
      </p:sp>
      <p:sp>
        <p:nvSpPr>
          <p:cNvPr id="33" name="TextBox 32"/>
          <p:cNvSpPr txBox="1"/>
          <p:nvPr/>
        </p:nvSpPr>
        <p:spPr>
          <a:xfrm>
            <a:off x="2258684" y="2225050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192.168.10.10</a:t>
            </a:r>
            <a:endParaRPr lang="zh-CN" altLang="en-US" sz="1100" b="1"/>
          </a:p>
        </p:txBody>
      </p:sp>
      <p:sp>
        <p:nvSpPr>
          <p:cNvPr id="34" name="TextBox 33"/>
          <p:cNvSpPr txBox="1"/>
          <p:nvPr/>
        </p:nvSpPr>
        <p:spPr>
          <a:xfrm>
            <a:off x="-426441" y="3495747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192.168.10.20</a:t>
            </a:r>
            <a:endParaRPr lang="zh-CN" altLang="en-US" sz="1100" b="1"/>
          </a:p>
        </p:txBody>
      </p:sp>
      <p:sp>
        <p:nvSpPr>
          <p:cNvPr id="35" name="TextBox 34"/>
          <p:cNvSpPr txBox="1"/>
          <p:nvPr/>
        </p:nvSpPr>
        <p:spPr>
          <a:xfrm>
            <a:off x="7746559" y="3495747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192.168.80.20</a:t>
            </a:r>
            <a:endParaRPr lang="zh-CN" altLang="en-US" sz="1100" b="1"/>
          </a:p>
        </p:txBody>
      </p:sp>
      <p:sp>
        <p:nvSpPr>
          <p:cNvPr id="36" name="TextBox 35"/>
          <p:cNvSpPr txBox="1"/>
          <p:nvPr/>
        </p:nvSpPr>
        <p:spPr>
          <a:xfrm>
            <a:off x="5686012" y="2384869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192.168.80.10</a:t>
            </a:r>
            <a:endParaRPr lang="zh-CN" altLang="en-US" sz="1100" b="1"/>
          </a:p>
        </p:txBody>
      </p:sp>
      <p:sp>
        <p:nvSpPr>
          <p:cNvPr id="37" name="TextBox 36"/>
          <p:cNvSpPr txBox="1"/>
          <p:nvPr/>
        </p:nvSpPr>
        <p:spPr>
          <a:xfrm>
            <a:off x="3439953" y="2225050"/>
            <a:ext cx="917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172.16.0.1</a:t>
            </a:r>
            <a:endParaRPr lang="zh-CN" altLang="en-US" sz="1100" b="1"/>
          </a:p>
        </p:txBody>
      </p:sp>
      <p:sp>
        <p:nvSpPr>
          <p:cNvPr id="38" name="TextBox 37"/>
          <p:cNvSpPr txBox="1"/>
          <p:nvPr/>
        </p:nvSpPr>
        <p:spPr>
          <a:xfrm>
            <a:off x="4644672" y="2407723"/>
            <a:ext cx="1078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172.16.0.2</a:t>
            </a:r>
            <a:endParaRPr lang="zh-CN" altLang="en-US" sz="1100" b="1"/>
          </a:p>
        </p:txBody>
      </p:sp>
    </p:spTree>
    <p:extLst>
      <p:ext uri="{BB962C8B-B14F-4D97-AF65-F5344CB8AC3E}">
        <p14:creationId xmlns:p14="http://schemas.microsoft.com/office/powerpoint/2010/main" val="232013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4" y="2624046"/>
            <a:ext cx="74771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078" y="1572310"/>
            <a:ext cx="963624" cy="439844"/>
          </a:xfrm>
          <a:prstGeom prst="rect">
            <a:avLst/>
          </a:prstGeom>
          <a:noFill/>
        </p:spPr>
      </p:pic>
      <p:pic>
        <p:nvPicPr>
          <p:cNvPr id="5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969" y="1569994"/>
            <a:ext cx="963624" cy="439844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 flipH="1" flipV="1">
            <a:off x="1547664" y="2009838"/>
            <a:ext cx="387560" cy="17792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3" idx="2"/>
          </p:cNvCxnSpPr>
          <p:nvPr/>
        </p:nvCxnSpPr>
        <p:spPr>
          <a:xfrm flipV="1">
            <a:off x="2627784" y="1196752"/>
            <a:ext cx="62323" cy="25922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2"/>
          </p:cNvCxnSpPr>
          <p:nvPr/>
        </p:nvCxnSpPr>
        <p:spPr>
          <a:xfrm flipV="1">
            <a:off x="3499192" y="2012154"/>
            <a:ext cx="545698" cy="17768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11189" y="2009838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VMNet1</a:t>
            </a:r>
            <a:endParaRPr lang="zh-CN" altLang="en-US" sz="1600" b="1"/>
          </a:p>
        </p:txBody>
      </p:sp>
      <p:sp>
        <p:nvSpPr>
          <p:cNvPr id="16" name="矩形 15"/>
          <p:cNvSpPr/>
          <p:nvPr/>
        </p:nvSpPr>
        <p:spPr>
          <a:xfrm>
            <a:off x="1753632" y="1956035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VMNet2</a:t>
            </a:r>
            <a:endParaRPr lang="zh-CN" altLang="en-US" sz="1600" b="1"/>
          </a:p>
        </p:txBody>
      </p:sp>
      <p:sp>
        <p:nvSpPr>
          <p:cNvPr id="17" name="矩形 16"/>
          <p:cNvSpPr/>
          <p:nvPr/>
        </p:nvSpPr>
        <p:spPr>
          <a:xfrm>
            <a:off x="3132369" y="1964517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VMNet8</a:t>
            </a:r>
            <a:endParaRPr lang="zh-CN" altLang="en-US" sz="1600" b="1"/>
          </a:p>
        </p:txBody>
      </p:sp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366" y="476672"/>
            <a:ext cx="7526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3301" y="476672"/>
            <a:ext cx="7526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805" y="476672"/>
            <a:ext cx="7526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2107" y="476672"/>
            <a:ext cx="7526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2130" y="476672"/>
            <a:ext cx="7526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/>
        </p:nvCxnSpPr>
        <p:spPr>
          <a:xfrm flipH="1" flipV="1">
            <a:off x="755576" y="1196752"/>
            <a:ext cx="415786" cy="400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972" y="1569994"/>
            <a:ext cx="963624" cy="439844"/>
          </a:xfrm>
          <a:prstGeom prst="rect">
            <a:avLst/>
          </a:prstGeom>
          <a:noFill/>
        </p:spPr>
      </p:pic>
      <p:cxnSp>
        <p:nvCxnSpPr>
          <p:cNvPr id="31" name="直接连接符 30"/>
          <p:cNvCxnSpPr>
            <a:stCxn id="4" idx="0"/>
            <a:endCxn id="19" idx="2"/>
          </p:cNvCxnSpPr>
          <p:nvPr/>
        </p:nvCxnSpPr>
        <p:spPr>
          <a:xfrm flipH="1" flipV="1">
            <a:off x="3889603" y="1196752"/>
            <a:ext cx="155287" cy="3755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265904" y="1196752"/>
            <a:ext cx="378104" cy="400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0"/>
          </p:cNvCxnSpPr>
          <p:nvPr/>
        </p:nvCxnSpPr>
        <p:spPr>
          <a:xfrm flipV="1">
            <a:off x="1450781" y="1196752"/>
            <a:ext cx="0" cy="3732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6042" y="6027523"/>
            <a:ext cx="806908" cy="472490"/>
          </a:xfrm>
          <a:prstGeom prst="rect">
            <a:avLst/>
          </a:prstGeom>
          <a:noFill/>
        </p:spPr>
      </p:pic>
      <p:pic>
        <p:nvPicPr>
          <p:cNvPr id="50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2619" y="6009181"/>
            <a:ext cx="806908" cy="472490"/>
          </a:xfrm>
          <a:prstGeom prst="rect">
            <a:avLst/>
          </a:prstGeom>
          <a:noFill/>
        </p:spPr>
      </p:pic>
      <p:pic>
        <p:nvPicPr>
          <p:cNvPr id="51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2372" y="6088514"/>
            <a:ext cx="963624" cy="439844"/>
          </a:xfrm>
          <a:prstGeom prst="rect">
            <a:avLst/>
          </a:prstGeom>
          <a:noFill/>
        </p:spPr>
      </p:pic>
      <p:sp>
        <p:nvSpPr>
          <p:cNvPr id="52" name="矩形 51"/>
          <p:cNvSpPr/>
          <p:nvPr/>
        </p:nvSpPr>
        <p:spPr>
          <a:xfrm>
            <a:off x="-365994" y="6529529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Switch1</a:t>
            </a:r>
            <a:endParaRPr lang="zh-CN" altLang="en-US" sz="1600" b="1"/>
          </a:p>
        </p:txBody>
      </p:sp>
      <p:pic>
        <p:nvPicPr>
          <p:cNvPr id="53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6541" y="6052131"/>
            <a:ext cx="963624" cy="439844"/>
          </a:xfrm>
          <a:prstGeom prst="rect">
            <a:avLst/>
          </a:prstGeom>
          <a:noFill/>
        </p:spPr>
      </p:pic>
      <p:sp>
        <p:nvSpPr>
          <p:cNvPr id="54" name="矩形 53"/>
          <p:cNvSpPr/>
          <p:nvPr/>
        </p:nvSpPr>
        <p:spPr>
          <a:xfrm>
            <a:off x="4814605" y="6393386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Switch2</a:t>
            </a:r>
            <a:endParaRPr lang="zh-CN" altLang="en-US" sz="1600" b="1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395536" y="4481597"/>
            <a:ext cx="1256490" cy="1606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3600607" y="4481597"/>
            <a:ext cx="1694257" cy="15275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91894" y="6272053"/>
            <a:ext cx="8607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3"/>
          </p:cNvCxnSpPr>
          <p:nvPr/>
        </p:nvCxnSpPr>
        <p:spPr>
          <a:xfrm>
            <a:off x="4389527" y="6245426"/>
            <a:ext cx="675414" cy="8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192950" y="6235122"/>
            <a:ext cx="8607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485626" y="6344329"/>
            <a:ext cx="11353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485626" y="6235122"/>
            <a:ext cx="568069" cy="1092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606759" y="6415354"/>
            <a:ext cx="445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R1</a:t>
            </a:r>
            <a:endParaRPr lang="zh-CN" altLang="en-US" sz="1600" b="1"/>
          </a:p>
        </p:txBody>
      </p:sp>
      <p:sp>
        <p:nvSpPr>
          <p:cNvPr id="80" name="矩形 79"/>
          <p:cNvSpPr/>
          <p:nvPr/>
        </p:nvSpPr>
        <p:spPr>
          <a:xfrm>
            <a:off x="3821806" y="6472164"/>
            <a:ext cx="445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R2</a:t>
            </a:r>
            <a:endParaRPr lang="zh-CN" altLang="en-US" sz="1600" b="1"/>
          </a:p>
        </p:txBody>
      </p:sp>
      <p:sp>
        <p:nvSpPr>
          <p:cNvPr id="81" name="矩形 80"/>
          <p:cNvSpPr/>
          <p:nvPr/>
        </p:nvSpPr>
        <p:spPr>
          <a:xfrm rot="18514002">
            <a:off x="-243176" y="5179304"/>
            <a:ext cx="1994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Switch1</a:t>
            </a:r>
            <a:r>
              <a:rPr lang="zh-CN" altLang="en-US" sz="1600" b="1" smtClean="0"/>
              <a:t>绑定该网卡</a:t>
            </a:r>
            <a:endParaRPr lang="zh-CN" altLang="en-US" sz="1600" b="1"/>
          </a:p>
        </p:txBody>
      </p:sp>
      <p:sp>
        <p:nvSpPr>
          <p:cNvPr id="83" name="矩形 82"/>
          <p:cNvSpPr/>
          <p:nvPr/>
        </p:nvSpPr>
        <p:spPr>
          <a:xfrm rot="2530883">
            <a:off x="3677211" y="5023983"/>
            <a:ext cx="1994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Switch2</a:t>
            </a:r>
            <a:r>
              <a:rPr lang="zh-CN" altLang="en-US" sz="1600" b="1" smtClean="0"/>
              <a:t>绑定该网卡</a:t>
            </a:r>
            <a:endParaRPr lang="zh-CN" altLang="en-US" sz="1600" b="1"/>
          </a:p>
        </p:txBody>
      </p:sp>
      <p:sp>
        <p:nvSpPr>
          <p:cNvPr id="85" name="矩形 84"/>
          <p:cNvSpPr/>
          <p:nvPr/>
        </p:nvSpPr>
        <p:spPr>
          <a:xfrm>
            <a:off x="-351224" y="1227677"/>
            <a:ext cx="1356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WindowsXP</a:t>
            </a:r>
            <a:endParaRPr lang="zh-CN" altLang="en-US" sz="1600" b="1"/>
          </a:p>
        </p:txBody>
      </p:sp>
      <p:sp>
        <p:nvSpPr>
          <p:cNvPr id="86" name="矩形 85"/>
          <p:cNvSpPr/>
          <p:nvPr/>
        </p:nvSpPr>
        <p:spPr>
          <a:xfrm>
            <a:off x="4616729" y="1215254"/>
            <a:ext cx="1539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Windows2003</a:t>
            </a:r>
            <a:endParaRPr lang="zh-CN" altLang="en-US" sz="1600" b="1"/>
          </a:p>
        </p:txBody>
      </p:sp>
      <p:sp>
        <p:nvSpPr>
          <p:cNvPr id="87" name="矩形 86"/>
          <p:cNvSpPr/>
          <p:nvPr/>
        </p:nvSpPr>
        <p:spPr>
          <a:xfrm>
            <a:off x="5510095" y="4877619"/>
            <a:ext cx="16321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smtClean="0"/>
              <a:t>物理机上的网卡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33546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981075"/>
            <a:ext cx="7953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任意多边形 4"/>
          <p:cNvSpPr/>
          <p:nvPr/>
        </p:nvSpPr>
        <p:spPr>
          <a:xfrm>
            <a:off x="1840675" y="2481943"/>
            <a:ext cx="1793174" cy="679691"/>
          </a:xfrm>
          <a:custGeom>
            <a:avLst/>
            <a:gdLst>
              <a:gd name="connsiteX0" fmla="*/ 0 w 1793174"/>
              <a:gd name="connsiteY0" fmla="*/ 0 h 679691"/>
              <a:gd name="connsiteX1" fmla="*/ 1092530 w 1793174"/>
              <a:gd name="connsiteY1" fmla="*/ 629392 h 679691"/>
              <a:gd name="connsiteX2" fmla="*/ 1793174 w 1793174"/>
              <a:gd name="connsiteY2" fmla="*/ 641267 h 67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174" h="679691">
                <a:moveTo>
                  <a:pt x="0" y="0"/>
                </a:moveTo>
                <a:cubicBezTo>
                  <a:pt x="396834" y="261257"/>
                  <a:pt x="793668" y="522514"/>
                  <a:pt x="1092530" y="629392"/>
                </a:cubicBezTo>
                <a:cubicBezTo>
                  <a:pt x="1391392" y="736270"/>
                  <a:pt x="1676400" y="639288"/>
                  <a:pt x="1793174" y="641267"/>
                </a:cubicBezTo>
              </a:path>
            </a:pathLst>
          </a:cu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698171" y="2517569"/>
            <a:ext cx="3645725" cy="935581"/>
          </a:xfrm>
          <a:custGeom>
            <a:avLst/>
            <a:gdLst>
              <a:gd name="connsiteX0" fmla="*/ 0 w 3645725"/>
              <a:gd name="connsiteY0" fmla="*/ 0 h 935581"/>
              <a:gd name="connsiteX1" fmla="*/ 1318161 w 3645725"/>
              <a:gd name="connsiteY1" fmla="*/ 914400 h 935581"/>
              <a:gd name="connsiteX2" fmla="*/ 3645725 w 3645725"/>
              <a:gd name="connsiteY2" fmla="*/ 665018 h 93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5725" h="935581">
                <a:moveTo>
                  <a:pt x="0" y="0"/>
                </a:moveTo>
                <a:cubicBezTo>
                  <a:pt x="355270" y="401782"/>
                  <a:pt x="710540" y="803564"/>
                  <a:pt x="1318161" y="914400"/>
                </a:cubicBezTo>
                <a:cubicBezTo>
                  <a:pt x="1925782" y="1025236"/>
                  <a:pt x="3645725" y="665018"/>
                  <a:pt x="3645725" y="665018"/>
                </a:cubicBezTo>
              </a:path>
            </a:pathLst>
          </a:cu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66527" y="3453150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拖拽</a:t>
            </a:r>
          </a:p>
        </p:txBody>
      </p:sp>
      <p:sp>
        <p:nvSpPr>
          <p:cNvPr id="9" name="矩形 8"/>
          <p:cNvSpPr/>
          <p:nvPr/>
        </p:nvSpPr>
        <p:spPr>
          <a:xfrm>
            <a:off x="2737262" y="2816082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拖拽</a:t>
            </a:r>
          </a:p>
        </p:txBody>
      </p:sp>
    </p:spTree>
    <p:extLst>
      <p:ext uri="{BB962C8B-B14F-4D97-AF65-F5344CB8AC3E}">
        <p14:creationId xmlns:p14="http://schemas.microsoft.com/office/powerpoint/2010/main" val="290488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945504"/>
            <a:ext cx="7953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任意多边形 1"/>
          <p:cNvSpPr/>
          <p:nvPr/>
        </p:nvSpPr>
        <p:spPr>
          <a:xfrm>
            <a:off x="1983179" y="2719449"/>
            <a:ext cx="807522" cy="673186"/>
          </a:xfrm>
          <a:custGeom>
            <a:avLst/>
            <a:gdLst>
              <a:gd name="connsiteX0" fmla="*/ 0 w 807522"/>
              <a:gd name="connsiteY0" fmla="*/ 0 h 673186"/>
              <a:gd name="connsiteX1" fmla="*/ 498764 w 807522"/>
              <a:gd name="connsiteY1" fmla="*/ 605642 h 673186"/>
              <a:gd name="connsiteX2" fmla="*/ 807522 w 807522"/>
              <a:gd name="connsiteY2" fmla="*/ 665019 h 67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22" h="673186">
                <a:moveTo>
                  <a:pt x="0" y="0"/>
                </a:moveTo>
                <a:cubicBezTo>
                  <a:pt x="182088" y="247403"/>
                  <a:pt x="364177" y="494806"/>
                  <a:pt x="498764" y="605642"/>
                </a:cubicBezTo>
                <a:cubicBezTo>
                  <a:pt x="633351" y="716478"/>
                  <a:pt x="756062" y="655123"/>
                  <a:pt x="807522" y="665019"/>
                </a:cubicBezTo>
              </a:path>
            </a:pathLst>
          </a:cu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888175" y="2713433"/>
            <a:ext cx="4628041" cy="1219624"/>
          </a:xfrm>
          <a:custGeom>
            <a:avLst/>
            <a:gdLst>
              <a:gd name="connsiteX0" fmla="*/ 0 w 4607626"/>
              <a:gd name="connsiteY0" fmla="*/ 0 h 1407529"/>
              <a:gd name="connsiteX1" fmla="*/ 1080655 w 4607626"/>
              <a:gd name="connsiteY1" fmla="*/ 1365663 h 1407529"/>
              <a:gd name="connsiteX2" fmla="*/ 4607626 w 4607626"/>
              <a:gd name="connsiteY2" fmla="*/ 1056904 h 140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626" h="1407529">
                <a:moveTo>
                  <a:pt x="0" y="0"/>
                </a:moveTo>
                <a:cubicBezTo>
                  <a:pt x="156358" y="594756"/>
                  <a:pt x="312717" y="1189512"/>
                  <a:pt x="1080655" y="1365663"/>
                </a:cubicBezTo>
                <a:cubicBezTo>
                  <a:pt x="1848593" y="1541814"/>
                  <a:pt x="4017818" y="1108364"/>
                  <a:pt x="4607626" y="1056904"/>
                </a:cubicBezTo>
              </a:path>
            </a:pathLst>
          </a:cu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5503" y="3619884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拖拽</a:t>
            </a:r>
          </a:p>
        </p:txBody>
      </p:sp>
    </p:spTree>
    <p:extLst>
      <p:ext uri="{BB962C8B-B14F-4D97-AF65-F5344CB8AC3E}">
        <p14:creationId xmlns:p14="http://schemas.microsoft.com/office/powerpoint/2010/main" val="6653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900113"/>
            <a:ext cx="90487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2627784" y="1844824"/>
            <a:ext cx="1584176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355976" y="1880828"/>
            <a:ext cx="0" cy="10081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572000" y="1844824"/>
            <a:ext cx="1512168" cy="10441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9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11" y="0"/>
            <a:ext cx="9591675" cy="715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106117" y="1345455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smtClean="0"/>
              <a:t>启动全部设备</a:t>
            </a:r>
            <a:endParaRPr lang="zh-CN" altLang="en-US" sz="1600" b="1"/>
          </a:p>
        </p:txBody>
      </p:sp>
      <p:sp>
        <p:nvSpPr>
          <p:cNvPr id="4" name="矩形 3"/>
          <p:cNvSpPr/>
          <p:nvPr/>
        </p:nvSpPr>
        <p:spPr>
          <a:xfrm>
            <a:off x="5778525" y="4242575"/>
            <a:ext cx="1838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smtClean="0"/>
              <a:t>只启动选定路由器</a:t>
            </a:r>
            <a:endParaRPr lang="zh-CN" altLang="en-US" sz="1600" b="1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70710" y="908720"/>
            <a:ext cx="0" cy="5087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778226" y="4581129"/>
            <a:ext cx="1712496" cy="7920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2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04887"/>
            <a:ext cx="66198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439745" y="3708426"/>
            <a:ext cx="1627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/>
              <a:t>PPP</a:t>
            </a:r>
            <a:r>
              <a:rPr lang="zh-CN" altLang="en-US" sz="1600" b="1" smtClean="0"/>
              <a:t>协议帧格式</a:t>
            </a:r>
            <a:endParaRPr lang="zh-CN" altLang="en-US" sz="1600" b="1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187624" y="3877703"/>
            <a:ext cx="69848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4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74" y="3212976"/>
            <a:ext cx="72961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165758" y="3763778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smtClean="0"/>
              <a:t>以太网帧格式</a:t>
            </a:r>
            <a:endParaRPr lang="zh-CN" altLang="en-US" sz="1600" b="1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259632" y="3933055"/>
            <a:ext cx="69848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13271</TotalTime>
  <Words>100</Words>
  <Application>Microsoft Office PowerPoint</Application>
  <PresentationFormat>全屏显示(4:3)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ligang 975han</cp:lastModifiedBy>
  <cp:revision>839</cp:revision>
  <dcterms:created xsi:type="dcterms:W3CDTF">2010-12-10T07:47:22Z</dcterms:created>
  <dcterms:modified xsi:type="dcterms:W3CDTF">2017-02-20T15:22:09Z</dcterms:modified>
</cp:coreProperties>
</file>