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89" r:id="rId4"/>
    <p:sldId id="293" r:id="rId5"/>
    <p:sldId id="294" r:id="rId6"/>
    <p:sldId id="297" r:id="rId7"/>
    <p:sldId id="298" r:id="rId8"/>
    <p:sldId id="299" r:id="rId9"/>
    <p:sldId id="300" r:id="rId10"/>
    <p:sldId id="302" r:id="rId11"/>
    <p:sldId id="295" r:id="rId12"/>
    <p:sldId id="296" r:id="rId13"/>
    <p:sldId id="306" r:id="rId14"/>
    <p:sldId id="30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14" autoAdjust="0"/>
  </p:normalViewPr>
  <p:slideViewPr>
    <p:cSldViewPr snapToGrid="0">
      <p:cViewPr varScale="1">
        <p:scale>
          <a:sx n="73" d="100"/>
          <a:sy n="73" d="100"/>
        </p:scale>
        <p:origin x="247" y="31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ri Kahana" userId="46fbe97a-eed4-4953-a094-a7beb0fe748a" providerId="ADAL" clId="{242E3243-AE27-4D10-A3B8-5597ADB551E2}"/>
    <pc:docChg chg="undo redo custSel addSld delSld modSld sldOrd delMainMaster">
      <pc:chgData name="Omri Kahana" userId="46fbe97a-eed4-4953-a094-a7beb0fe748a" providerId="ADAL" clId="{242E3243-AE27-4D10-A3B8-5597ADB551E2}" dt="2024-01-28T11:27:49.788" v="3708" actId="20577"/>
      <pc:docMkLst>
        <pc:docMk/>
      </pc:docMkLst>
      <pc:sldChg chg="addSp delSp modSp mod modClrScheme chgLayout">
        <pc:chgData name="Omri Kahana" userId="46fbe97a-eed4-4953-a094-a7beb0fe748a" providerId="ADAL" clId="{242E3243-AE27-4D10-A3B8-5597ADB551E2}" dt="2024-01-28T07:20:35.594" v="6" actId="1076"/>
        <pc:sldMkLst>
          <pc:docMk/>
          <pc:sldMk cId="1809782351" sldId="257"/>
        </pc:sldMkLst>
        <pc:spChg chg="mod ord">
          <ac:chgData name="Omri Kahana" userId="46fbe97a-eed4-4953-a094-a7beb0fe748a" providerId="ADAL" clId="{242E3243-AE27-4D10-A3B8-5597ADB551E2}" dt="2024-01-28T07:20:21.613" v="0" actId="700"/>
          <ac:spMkLst>
            <pc:docMk/>
            <pc:sldMk cId="1809782351" sldId="257"/>
            <ac:spMk id="2" creationId="{7E9F04CD-130F-C843-D58E-B292B2A95E14}"/>
          </ac:spMkLst>
        </pc:spChg>
        <pc:spChg chg="add del mod ord">
          <ac:chgData name="Omri Kahana" userId="46fbe97a-eed4-4953-a094-a7beb0fe748a" providerId="ADAL" clId="{242E3243-AE27-4D10-A3B8-5597ADB551E2}" dt="2024-01-28T07:20:26.406" v="2" actId="478"/>
          <ac:spMkLst>
            <pc:docMk/>
            <pc:sldMk cId="1809782351" sldId="257"/>
            <ac:spMk id="3" creationId="{548B3F0E-7447-424D-A799-CB05FA2E98F8}"/>
          </ac:spMkLst>
        </pc:spChg>
        <pc:picChg chg="mod ord">
          <ac:chgData name="Omri Kahana" userId="46fbe97a-eed4-4953-a094-a7beb0fe748a" providerId="ADAL" clId="{242E3243-AE27-4D10-A3B8-5597ADB551E2}" dt="2024-01-28T07:20:35.594" v="6" actId="1076"/>
          <ac:picMkLst>
            <pc:docMk/>
            <pc:sldMk cId="1809782351" sldId="257"/>
            <ac:picMk id="7" creationId="{1E4E384C-178B-0FFA-27AE-38E86717DFD8}"/>
          </ac:picMkLst>
        </pc:picChg>
      </pc:sldChg>
      <pc:sldChg chg="addSp delSp modSp mod chgLayout">
        <pc:chgData name="Omri Kahana" userId="46fbe97a-eed4-4953-a094-a7beb0fe748a" providerId="ADAL" clId="{242E3243-AE27-4D10-A3B8-5597ADB551E2}" dt="2024-01-28T08:24:20.329" v="209" actId="113"/>
        <pc:sldMkLst>
          <pc:docMk/>
          <pc:sldMk cId="743785471" sldId="259"/>
        </pc:sldMkLst>
        <pc:spChg chg="mod ord">
          <ac:chgData name="Omri Kahana" userId="46fbe97a-eed4-4953-a094-a7beb0fe748a" providerId="ADAL" clId="{242E3243-AE27-4D10-A3B8-5597ADB551E2}" dt="2024-01-28T08:23:41.303" v="207" actId="6264"/>
          <ac:spMkLst>
            <pc:docMk/>
            <pc:sldMk cId="743785471" sldId="259"/>
            <ac:spMk id="2" creationId="{7E9F04CD-130F-C843-D58E-B292B2A95E14}"/>
          </ac:spMkLst>
        </pc:spChg>
        <pc:spChg chg="add del mod">
          <ac:chgData name="Omri Kahana" userId="46fbe97a-eed4-4953-a094-a7beb0fe748a" providerId="ADAL" clId="{242E3243-AE27-4D10-A3B8-5597ADB551E2}" dt="2024-01-28T08:23:41.303" v="207" actId="6264"/>
          <ac:spMkLst>
            <pc:docMk/>
            <pc:sldMk cId="743785471" sldId="259"/>
            <ac:spMk id="3" creationId="{F2E9C34B-D22C-4CA7-91C5-CDA4DA8CB578}"/>
          </ac:spMkLst>
        </pc:spChg>
        <pc:spChg chg="mod ord">
          <ac:chgData name="Omri Kahana" userId="46fbe97a-eed4-4953-a094-a7beb0fe748a" providerId="ADAL" clId="{242E3243-AE27-4D10-A3B8-5597ADB551E2}" dt="2024-01-28T08:24:20.329" v="209" actId="113"/>
          <ac:spMkLst>
            <pc:docMk/>
            <pc:sldMk cId="743785471" sldId="259"/>
            <ac:spMk id="4" creationId="{FD6C485D-D4F2-30DC-C98B-9B597C1645F6}"/>
          </ac:spMkLst>
        </pc:spChg>
        <pc:spChg chg="add del mod">
          <ac:chgData name="Omri Kahana" userId="46fbe97a-eed4-4953-a094-a7beb0fe748a" providerId="ADAL" clId="{242E3243-AE27-4D10-A3B8-5597ADB551E2}" dt="2024-01-28T08:23:41.303" v="207" actId="6264"/>
          <ac:spMkLst>
            <pc:docMk/>
            <pc:sldMk cId="743785471" sldId="259"/>
            <ac:spMk id="5" creationId="{BD3BC716-D4BF-41F1-81CF-2FE680A479FB}"/>
          </ac:spMkLst>
        </pc:spChg>
      </pc:sldChg>
      <pc:sldChg chg="ord">
        <pc:chgData name="Omri Kahana" userId="46fbe97a-eed4-4953-a094-a7beb0fe748a" providerId="ADAL" clId="{242E3243-AE27-4D10-A3B8-5597ADB551E2}" dt="2024-01-28T07:21:09.141" v="8"/>
        <pc:sldMkLst>
          <pc:docMk/>
          <pc:sldMk cId="1478075859" sldId="260"/>
        </pc:sldMkLst>
      </pc:sldChg>
      <pc:sldChg chg="addSp delSp modSp mod chgLayout">
        <pc:chgData name="Omri Kahana" userId="46fbe97a-eed4-4953-a094-a7beb0fe748a" providerId="ADAL" clId="{242E3243-AE27-4D10-A3B8-5597ADB551E2}" dt="2024-01-28T07:22:43.568" v="23" actId="14100"/>
        <pc:sldMkLst>
          <pc:docMk/>
          <pc:sldMk cId="3450128181" sldId="261"/>
        </pc:sldMkLst>
        <pc:spChg chg="mod ord">
          <ac:chgData name="Omri Kahana" userId="46fbe97a-eed4-4953-a094-a7beb0fe748a" providerId="ADAL" clId="{242E3243-AE27-4D10-A3B8-5597ADB551E2}" dt="2024-01-28T07:21:24.638" v="10" actId="6264"/>
          <ac:spMkLst>
            <pc:docMk/>
            <pc:sldMk cId="3450128181" sldId="261"/>
            <ac:spMk id="2" creationId="{9C4758BE-3F9B-BA9F-B5C8-C990DEA40622}"/>
          </ac:spMkLst>
        </pc:spChg>
        <pc:spChg chg="mod ord">
          <ac:chgData name="Omri Kahana" userId="46fbe97a-eed4-4953-a094-a7beb0fe748a" providerId="ADAL" clId="{242E3243-AE27-4D10-A3B8-5597ADB551E2}" dt="2024-01-28T07:22:43.568" v="23" actId="14100"/>
          <ac:spMkLst>
            <pc:docMk/>
            <pc:sldMk cId="3450128181" sldId="261"/>
            <ac:spMk id="3" creationId="{C9951B90-8A57-F520-0CA6-BCA36011C1B7}"/>
          </ac:spMkLst>
        </pc:spChg>
        <pc:spChg chg="add del mod">
          <ac:chgData name="Omri Kahana" userId="46fbe97a-eed4-4953-a094-a7beb0fe748a" providerId="ADAL" clId="{242E3243-AE27-4D10-A3B8-5597ADB551E2}" dt="2024-01-28T07:21:24.638" v="10" actId="6264"/>
          <ac:spMkLst>
            <pc:docMk/>
            <pc:sldMk cId="3450128181" sldId="261"/>
            <ac:spMk id="4" creationId="{52B9BFBC-CA45-455E-9AF3-1DBB39E0BBED}"/>
          </ac:spMkLst>
        </pc:spChg>
        <pc:spChg chg="add del mod">
          <ac:chgData name="Omri Kahana" userId="46fbe97a-eed4-4953-a094-a7beb0fe748a" providerId="ADAL" clId="{242E3243-AE27-4D10-A3B8-5597ADB551E2}" dt="2024-01-28T07:21:24.638" v="10" actId="6264"/>
          <ac:spMkLst>
            <pc:docMk/>
            <pc:sldMk cId="3450128181" sldId="261"/>
            <ac:spMk id="5" creationId="{3F3075B5-7FD0-4F99-A844-6F3D0E64CE2D}"/>
          </ac:spMkLst>
        </pc:spChg>
      </pc:sldChg>
      <pc:sldChg chg="modSp mod">
        <pc:chgData name="Omri Kahana" userId="46fbe97a-eed4-4953-a094-a7beb0fe748a" providerId="ADAL" clId="{242E3243-AE27-4D10-A3B8-5597ADB551E2}" dt="2024-01-28T07:27:33.899" v="69" actId="20577"/>
        <pc:sldMkLst>
          <pc:docMk/>
          <pc:sldMk cId="1305358035" sldId="262"/>
        </pc:sldMkLst>
        <pc:spChg chg="mod">
          <ac:chgData name="Omri Kahana" userId="46fbe97a-eed4-4953-a094-a7beb0fe748a" providerId="ADAL" clId="{242E3243-AE27-4D10-A3B8-5597ADB551E2}" dt="2024-01-28T07:27:33.899" v="69" actId="20577"/>
          <ac:spMkLst>
            <pc:docMk/>
            <pc:sldMk cId="1305358035" sldId="262"/>
            <ac:spMk id="3" creationId="{5542964B-DED9-F8E6-3D5B-CC4035A26A3A}"/>
          </ac:spMkLst>
        </pc:spChg>
      </pc:sldChg>
      <pc:sldChg chg="modSp mod">
        <pc:chgData name="Omri Kahana" userId="46fbe97a-eed4-4953-a094-a7beb0fe748a" providerId="ADAL" clId="{242E3243-AE27-4D10-A3B8-5597ADB551E2}" dt="2024-01-28T07:29:00.861" v="139" actId="20577"/>
        <pc:sldMkLst>
          <pc:docMk/>
          <pc:sldMk cId="3653462626" sldId="263"/>
        </pc:sldMkLst>
        <pc:spChg chg="mod">
          <ac:chgData name="Omri Kahana" userId="46fbe97a-eed4-4953-a094-a7beb0fe748a" providerId="ADAL" clId="{242E3243-AE27-4D10-A3B8-5597ADB551E2}" dt="2024-01-28T07:29:00.861" v="139" actId="20577"/>
          <ac:spMkLst>
            <pc:docMk/>
            <pc:sldMk cId="3653462626" sldId="263"/>
            <ac:spMk id="3" creationId="{5542964B-DED9-F8E6-3D5B-CC4035A26A3A}"/>
          </ac:spMkLst>
        </pc:spChg>
      </pc:sldChg>
      <pc:sldChg chg="del">
        <pc:chgData name="Omri Kahana" userId="46fbe97a-eed4-4953-a094-a7beb0fe748a" providerId="ADAL" clId="{242E3243-AE27-4D10-A3B8-5597ADB551E2}" dt="2024-01-28T08:59:45.253" v="1141" actId="47"/>
        <pc:sldMkLst>
          <pc:docMk/>
          <pc:sldMk cId="3728348397" sldId="272"/>
        </pc:sldMkLst>
      </pc:sldChg>
      <pc:sldChg chg="modSp mod">
        <pc:chgData name="Omri Kahana" userId="46fbe97a-eed4-4953-a094-a7beb0fe748a" providerId="ADAL" clId="{242E3243-AE27-4D10-A3B8-5597ADB551E2}" dt="2024-01-28T08:55:14.856" v="1058" actId="12"/>
        <pc:sldMkLst>
          <pc:docMk/>
          <pc:sldMk cId="2884116050" sldId="273"/>
        </pc:sldMkLst>
        <pc:spChg chg="mod">
          <ac:chgData name="Omri Kahana" userId="46fbe97a-eed4-4953-a094-a7beb0fe748a" providerId="ADAL" clId="{242E3243-AE27-4D10-A3B8-5597ADB551E2}" dt="2024-01-28T08:55:14.856" v="1058" actId="12"/>
          <ac:spMkLst>
            <pc:docMk/>
            <pc:sldMk cId="2884116050" sldId="273"/>
            <ac:spMk id="3" creationId="{433BADF0-A9C9-8904-CCF9-87E02B28BF47}"/>
          </ac:spMkLst>
        </pc:spChg>
      </pc:sldChg>
      <pc:sldChg chg="modSp mod">
        <pc:chgData name="Omri Kahana" userId="46fbe97a-eed4-4953-a094-a7beb0fe748a" providerId="ADAL" clId="{242E3243-AE27-4D10-A3B8-5597ADB551E2}" dt="2024-01-28T08:20:16.193" v="205" actId="113"/>
        <pc:sldMkLst>
          <pc:docMk/>
          <pc:sldMk cId="1319030972" sldId="282"/>
        </pc:sldMkLst>
        <pc:spChg chg="mod">
          <ac:chgData name="Omri Kahana" userId="46fbe97a-eed4-4953-a094-a7beb0fe748a" providerId="ADAL" clId="{242E3243-AE27-4D10-A3B8-5597ADB551E2}" dt="2024-01-28T08:20:16.193" v="205" actId="113"/>
          <ac:spMkLst>
            <pc:docMk/>
            <pc:sldMk cId="1319030972" sldId="282"/>
            <ac:spMk id="3" creationId="{5542964B-DED9-F8E6-3D5B-CC4035A26A3A}"/>
          </ac:spMkLst>
        </pc:spChg>
      </pc:sldChg>
      <pc:sldChg chg="addSp delSp modSp mod">
        <pc:chgData name="Omri Kahana" userId="46fbe97a-eed4-4953-a094-a7beb0fe748a" providerId="ADAL" clId="{242E3243-AE27-4D10-A3B8-5597ADB551E2}" dt="2024-01-28T08:59:34.340" v="1140" actId="1076"/>
        <pc:sldMkLst>
          <pc:docMk/>
          <pc:sldMk cId="1987542764" sldId="289"/>
        </pc:sldMkLst>
        <pc:spChg chg="mod">
          <ac:chgData name="Omri Kahana" userId="46fbe97a-eed4-4953-a094-a7beb0fe748a" providerId="ADAL" clId="{242E3243-AE27-4D10-A3B8-5597ADB551E2}" dt="2024-01-28T08:56:03.589" v="1061"/>
          <ac:spMkLst>
            <pc:docMk/>
            <pc:sldMk cId="1987542764" sldId="289"/>
            <ac:spMk id="2" creationId="{6EFA6292-0BBC-D7C0-6F5C-DE95339BF3BC}"/>
          </ac:spMkLst>
        </pc:spChg>
        <pc:spChg chg="del">
          <ac:chgData name="Omri Kahana" userId="46fbe97a-eed4-4953-a094-a7beb0fe748a" providerId="ADAL" clId="{242E3243-AE27-4D10-A3B8-5597ADB551E2}" dt="2024-01-28T08:56:06.701" v="1062" actId="478"/>
          <ac:spMkLst>
            <pc:docMk/>
            <pc:sldMk cId="1987542764" sldId="289"/>
            <ac:spMk id="3" creationId="{59EC3E46-AF36-70E1-73B5-7064C51DD371}"/>
          </ac:spMkLst>
        </pc:spChg>
        <pc:spChg chg="del">
          <ac:chgData name="Omri Kahana" userId="46fbe97a-eed4-4953-a094-a7beb0fe748a" providerId="ADAL" clId="{242E3243-AE27-4D10-A3B8-5597ADB551E2}" dt="2024-01-28T08:55:25.593" v="1059" actId="478"/>
          <ac:spMkLst>
            <pc:docMk/>
            <pc:sldMk cId="1987542764" sldId="289"/>
            <ac:spMk id="4" creationId="{28B7075A-AB79-A106-6F5A-EB840046073C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6" creationId="{2EDEEA97-38A6-45EF-AD71-D91CF518BF71}"/>
          </ac:spMkLst>
        </pc:spChg>
        <pc:spChg chg="mod">
          <ac:chgData name="Omri Kahana" userId="46fbe97a-eed4-4953-a094-a7beb0fe748a" providerId="ADAL" clId="{242E3243-AE27-4D10-A3B8-5597ADB551E2}" dt="2024-01-28T08:57:53.578" v="1100" actId="1076"/>
          <ac:spMkLst>
            <pc:docMk/>
            <pc:sldMk cId="1987542764" sldId="289"/>
            <ac:spMk id="7" creationId="{2C5E6499-E7CC-4013-95B0-7AF3521972C7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11" creationId="{61078643-A421-412C-9A31-2B6B0ACEA7A0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12" creationId="{2DA2D663-60CC-41D0-A442-4C3FA4147A61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16" creationId="{8090AF5C-B2B2-4BAE-9446-EF1FD7CCE003}"/>
          </ac:spMkLst>
        </pc:spChg>
        <pc:spChg chg="mod">
          <ac:chgData name="Omri Kahana" userId="46fbe97a-eed4-4953-a094-a7beb0fe748a" providerId="ADAL" clId="{242E3243-AE27-4D10-A3B8-5597ADB551E2}" dt="2024-01-28T08:56:28.868" v="1078" actId="20577"/>
          <ac:spMkLst>
            <pc:docMk/>
            <pc:sldMk cId="1987542764" sldId="289"/>
            <ac:spMk id="19" creationId="{2AD2ABBD-D16F-42BB-B335-A5D2BAD796DA}"/>
          </ac:spMkLst>
        </pc:spChg>
        <pc:spChg chg="del mod">
          <ac:chgData name="Omri Kahana" userId="46fbe97a-eed4-4953-a094-a7beb0fe748a" providerId="ADAL" clId="{242E3243-AE27-4D10-A3B8-5597ADB551E2}" dt="2024-01-28T08:56:21.476" v="1066" actId="478"/>
          <ac:spMkLst>
            <pc:docMk/>
            <pc:sldMk cId="1987542764" sldId="289"/>
            <ac:spMk id="21" creationId="{146F2F1B-2024-4786-A256-15DC4E97CB63}"/>
          </ac:spMkLst>
        </pc:spChg>
        <pc:spChg chg="mod">
          <ac:chgData name="Omri Kahana" userId="46fbe97a-eed4-4953-a094-a7beb0fe748a" providerId="ADAL" clId="{242E3243-AE27-4D10-A3B8-5597ADB551E2}" dt="2024-01-28T08:57:23.756" v="1095" actId="1076"/>
          <ac:spMkLst>
            <pc:docMk/>
            <pc:sldMk cId="1987542764" sldId="289"/>
            <ac:spMk id="23" creationId="{A76404A8-306A-4C69-86FE-D96D3CD83154}"/>
          </ac:spMkLst>
        </pc:spChg>
        <pc:spChg chg="mod">
          <ac:chgData name="Omri Kahana" userId="46fbe97a-eed4-4953-a094-a7beb0fe748a" providerId="ADAL" clId="{242E3243-AE27-4D10-A3B8-5597ADB551E2}" dt="2024-01-28T08:57:23.756" v="1095" actId="1076"/>
          <ac:spMkLst>
            <pc:docMk/>
            <pc:sldMk cId="1987542764" sldId="289"/>
            <ac:spMk id="25" creationId="{6354AAC9-00C2-416D-8C00-6F0516E5D92F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26" creationId="{F1FF8EA9-C07B-40F1-964C-A597C460F9EB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30" creationId="{4F6D26B4-5940-4ED2-AAD1-2801DD3C8628}"/>
          </ac:spMkLst>
        </pc:spChg>
        <pc:spChg chg="mod">
          <ac:chgData name="Omri Kahana" userId="46fbe97a-eed4-4953-a094-a7beb0fe748a" providerId="ADAL" clId="{242E3243-AE27-4D10-A3B8-5597ADB551E2}" dt="2024-01-28T08:55:56.205" v="1060"/>
          <ac:spMkLst>
            <pc:docMk/>
            <pc:sldMk cId="1987542764" sldId="289"/>
            <ac:spMk id="31" creationId="{DDBBB1E2-23A6-4B2C-B8E4-68D2675DB025}"/>
          </ac:spMkLst>
        </pc:spChg>
        <pc:spChg chg="del mod">
          <ac:chgData name="Omri Kahana" userId="46fbe97a-eed4-4953-a094-a7beb0fe748a" providerId="ADAL" clId="{242E3243-AE27-4D10-A3B8-5597ADB551E2}" dt="2024-01-28T08:57:05.985" v="1093" actId="478"/>
          <ac:spMkLst>
            <pc:docMk/>
            <pc:sldMk cId="1987542764" sldId="289"/>
            <ac:spMk id="34" creationId="{F4EFD57C-95F4-4612-AF16-49059F54769E}"/>
          </ac:spMkLst>
        </pc:spChg>
        <pc:spChg chg="mod">
          <ac:chgData name="Omri Kahana" userId="46fbe97a-eed4-4953-a094-a7beb0fe748a" providerId="ADAL" clId="{242E3243-AE27-4D10-A3B8-5597ADB551E2}" dt="2024-01-28T08:57:16.909" v="1094" actId="1076"/>
          <ac:spMkLst>
            <pc:docMk/>
            <pc:sldMk cId="1987542764" sldId="289"/>
            <ac:spMk id="36" creationId="{E4EF20D5-3B7E-4F4A-9B2C-693D018ECC4A}"/>
          </ac:spMkLst>
        </pc:spChg>
        <pc:spChg chg="mod">
          <ac:chgData name="Omri Kahana" userId="46fbe97a-eed4-4953-a094-a7beb0fe748a" providerId="ADAL" clId="{242E3243-AE27-4D10-A3B8-5597ADB551E2}" dt="2024-01-28T08:56:47.684" v="1080" actId="571"/>
          <ac:spMkLst>
            <pc:docMk/>
            <pc:sldMk cId="1987542764" sldId="289"/>
            <ac:spMk id="37" creationId="{D6D0B773-32A0-4072-B3AF-CB90AFEE6708}"/>
          </ac:spMkLst>
        </pc:spChg>
        <pc:spChg chg="add mod">
          <ac:chgData name="Omri Kahana" userId="46fbe97a-eed4-4953-a094-a7beb0fe748a" providerId="ADAL" clId="{242E3243-AE27-4D10-A3B8-5597ADB551E2}" dt="2024-01-28T08:59:34.340" v="1140" actId="1076"/>
          <ac:spMkLst>
            <pc:docMk/>
            <pc:sldMk cId="1987542764" sldId="289"/>
            <ac:spMk id="38" creationId="{F8DB9771-1090-4B80-B86D-6E50D2627E6C}"/>
          </ac:spMkLst>
        </pc:spChg>
        <pc:spChg chg="add mod">
          <ac:chgData name="Omri Kahana" userId="46fbe97a-eed4-4953-a094-a7beb0fe748a" providerId="ADAL" clId="{242E3243-AE27-4D10-A3B8-5597ADB551E2}" dt="2024-01-28T08:59:34.340" v="1140" actId="1076"/>
          <ac:spMkLst>
            <pc:docMk/>
            <pc:sldMk cId="1987542764" sldId="289"/>
            <ac:spMk id="39" creationId="{ED836C35-4F80-4809-B3B1-F000F182BAA1}"/>
          </ac:spMkLst>
        </pc:spChg>
        <pc:spChg chg="add mod">
          <ac:chgData name="Omri Kahana" userId="46fbe97a-eed4-4953-a094-a7beb0fe748a" providerId="ADAL" clId="{242E3243-AE27-4D10-A3B8-5597ADB551E2}" dt="2024-01-28T08:59:34.340" v="1140" actId="1076"/>
          <ac:spMkLst>
            <pc:docMk/>
            <pc:sldMk cId="1987542764" sldId="289"/>
            <ac:spMk id="40" creationId="{7FB6C8CD-AF4D-4FB1-86B7-2A2995CCF642}"/>
          </ac:spMkLst>
        </pc:spChg>
        <pc:grpChg chg="add mod">
          <ac:chgData name="Omri Kahana" userId="46fbe97a-eed4-4953-a094-a7beb0fe748a" providerId="ADAL" clId="{242E3243-AE27-4D10-A3B8-5597ADB551E2}" dt="2024-01-28T08:58:02.010" v="1102" actId="1076"/>
          <ac:grpSpMkLst>
            <pc:docMk/>
            <pc:sldMk cId="1987542764" sldId="289"/>
            <ac:grpSpMk id="5" creationId="{F0D9868E-FB92-4F8B-8B59-94D24EC06AE7}"/>
          </ac:grpSpMkLst>
        </pc:grpChg>
        <pc:grpChg chg="add del mod">
          <ac:chgData name="Omri Kahana" userId="46fbe97a-eed4-4953-a094-a7beb0fe748a" providerId="ADAL" clId="{242E3243-AE27-4D10-A3B8-5597ADB551E2}" dt="2024-01-28T08:56:18.715" v="1065" actId="478"/>
          <ac:grpSpMkLst>
            <pc:docMk/>
            <pc:sldMk cId="1987542764" sldId="289"/>
            <ac:grpSpMk id="10" creationId="{07BB8156-E5C4-4E1A-BA09-B6801F33644D}"/>
          </ac:grpSpMkLst>
        </pc:grpChg>
        <pc:grpChg chg="add del mod">
          <ac:chgData name="Omri Kahana" userId="46fbe97a-eed4-4953-a094-a7beb0fe748a" providerId="ADAL" clId="{242E3243-AE27-4D10-A3B8-5597ADB551E2}" dt="2024-01-28T08:56:40.125" v="1079" actId="478"/>
          <ac:grpSpMkLst>
            <pc:docMk/>
            <pc:sldMk cId="1987542764" sldId="289"/>
            <ac:grpSpMk id="15" creationId="{C6BBDBFF-25B0-4E09-9449-522722295DC5}"/>
          </ac:grpSpMkLst>
        </pc:grpChg>
        <pc:grpChg chg="add mod">
          <ac:chgData name="Omri Kahana" userId="46fbe97a-eed4-4953-a094-a7beb0fe748a" providerId="ADAL" clId="{242E3243-AE27-4D10-A3B8-5597ADB551E2}" dt="2024-01-28T08:58:02.010" v="1102" actId="1076"/>
          <ac:grpSpMkLst>
            <pc:docMk/>
            <pc:sldMk cId="1987542764" sldId="289"/>
            <ac:grpSpMk id="18" creationId="{DA31CBAD-3B58-4CD8-9D3F-46FD98F0B507}"/>
          </ac:grpSpMkLst>
        </pc:grpChg>
        <pc:grpChg chg="add mod">
          <ac:chgData name="Omri Kahana" userId="46fbe97a-eed4-4953-a094-a7beb0fe748a" providerId="ADAL" clId="{242E3243-AE27-4D10-A3B8-5597ADB551E2}" dt="2024-01-28T08:58:02.010" v="1102" actId="1076"/>
          <ac:grpSpMkLst>
            <pc:docMk/>
            <pc:sldMk cId="1987542764" sldId="289"/>
            <ac:grpSpMk id="22" creationId="{7F11F67E-7133-4E61-8021-AFEFCB4A604A}"/>
          </ac:grpSpMkLst>
        </pc:grpChg>
        <pc:grpChg chg="add mod">
          <ac:chgData name="Omri Kahana" userId="46fbe97a-eed4-4953-a094-a7beb0fe748a" providerId="ADAL" clId="{242E3243-AE27-4D10-A3B8-5597ADB551E2}" dt="2024-01-28T08:58:02.010" v="1102" actId="1076"/>
          <ac:grpSpMkLst>
            <pc:docMk/>
            <pc:sldMk cId="1987542764" sldId="289"/>
            <ac:grpSpMk id="27" creationId="{CC1BEECE-6D28-4992-A103-D6B333814792}"/>
          </ac:grpSpMkLst>
        </pc:grpChg>
        <pc:grpChg chg="add mod">
          <ac:chgData name="Omri Kahana" userId="46fbe97a-eed4-4953-a094-a7beb0fe748a" providerId="ADAL" clId="{242E3243-AE27-4D10-A3B8-5597ADB551E2}" dt="2024-01-28T08:58:02.010" v="1102" actId="1076"/>
          <ac:grpSpMkLst>
            <pc:docMk/>
            <pc:sldMk cId="1987542764" sldId="289"/>
            <ac:grpSpMk id="33" creationId="{A447C410-598B-4CCD-946A-725AD32DB279}"/>
          </ac:grpSpMkLst>
        </pc:grpChg>
        <pc:picChg chg="mod">
          <ac:chgData name="Omri Kahana" userId="46fbe97a-eed4-4953-a094-a7beb0fe748a" providerId="ADAL" clId="{242E3243-AE27-4D10-A3B8-5597ADB551E2}" dt="2024-01-28T08:55:56.205" v="1060"/>
          <ac:picMkLst>
            <pc:docMk/>
            <pc:sldMk cId="1987542764" sldId="289"/>
            <ac:picMk id="17" creationId="{69F7C571-0C03-49B9-8BA1-8E04785327DA}"/>
          </ac:picMkLst>
        </pc:picChg>
        <pc:picChg chg="mod">
          <ac:chgData name="Omri Kahana" userId="46fbe97a-eed4-4953-a094-a7beb0fe748a" providerId="ADAL" clId="{242E3243-AE27-4D10-A3B8-5597ADB551E2}" dt="2024-01-28T08:55:56.205" v="1060"/>
          <ac:picMkLst>
            <pc:docMk/>
            <pc:sldMk cId="1987542764" sldId="289"/>
            <ac:picMk id="20" creationId="{E6B16507-41C1-4141-93BA-4BC268257418}"/>
          </ac:picMkLst>
        </pc:picChg>
        <pc:picChg chg="mod">
          <ac:chgData name="Omri Kahana" userId="46fbe97a-eed4-4953-a094-a7beb0fe748a" providerId="ADAL" clId="{242E3243-AE27-4D10-A3B8-5597ADB551E2}" dt="2024-01-28T08:57:23.756" v="1095" actId="1076"/>
          <ac:picMkLst>
            <pc:docMk/>
            <pc:sldMk cId="1987542764" sldId="289"/>
            <ac:picMk id="24" creationId="{ECDEB7E9-0594-4DF5-9050-3B300094E7D7}"/>
          </ac:picMkLst>
        </pc:picChg>
        <pc:picChg chg="add del mod">
          <ac:chgData name="Omri Kahana" userId="46fbe97a-eed4-4953-a094-a7beb0fe748a" providerId="ADAL" clId="{242E3243-AE27-4D10-A3B8-5597ADB551E2}" dt="2024-01-28T08:56:16.438" v="1064" actId="478"/>
          <ac:picMkLst>
            <pc:docMk/>
            <pc:sldMk cId="1987542764" sldId="289"/>
            <ac:picMk id="32" creationId="{4A7DCD88-FA14-429C-9E0F-A3E3F1705C8C}"/>
          </ac:picMkLst>
        </pc:picChg>
        <pc:picChg chg="mod">
          <ac:chgData name="Omri Kahana" userId="46fbe97a-eed4-4953-a094-a7beb0fe748a" providerId="ADAL" clId="{242E3243-AE27-4D10-A3B8-5597ADB551E2}" dt="2024-01-28T08:57:16.909" v="1094" actId="1076"/>
          <ac:picMkLst>
            <pc:docMk/>
            <pc:sldMk cId="1987542764" sldId="289"/>
            <ac:picMk id="35" creationId="{18E7F83A-055B-455D-B7EB-246FC0A9D6F3}"/>
          </ac:picMkLst>
        </pc:picChg>
        <pc:cxnChg chg="mod">
          <ac:chgData name="Omri Kahana" userId="46fbe97a-eed4-4953-a094-a7beb0fe748a" providerId="ADAL" clId="{242E3243-AE27-4D10-A3B8-5597ADB551E2}" dt="2024-01-28T08:55:56.205" v="1060"/>
          <ac:cxnSpMkLst>
            <pc:docMk/>
            <pc:sldMk cId="1987542764" sldId="289"/>
            <ac:cxnSpMk id="8" creationId="{BF704629-6D90-485D-8F8D-50A73C26CA78}"/>
          </ac:cxnSpMkLst>
        </pc:cxnChg>
        <pc:cxnChg chg="mod">
          <ac:chgData name="Omri Kahana" userId="46fbe97a-eed4-4953-a094-a7beb0fe748a" providerId="ADAL" clId="{242E3243-AE27-4D10-A3B8-5597ADB551E2}" dt="2024-01-28T08:55:56.205" v="1060"/>
          <ac:cxnSpMkLst>
            <pc:docMk/>
            <pc:sldMk cId="1987542764" sldId="289"/>
            <ac:cxnSpMk id="9" creationId="{BE32DAC1-E582-4654-AC33-C2F591CB6FB3}"/>
          </ac:cxnSpMkLst>
        </pc:cxnChg>
        <pc:cxnChg chg="mod">
          <ac:chgData name="Omri Kahana" userId="46fbe97a-eed4-4953-a094-a7beb0fe748a" providerId="ADAL" clId="{242E3243-AE27-4D10-A3B8-5597ADB551E2}" dt="2024-01-28T08:55:56.205" v="1060"/>
          <ac:cxnSpMkLst>
            <pc:docMk/>
            <pc:sldMk cId="1987542764" sldId="289"/>
            <ac:cxnSpMk id="13" creationId="{D0DCA378-EE08-4ACE-8890-21BAE08BB542}"/>
          </ac:cxnSpMkLst>
        </pc:cxnChg>
        <pc:cxnChg chg="mod">
          <ac:chgData name="Omri Kahana" userId="46fbe97a-eed4-4953-a094-a7beb0fe748a" providerId="ADAL" clId="{242E3243-AE27-4D10-A3B8-5597ADB551E2}" dt="2024-01-28T08:55:56.205" v="1060"/>
          <ac:cxnSpMkLst>
            <pc:docMk/>
            <pc:sldMk cId="1987542764" sldId="289"/>
            <ac:cxnSpMk id="14" creationId="{215F2114-FFC3-49B2-BD75-FB0DD4FDB053}"/>
          </ac:cxnSpMkLst>
        </pc:cxnChg>
        <pc:cxnChg chg="mod">
          <ac:chgData name="Omri Kahana" userId="46fbe97a-eed4-4953-a094-a7beb0fe748a" providerId="ADAL" clId="{242E3243-AE27-4D10-A3B8-5597ADB551E2}" dt="2024-01-28T08:55:56.205" v="1060"/>
          <ac:cxnSpMkLst>
            <pc:docMk/>
            <pc:sldMk cId="1987542764" sldId="289"/>
            <ac:cxnSpMk id="28" creationId="{08B5EE76-B1D8-4E93-B3F8-665B120DFE31}"/>
          </ac:cxnSpMkLst>
        </pc:cxnChg>
        <pc:cxnChg chg="mod">
          <ac:chgData name="Omri Kahana" userId="46fbe97a-eed4-4953-a094-a7beb0fe748a" providerId="ADAL" clId="{242E3243-AE27-4D10-A3B8-5597ADB551E2}" dt="2024-01-28T08:55:56.205" v="1060"/>
          <ac:cxnSpMkLst>
            <pc:docMk/>
            <pc:sldMk cId="1987542764" sldId="289"/>
            <ac:cxnSpMk id="29" creationId="{6D92B57D-57EB-4DE4-9518-58EC77EAF72A}"/>
          </ac:cxnSpMkLst>
        </pc:cxnChg>
      </pc:sldChg>
      <pc:sldChg chg="del">
        <pc:chgData name="Omri Kahana" userId="46fbe97a-eed4-4953-a094-a7beb0fe748a" providerId="ADAL" clId="{242E3243-AE27-4D10-A3B8-5597ADB551E2}" dt="2024-01-28T08:59:45.253" v="1141" actId="47"/>
        <pc:sldMkLst>
          <pc:docMk/>
          <pc:sldMk cId="4016315722" sldId="290"/>
        </pc:sldMkLst>
      </pc:sldChg>
      <pc:sldChg chg="modSp new mod">
        <pc:chgData name="Omri Kahana" userId="46fbe97a-eed4-4953-a094-a7beb0fe748a" providerId="ADAL" clId="{242E3243-AE27-4D10-A3B8-5597ADB551E2}" dt="2024-01-28T08:42:08.449" v="465" actId="20577"/>
        <pc:sldMkLst>
          <pc:docMk/>
          <pc:sldMk cId="2757207277" sldId="291"/>
        </pc:sldMkLst>
        <pc:spChg chg="mod">
          <ac:chgData name="Omri Kahana" userId="46fbe97a-eed4-4953-a094-a7beb0fe748a" providerId="ADAL" clId="{242E3243-AE27-4D10-A3B8-5597ADB551E2}" dt="2024-01-28T08:29:20.217" v="227" actId="20577"/>
          <ac:spMkLst>
            <pc:docMk/>
            <pc:sldMk cId="2757207277" sldId="291"/>
            <ac:spMk id="2" creationId="{90984702-8BA3-4157-B2EC-09723CB3C0E9}"/>
          </ac:spMkLst>
        </pc:spChg>
        <pc:spChg chg="mod">
          <ac:chgData name="Omri Kahana" userId="46fbe97a-eed4-4953-a094-a7beb0fe748a" providerId="ADAL" clId="{242E3243-AE27-4D10-A3B8-5597ADB551E2}" dt="2024-01-28T08:42:08.449" v="465" actId="20577"/>
          <ac:spMkLst>
            <pc:docMk/>
            <pc:sldMk cId="2757207277" sldId="291"/>
            <ac:spMk id="3" creationId="{B3F4E421-7187-427B-B14E-D06AA1736A6E}"/>
          </ac:spMkLst>
        </pc:spChg>
      </pc:sldChg>
      <pc:sldChg chg="addSp delSp modSp add mod">
        <pc:chgData name="Omri Kahana" userId="46fbe97a-eed4-4953-a094-a7beb0fe748a" providerId="ADAL" clId="{242E3243-AE27-4D10-A3B8-5597ADB551E2}" dt="2024-01-28T08:44:57.419" v="514" actId="1076"/>
        <pc:sldMkLst>
          <pc:docMk/>
          <pc:sldMk cId="3709403456" sldId="292"/>
        </pc:sldMkLst>
        <pc:spChg chg="add mod">
          <ac:chgData name="Omri Kahana" userId="46fbe97a-eed4-4953-a094-a7beb0fe748a" providerId="ADAL" clId="{242E3243-AE27-4D10-A3B8-5597ADB551E2}" dt="2024-01-28T08:43:16.065" v="475" actId="1037"/>
          <ac:spMkLst>
            <pc:docMk/>
            <pc:sldMk cId="3709403456" sldId="292"/>
            <ac:spMk id="6" creationId="{D3FAC824-B972-4F5D-BE44-96D61A7543CE}"/>
          </ac:spMkLst>
        </pc:spChg>
        <pc:spChg chg="add del">
          <ac:chgData name="Omri Kahana" userId="46fbe97a-eed4-4953-a094-a7beb0fe748a" providerId="ADAL" clId="{242E3243-AE27-4D10-A3B8-5597ADB551E2}" dt="2024-01-28T08:43:27.868" v="477" actId="478"/>
          <ac:spMkLst>
            <pc:docMk/>
            <pc:sldMk cId="3709403456" sldId="292"/>
            <ac:spMk id="7" creationId="{4C11CFDF-37C4-46D5-B061-9B90710BF63F}"/>
          </ac:spMkLst>
        </pc:spChg>
        <pc:spChg chg="add mod">
          <ac:chgData name="Omri Kahana" userId="46fbe97a-eed4-4953-a094-a7beb0fe748a" providerId="ADAL" clId="{242E3243-AE27-4D10-A3B8-5597ADB551E2}" dt="2024-01-28T08:44:57.419" v="514" actId="1076"/>
          <ac:spMkLst>
            <pc:docMk/>
            <pc:sldMk cId="3709403456" sldId="292"/>
            <ac:spMk id="8" creationId="{9593AD92-D1FE-4489-A3A4-D63A24ECD234}"/>
          </ac:spMkLst>
        </pc:spChg>
        <pc:picChg chg="add mod">
          <ac:chgData name="Omri Kahana" userId="46fbe97a-eed4-4953-a094-a7beb0fe748a" providerId="ADAL" clId="{242E3243-AE27-4D10-A3B8-5597ADB551E2}" dt="2024-01-28T08:42:51.473" v="470" actId="1076"/>
          <ac:picMkLst>
            <pc:docMk/>
            <pc:sldMk cId="3709403456" sldId="292"/>
            <ac:picMk id="5" creationId="{381FF93B-6632-4CF4-8E8F-486D4B81BDE1}"/>
          </ac:picMkLst>
        </pc:picChg>
        <pc:cxnChg chg="add mod">
          <ac:chgData name="Omri Kahana" userId="46fbe97a-eed4-4953-a094-a7beb0fe748a" providerId="ADAL" clId="{242E3243-AE27-4D10-A3B8-5597ADB551E2}" dt="2024-01-28T08:44:57.419" v="514" actId="1076"/>
          <ac:cxnSpMkLst>
            <pc:docMk/>
            <pc:sldMk cId="3709403456" sldId="292"/>
            <ac:cxnSpMk id="10" creationId="{283E8087-FA71-4A01-AEDD-8ABE2F3BB1A5}"/>
          </ac:cxnSpMkLst>
        </pc:cxnChg>
        <pc:cxnChg chg="add">
          <ac:chgData name="Omri Kahana" userId="46fbe97a-eed4-4953-a094-a7beb0fe748a" providerId="ADAL" clId="{242E3243-AE27-4D10-A3B8-5597ADB551E2}" dt="2024-01-28T08:44:53.090" v="513" actId="11529"/>
          <ac:cxnSpMkLst>
            <pc:docMk/>
            <pc:sldMk cId="3709403456" sldId="292"/>
            <ac:cxnSpMk id="13" creationId="{F2574BB2-8FB1-4548-B0CF-83FC92C7178E}"/>
          </ac:cxnSpMkLst>
        </pc:cxnChg>
      </pc:sldChg>
      <pc:sldChg chg="addSp delSp modSp add mod chgLayout">
        <pc:chgData name="Omri Kahana" userId="46fbe97a-eed4-4953-a094-a7beb0fe748a" providerId="ADAL" clId="{242E3243-AE27-4D10-A3B8-5597ADB551E2}" dt="2024-01-28T09:01:43.874" v="1333" actId="20577"/>
        <pc:sldMkLst>
          <pc:docMk/>
          <pc:sldMk cId="3025073158" sldId="293"/>
        </pc:sldMkLst>
        <pc:spChg chg="mod ord">
          <ac:chgData name="Omri Kahana" userId="46fbe97a-eed4-4953-a094-a7beb0fe748a" providerId="ADAL" clId="{242E3243-AE27-4D10-A3B8-5597ADB551E2}" dt="2024-01-28T09:00:21.266" v="1156" actId="6264"/>
          <ac:spMkLst>
            <pc:docMk/>
            <pc:sldMk cId="3025073158" sldId="293"/>
            <ac:spMk id="2" creationId="{6EFA6292-0BBC-D7C0-6F5C-DE95339BF3BC}"/>
          </ac:spMkLst>
        </pc:spChg>
        <pc:spChg chg="add del mod">
          <ac:chgData name="Omri Kahana" userId="46fbe97a-eed4-4953-a094-a7beb0fe748a" providerId="ADAL" clId="{242E3243-AE27-4D10-A3B8-5597ADB551E2}" dt="2024-01-28T09:00:21.266" v="1156" actId="6264"/>
          <ac:spMkLst>
            <pc:docMk/>
            <pc:sldMk cId="3025073158" sldId="293"/>
            <ac:spMk id="3" creationId="{54193FA0-1164-44B8-92B9-383EA5DAF620}"/>
          </ac:spMkLst>
        </pc:spChg>
        <pc:spChg chg="add mod ord">
          <ac:chgData name="Omri Kahana" userId="46fbe97a-eed4-4953-a094-a7beb0fe748a" providerId="ADAL" clId="{242E3243-AE27-4D10-A3B8-5597ADB551E2}" dt="2024-01-28T09:01:43.874" v="1333" actId="20577"/>
          <ac:spMkLst>
            <pc:docMk/>
            <pc:sldMk cId="3025073158" sldId="293"/>
            <ac:spMk id="4" creationId="{43BE0D1D-6E48-48DC-8912-E166B5A908D3}"/>
          </ac:spMkLst>
        </pc:spChg>
        <pc:spChg chg="del">
          <ac:chgData name="Omri Kahana" userId="46fbe97a-eed4-4953-a094-a7beb0fe748a" providerId="ADAL" clId="{242E3243-AE27-4D10-A3B8-5597ADB551E2}" dt="2024-01-28T09:00:17.311" v="1155" actId="478"/>
          <ac:spMkLst>
            <pc:docMk/>
            <pc:sldMk cId="3025073158" sldId="293"/>
            <ac:spMk id="38" creationId="{F8DB9771-1090-4B80-B86D-6E50D2627E6C}"/>
          </ac:spMkLst>
        </pc:spChg>
        <pc:spChg chg="del">
          <ac:chgData name="Omri Kahana" userId="46fbe97a-eed4-4953-a094-a7beb0fe748a" providerId="ADAL" clId="{242E3243-AE27-4D10-A3B8-5597ADB551E2}" dt="2024-01-28T09:00:17.311" v="1155" actId="478"/>
          <ac:spMkLst>
            <pc:docMk/>
            <pc:sldMk cId="3025073158" sldId="293"/>
            <ac:spMk id="39" creationId="{ED836C35-4F80-4809-B3B1-F000F182BAA1}"/>
          </ac:spMkLst>
        </pc:spChg>
        <pc:spChg chg="del">
          <ac:chgData name="Omri Kahana" userId="46fbe97a-eed4-4953-a094-a7beb0fe748a" providerId="ADAL" clId="{242E3243-AE27-4D10-A3B8-5597ADB551E2}" dt="2024-01-28T09:00:17.311" v="1155" actId="478"/>
          <ac:spMkLst>
            <pc:docMk/>
            <pc:sldMk cId="3025073158" sldId="293"/>
            <ac:spMk id="40" creationId="{7FB6C8CD-AF4D-4FB1-86B7-2A2995CCF642}"/>
          </ac:spMkLst>
        </pc:spChg>
        <pc:grpChg chg="del">
          <ac:chgData name="Omri Kahana" userId="46fbe97a-eed4-4953-a094-a7beb0fe748a" providerId="ADAL" clId="{242E3243-AE27-4D10-A3B8-5597ADB551E2}" dt="2024-01-28T09:00:17.311" v="1155" actId="478"/>
          <ac:grpSpMkLst>
            <pc:docMk/>
            <pc:sldMk cId="3025073158" sldId="293"/>
            <ac:grpSpMk id="5" creationId="{F0D9868E-FB92-4F8B-8B59-94D24EC06AE7}"/>
          </ac:grpSpMkLst>
        </pc:grpChg>
        <pc:grpChg chg="del">
          <ac:chgData name="Omri Kahana" userId="46fbe97a-eed4-4953-a094-a7beb0fe748a" providerId="ADAL" clId="{242E3243-AE27-4D10-A3B8-5597ADB551E2}" dt="2024-01-28T09:00:17.311" v="1155" actId="478"/>
          <ac:grpSpMkLst>
            <pc:docMk/>
            <pc:sldMk cId="3025073158" sldId="293"/>
            <ac:grpSpMk id="18" creationId="{DA31CBAD-3B58-4CD8-9D3F-46FD98F0B507}"/>
          </ac:grpSpMkLst>
        </pc:grpChg>
        <pc:grpChg chg="del">
          <ac:chgData name="Omri Kahana" userId="46fbe97a-eed4-4953-a094-a7beb0fe748a" providerId="ADAL" clId="{242E3243-AE27-4D10-A3B8-5597ADB551E2}" dt="2024-01-28T09:00:17.311" v="1155" actId="478"/>
          <ac:grpSpMkLst>
            <pc:docMk/>
            <pc:sldMk cId="3025073158" sldId="293"/>
            <ac:grpSpMk id="22" creationId="{7F11F67E-7133-4E61-8021-AFEFCB4A604A}"/>
          </ac:grpSpMkLst>
        </pc:grpChg>
        <pc:grpChg chg="del">
          <ac:chgData name="Omri Kahana" userId="46fbe97a-eed4-4953-a094-a7beb0fe748a" providerId="ADAL" clId="{242E3243-AE27-4D10-A3B8-5597ADB551E2}" dt="2024-01-28T09:00:17.311" v="1155" actId="478"/>
          <ac:grpSpMkLst>
            <pc:docMk/>
            <pc:sldMk cId="3025073158" sldId="293"/>
            <ac:grpSpMk id="27" creationId="{CC1BEECE-6D28-4992-A103-D6B333814792}"/>
          </ac:grpSpMkLst>
        </pc:grpChg>
        <pc:grpChg chg="del">
          <ac:chgData name="Omri Kahana" userId="46fbe97a-eed4-4953-a094-a7beb0fe748a" providerId="ADAL" clId="{242E3243-AE27-4D10-A3B8-5597ADB551E2}" dt="2024-01-28T09:00:17.311" v="1155" actId="478"/>
          <ac:grpSpMkLst>
            <pc:docMk/>
            <pc:sldMk cId="3025073158" sldId="293"/>
            <ac:grpSpMk id="33" creationId="{A447C410-598B-4CCD-946A-725AD32DB279}"/>
          </ac:grpSpMkLst>
        </pc:grpChg>
      </pc:sldChg>
      <pc:sldChg chg="addSp delSp modSp add mod">
        <pc:chgData name="Omri Kahana" userId="46fbe97a-eed4-4953-a094-a7beb0fe748a" providerId="ADAL" clId="{242E3243-AE27-4D10-A3B8-5597ADB551E2}" dt="2024-01-28T09:24:21.394" v="1457" actId="121"/>
        <pc:sldMkLst>
          <pc:docMk/>
          <pc:sldMk cId="4237461708" sldId="294"/>
        </pc:sldMkLst>
        <pc:spChg chg="mod">
          <ac:chgData name="Omri Kahana" userId="46fbe97a-eed4-4953-a094-a7beb0fe748a" providerId="ADAL" clId="{242E3243-AE27-4D10-A3B8-5597ADB551E2}" dt="2024-01-28T09:20:08.774" v="1346" actId="20577"/>
          <ac:spMkLst>
            <pc:docMk/>
            <pc:sldMk cId="4237461708" sldId="294"/>
            <ac:spMk id="2" creationId="{6EFA6292-0BBC-D7C0-6F5C-DE95339BF3BC}"/>
          </ac:spMkLst>
        </pc:spChg>
        <pc:spChg chg="del mod">
          <ac:chgData name="Omri Kahana" userId="46fbe97a-eed4-4953-a094-a7beb0fe748a" providerId="ADAL" clId="{242E3243-AE27-4D10-A3B8-5597ADB551E2}" dt="2024-01-28T09:20:14.338" v="1348" actId="478"/>
          <ac:spMkLst>
            <pc:docMk/>
            <pc:sldMk cId="4237461708" sldId="294"/>
            <ac:spMk id="4" creationId="{43BE0D1D-6E48-48DC-8912-E166B5A908D3}"/>
          </ac:spMkLst>
        </pc:spChg>
        <pc:spChg chg="add mod">
          <ac:chgData name="Omri Kahana" userId="46fbe97a-eed4-4953-a094-a7beb0fe748a" providerId="ADAL" clId="{242E3243-AE27-4D10-A3B8-5597ADB551E2}" dt="2024-01-28T09:23:57.656" v="1452" actId="1035"/>
          <ac:spMkLst>
            <pc:docMk/>
            <pc:sldMk cId="4237461708" sldId="294"/>
            <ac:spMk id="6" creationId="{7695DC86-5B0E-4419-AEFA-BEA935363BCA}"/>
          </ac:spMkLst>
        </pc:spChg>
        <pc:spChg chg="add mod">
          <ac:chgData name="Omri Kahana" userId="46fbe97a-eed4-4953-a094-a7beb0fe748a" providerId="ADAL" clId="{242E3243-AE27-4D10-A3B8-5597ADB551E2}" dt="2024-01-28T09:24:21.394" v="1457" actId="121"/>
          <ac:spMkLst>
            <pc:docMk/>
            <pc:sldMk cId="4237461708" sldId="294"/>
            <ac:spMk id="7" creationId="{1FC6FD85-5646-4515-B666-AE559F3D328C}"/>
          </ac:spMkLst>
        </pc:spChg>
        <pc:spChg chg="add mod">
          <ac:chgData name="Omri Kahana" userId="46fbe97a-eed4-4953-a094-a7beb0fe748a" providerId="ADAL" clId="{242E3243-AE27-4D10-A3B8-5597ADB551E2}" dt="2024-01-28T09:23:29.202" v="1435" actId="14100"/>
          <ac:spMkLst>
            <pc:docMk/>
            <pc:sldMk cId="4237461708" sldId="294"/>
            <ac:spMk id="9" creationId="{0B6B280A-A50F-475B-8AE0-436CF9155E84}"/>
          </ac:spMkLst>
        </pc:spChg>
        <pc:spChg chg="add mod">
          <ac:chgData name="Omri Kahana" userId="46fbe97a-eed4-4953-a094-a7beb0fe748a" providerId="ADAL" clId="{242E3243-AE27-4D10-A3B8-5597ADB551E2}" dt="2024-01-28T09:24:21.394" v="1457" actId="121"/>
          <ac:spMkLst>
            <pc:docMk/>
            <pc:sldMk cId="4237461708" sldId="294"/>
            <ac:spMk id="10" creationId="{175B1628-4BEE-480D-9E85-1436E20DBFD6}"/>
          </ac:spMkLst>
        </pc:spChg>
        <pc:spChg chg="add mod">
          <ac:chgData name="Omri Kahana" userId="46fbe97a-eed4-4953-a094-a7beb0fe748a" providerId="ADAL" clId="{242E3243-AE27-4D10-A3B8-5597ADB551E2}" dt="2024-01-28T09:22:25.247" v="1400" actId="571"/>
          <ac:spMkLst>
            <pc:docMk/>
            <pc:sldMk cId="4237461708" sldId="294"/>
            <ac:spMk id="17" creationId="{0E1D6E72-E3F3-4E30-B31D-1B244DFFAAA7}"/>
          </ac:spMkLst>
        </pc:spChg>
        <pc:spChg chg="add mod">
          <ac:chgData name="Omri Kahana" userId="46fbe97a-eed4-4953-a094-a7beb0fe748a" providerId="ADAL" clId="{242E3243-AE27-4D10-A3B8-5597ADB551E2}" dt="2024-01-28T09:22:25.247" v="1400" actId="571"/>
          <ac:spMkLst>
            <pc:docMk/>
            <pc:sldMk cId="4237461708" sldId="294"/>
            <ac:spMk id="18" creationId="{9722023D-EAF1-40B7-9F81-E93397B49991}"/>
          </ac:spMkLst>
        </pc:spChg>
        <pc:spChg chg="add mod">
          <ac:chgData name="Omri Kahana" userId="46fbe97a-eed4-4953-a094-a7beb0fe748a" providerId="ADAL" clId="{242E3243-AE27-4D10-A3B8-5597ADB551E2}" dt="2024-01-28T09:22:27.895" v="1402" actId="571"/>
          <ac:spMkLst>
            <pc:docMk/>
            <pc:sldMk cId="4237461708" sldId="294"/>
            <ac:spMk id="21" creationId="{9D08E36B-1B06-4E99-9985-A3B418775694}"/>
          </ac:spMkLst>
        </pc:spChg>
        <pc:spChg chg="add mod">
          <ac:chgData name="Omri Kahana" userId="46fbe97a-eed4-4953-a094-a7beb0fe748a" providerId="ADAL" clId="{242E3243-AE27-4D10-A3B8-5597ADB551E2}" dt="2024-01-28T09:22:27.895" v="1402" actId="571"/>
          <ac:spMkLst>
            <pc:docMk/>
            <pc:sldMk cId="4237461708" sldId="294"/>
            <ac:spMk id="22" creationId="{7871853B-5627-4B21-B058-E4322673AA3C}"/>
          </ac:spMkLst>
        </pc:spChg>
        <pc:spChg chg="add mod">
          <ac:chgData name="Omri Kahana" userId="46fbe97a-eed4-4953-a094-a7beb0fe748a" providerId="ADAL" clId="{242E3243-AE27-4D10-A3B8-5597ADB551E2}" dt="2024-01-28T09:23:50.664" v="1444" actId="1037"/>
          <ac:spMkLst>
            <pc:docMk/>
            <pc:sldMk cId="4237461708" sldId="294"/>
            <ac:spMk id="24" creationId="{F0A34978-C019-4886-A574-6C1C0DFB4F53}"/>
          </ac:spMkLst>
        </pc:spChg>
        <pc:spChg chg="add mod">
          <ac:chgData name="Omri Kahana" userId="46fbe97a-eed4-4953-a094-a7beb0fe748a" providerId="ADAL" clId="{242E3243-AE27-4D10-A3B8-5597ADB551E2}" dt="2024-01-28T09:24:21.394" v="1457" actId="121"/>
          <ac:spMkLst>
            <pc:docMk/>
            <pc:sldMk cId="4237461708" sldId="294"/>
            <ac:spMk id="25" creationId="{AD0984DE-A549-48CA-9619-8E8CEA5ADB28}"/>
          </ac:spMkLst>
        </pc:spChg>
        <pc:picChg chg="add del mod">
          <ac:chgData name="Omri Kahana" userId="46fbe97a-eed4-4953-a094-a7beb0fe748a" providerId="ADAL" clId="{242E3243-AE27-4D10-A3B8-5597ADB551E2}" dt="2024-01-28T09:21:31.252" v="1355" actId="478"/>
          <ac:picMkLst>
            <pc:docMk/>
            <pc:sldMk cId="4237461708" sldId="294"/>
            <ac:picMk id="5" creationId="{13053662-4C92-4F8D-93A4-1339B14D2D11}"/>
          </ac:picMkLst>
        </pc:picChg>
        <pc:picChg chg="add mod ord">
          <ac:chgData name="Omri Kahana" userId="46fbe97a-eed4-4953-a094-a7beb0fe748a" providerId="ADAL" clId="{242E3243-AE27-4D10-A3B8-5597ADB551E2}" dt="2024-01-28T09:22:32.081" v="1404" actId="1076"/>
          <ac:picMkLst>
            <pc:docMk/>
            <pc:sldMk cId="4237461708" sldId="294"/>
            <ac:picMk id="13" creationId="{681023DE-0621-4142-BE73-9FCB7AC109C3}"/>
          </ac:picMkLst>
        </pc:picChg>
        <pc:picChg chg="add mod">
          <ac:chgData name="Omri Kahana" userId="46fbe97a-eed4-4953-a094-a7beb0fe748a" providerId="ADAL" clId="{242E3243-AE27-4D10-A3B8-5597ADB551E2}" dt="2024-01-28T09:22:25.247" v="1400" actId="571"/>
          <ac:picMkLst>
            <pc:docMk/>
            <pc:sldMk cId="4237461708" sldId="294"/>
            <ac:picMk id="16" creationId="{2B283142-594D-4DDD-B4E4-A3A9EDB88813}"/>
          </ac:picMkLst>
        </pc:picChg>
        <pc:picChg chg="add mod">
          <ac:chgData name="Omri Kahana" userId="46fbe97a-eed4-4953-a094-a7beb0fe748a" providerId="ADAL" clId="{242E3243-AE27-4D10-A3B8-5597ADB551E2}" dt="2024-01-28T09:22:27.895" v="1402" actId="571"/>
          <ac:picMkLst>
            <pc:docMk/>
            <pc:sldMk cId="4237461708" sldId="294"/>
            <ac:picMk id="20" creationId="{3FF8281A-954A-4A67-A06A-52FFB124D3D1}"/>
          </ac:picMkLst>
        </pc:picChg>
        <pc:cxnChg chg="add mod">
          <ac:chgData name="Omri Kahana" userId="46fbe97a-eed4-4953-a094-a7beb0fe748a" providerId="ADAL" clId="{242E3243-AE27-4D10-A3B8-5597ADB551E2}" dt="2024-01-28T09:24:06.801" v="1454" actId="1076"/>
          <ac:cxnSpMkLst>
            <pc:docMk/>
            <pc:sldMk cId="4237461708" sldId="294"/>
            <ac:cxnSpMk id="8" creationId="{1366A3E9-2600-438C-ACBA-C5901CFD04DE}"/>
          </ac:cxnSpMkLst>
        </pc:cxnChg>
        <pc:cxnChg chg="add mod">
          <ac:chgData name="Omri Kahana" userId="46fbe97a-eed4-4953-a094-a7beb0fe748a" providerId="ADAL" clId="{242E3243-AE27-4D10-A3B8-5597ADB551E2}" dt="2024-01-28T09:24:08.974" v="1455" actId="1076"/>
          <ac:cxnSpMkLst>
            <pc:docMk/>
            <pc:sldMk cId="4237461708" sldId="294"/>
            <ac:cxnSpMk id="11" creationId="{16E6089F-0471-4A87-8080-38CAEED2E383}"/>
          </ac:cxnSpMkLst>
        </pc:cxnChg>
        <pc:cxnChg chg="add mod">
          <ac:chgData name="Omri Kahana" userId="46fbe97a-eed4-4953-a094-a7beb0fe748a" providerId="ADAL" clId="{242E3243-AE27-4D10-A3B8-5597ADB551E2}" dt="2024-01-28T09:22:25.247" v="1400" actId="571"/>
          <ac:cxnSpMkLst>
            <pc:docMk/>
            <pc:sldMk cId="4237461708" sldId="294"/>
            <ac:cxnSpMk id="19" creationId="{58C849BB-7D03-4564-8BF2-11023D9788A7}"/>
          </ac:cxnSpMkLst>
        </pc:cxnChg>
        <pc:cxnChg chg="add mod">
          <ac:chgData name="Omri Kahana" userId="46fbe97a-eed4-4953-a094-a7beb0fe748a" providerId="ADAL" clId="{242E3243-AE27-4D10-A3B8-5597ADB551E2}" dt="2024-01-28T09:22:27.895" v="1402" actId="571"/>
          <ac:cxnSpMkLst>
            <pc:docMk/>
            <pc:sldMk cId="4237461708" sldId="294"/>
            <ac:cxnSpMk id="23" creationId="{49E66A96-DA4A-42F1-A733-C1A348E1A714}"/>
          </ac:cxnSpMkLst>
        </pc:cxnChg>
        <pc:cxnChg chg="add mod">
          <ac:chgData name="Omri Kahana" userId="46fbe97a-eed4-4953-a094-a7beb0fe748a" providerId="ADAL" clId="{242E3243-AE27-4D10-A3B8-5597ADB551E2}" dt="2024-01-28T09:23:50.664" v="1444" actId="1037"/>
          <ac:cxnSpMkLst>
            <pc:docMk/>
            <pc:sldMk cId="4237461708" sldId="294"/>
            <ac:cxnSpMk id="26" creationId="{EFB4C5E4-A4FF-4E09-B32C-140C26BE65CE}"/>
          </ac:cxnSpMkLst>
        </pc:cxnChg>
      </pc:sldChg>
      <pc:sldChg chg="modSp new mod ord">
        <pc:chgData name="Omri Kahana" userId="46fbe97a-eed4-4953-a094-a7beb0fe748a" providerId="ADAL" clId="{242E3243-AE27-4D10-A3B8-5597ADB551E2}" dt="2024-01-28T11:04:58.012" v="2401"/>
        <pc:sldMkLst>
          <pc:docMk/>
          <pc:sldMk cId="2900721553" sldId="295"/>
        </pc:sldMkLst>
        <pc:spChg chg="mod">
          <ac:chgData name="Omri Kahana" userId="46fbe97a-eed4-4953-a094-a7beb0fe748a" providerId="ADAL" clId="{242E3243-AE27-4D10-A3B8-5597ADB551E2}" dt="2024-01-28T09:24:57.087" v="1504" actId="20577"/>
          <ac:spMkLst>
            <pc:docMk/>
            <pc:sldMk cId="2900721553" sldId="295"/>
            <ac:spMk id="2" creationId="{2F31AB5E-8968-4FD4-8610-DC970F4786BD}"/>
          </ac:spMkLst>
        </pc:spChg>
        <pc:spChg chg="mod">
          <ac:chgData name="Omri Kahana" userId="46fbe97a-eed4-4953-a094-a7beb0fe748a" providerId="ADAL" clId="{242E3243-AE27-4D10-A3B8-5597ADB551E2}" dt="2024-01-28T09:26:00.622" v="1617" actId="20577"/>
          <ac:spMkLst>
            <pc:docMk/>
            <pc:sldMk cId="2900721553" sldId="295"/>
            <ac:spMk id="3" creationId="{A1B7934B-4F34-40EC-8870-66EFE21C7651}"/>
          </ac:spMkLst>
        </pc:spChg>
      </pc:sldChg>
      <pc:sldChg chg="addSp delSp modSp new mod ord">
        <pc:chgData name="Omri Kahana" userId="46fbe97a-eed4-4953-a094-a7beb0fe748a" providerId="ADAL" clId="{242E3243-AE27-4D10-A3B8-5597ADB551E2}" dt="2024-01-28T11:10:26.337" v="2557" actId="20577"/>
        <pc:sldMkLst>
          <pc:docMk/>
          <pc:sldMk cId="283649846" sldId="296"/>
        </pc:sldMkLst>
        <pc:spChg chg="mod">
          <ac:chgData name="Omri Kahana" userId="46fbe97a-eed4-4953-a094-a7beb0fe748a" providerId="ADAL" clId="{242E3243-AE27-4D10-A3B8-5597ADB551E2}" dt="2024-01-28T09:26:14.817" v="1625" actId="20577"/>
          <ac:spMkLst>
            <pc:docMk/>
            <pc:sldMk cId="283649846" sldId="296"/>
            <ac:spMk id="2" creationId="{709996DC-76F8-4067-9F7B-C8B4E6500FE6}"/>
          </ac:spMkLst>
        </pc:spChg>
        <pc:spChg chg="mod">
          <ac:chgData name="Omri Kahana" userId="46fbe97a-eed4-4953-a094-a7beb0fe748a" providerId="ADAL" clId="{242E3243-AE27-4D10-A3B8-5597ADB551E2}" dt="2024-01-28T11:08:01.686" v="2453" actId="1076"/>
          <ac:spMkLst>
            <pc:docMk/>
            <pc:sldMk cId="283649846" sldId="296"/>
            <ac:spMk id="3" creationId="{1B2C8AE4-CECA-45A6-9F79-E2A285740695}"/>
          </ac:spMkLst>
        </pc:spChg>
        <pc:spChg chg="add del mod">
          <ac:chgData name="Omri Kahana" userId="46fbe97a-eed4-4953-a094-a7beb0fe748a" providerId="ADAL" clId="{242E3243-AE27-4D10-A3B8-5597ADB551E2}" dt="2024-01-28T11:06:13.203" v="2430"/>
          <ac:spMkLst>
            <pc:docMk/>
            <pc:sldMk cId="283649846" sldId="296"/>
            <ac:spMk id="4" creationId="{EDCBFB4C-0651-4B6D-8C2E-5F1604A780A0}"/>
          </ac:spMkLst>
        </pc:spChg>
        <pc:spChg chg="add del mod">
          <ac:chgData name="Omri Kahana" userId="46fbe97a-eed4-4953-a094-a7beb0fe748a" providerId="ADAL" clId="{242E3243-AE27-4D10-A3B8-5597ADB551E2}" dt="2024-01-28T11:06:13.203" v="2430"/>
          <ac:spMkLst>
            <pc:docMk/>
            <pc:sldMk cId="283649846" sldId="296"/>
            <ac:spMk id="5" creationId="{378B36A3-C033-4C73-941D-0901B66572A3}"/>
          </ac:spMkLst>
        </pc:spChg>
        <pc:spChg chg="add mod">
          <ac:chgData name="Omri Kahana" userId="46fbe97a-eed4-4953-a094-a7beb0fe748a" providerId="ADAL" clId="{242E3243-AE27-4D10-A3B8-5597ADB551E2}" dt="2024-01-28T11:07:17.512" v="2444" actId="1076"/>
          <ac:spMkLst>
            <pc:docMk/>
            <pc:sldMk cId="283649846" sldId="296"/>
            <ac:spMk id="8" creationId="{E42B5A20-EEE5-4CEE-A75B-1A284074CE8E}"/>
          </ac:spMkLst>
        </pc:spChg>
        <pc:spChg chg="add mod">
          <ac:chgData name="Omri Kahana" userId="46fbe97a-eed4-4953-a094-a7beb0fe748a" providerId="ADAL" clId="{242E3243-AE27-4D10-A3B8-5597ADB551E2}" dt="2024-01-28T11:07:57.713" v="2452" actId="1035"/>
          <ac:spMkLst>
            <pc:docMk/>
            <pc:sldMk cId="283649846" sldId="296"/>
            <ac:spMk id="9" creationId="{A1DA251D-0BE8-4807-9E28-DF7455FCF1FF}"/>
          </ac:spMkLst>
        </pc:spChg>
        <pc:spChg chg="add mod">
          <ac:chgData name="Omri Kahana" userId="46fbe97a-eed4-4953-a094-a7beb0fe748a" providerId="ADAL" clId="{242E3243-AE27-4D10-A3B8-5597ADB551E2}" dt="2024-01-28T11:09:11.934" v="2516" actId="1076"/>
          <ac:spMkLst>
            <pc:docMk/>
            <pc:sldMk cId="283649846" sldId="296"/>
            <ac:spMk id="10" creationId="{87F1BB6E-3A71-4315-AF00-3190F203C499}"/>
          </ac:spMkLst>
        </pc:spChg>
        <pc:spChg chg="add mod">
          <ac:chgData name="Omri Kahana" userId="46fbe97a-eed4-4953-a094-a7beb0fe748a" providerId="ADAL" clId="{242E3243-AE27-4D10-A3B8-5597ADB551E2}" dt="2024-01-28T11:08:41.954" v="2486" actId="14100"/>
          <ac:spMkLst>
            <pc:docMk/>
            <pc:sldMk cId="283649846" sldId="296"/>
            <ac:spMk id="15" creationId="{F27D9117-5FAB-4FE0-AE56-F8D1B9E2BE45}"/>
          </ac:spMkLst>
        </pc:spChg>
        <pc:spChg chg="add mod">
          <ac:chgData name="Omri Kahana" userId="46fbe97a-eed4-4953-a094-a7beb0fe748a" providerId="ADAL" clId="{242E3243-AE27-4D10-A3B8-5597ADB551E2}" dt="2024-01-28T11:09:08.595" v="2515" actId="1076"/>
          <ac:spMkLst>
            <pc:docMk/>
            <pc:sldMk cId="283649846" sldId="296"/>
            <ac:spMk id="16" creationId="{8D2CAE56-1432-436A-A88C-A82404F1A7E1}"/>
          </ac:spMkLst>
        </pc:spChg>
        <pc:spChg chg="add mod">
          <ac:chgData name="Omri Kahana" userId="46fbe97a-eed4-4953-a094-a7beb0fe748a" providerId="ADAL" clId="{242E3243-AE27-4D10-A3B8-5597ADB551E2}" dt="2024-01-28T11:10:06.475" v="2526" actId="1036"/>
          <ac:spMkLst>
            <pc:docMk/>
            <pc:sldMk cId="283649846" sldId="296"/>
            <ac:spMk id="22" creationId="{1D3F0996-1034-41D6-8EAB-C8622EB72ECA}"/>
          </ac:spMkLst>
        </pc:spChg>
        <pc:spChg chg="add mod">
          <ac:chgData name="Omri Kahana" userId="46fbe97a-eed4-4953-a094-a7beb0fe748a" providerId="ADAL" clId="{242E3243-AE27-4D10-A3B8-5597ADB551E2}" dt="2024-01-28T11:10:26.337" v="2557" actId="20577"/>
          <ac:spMkLst>
            <pc:docMk/>
            <pc:sldMk cId="283649846" sldId="296"/>
            <ac:spMk id="23" creationId="{65E823B8-98E0-41D3-A4B6-77F6B175F4B2}"/>
          </ac:spMkLst>
        </pc:spChg>
        <pc:cxnChg chg="add del mod">
          <ac:chgData name="Omri Kahana" userId="46fbe97a-eed4-4953-a094-a7beb0fe748a" providerId="ADAL" clId="{242E3243-AE27-4D10-A3B8-5597ADB551E2}" dt="2024-01-28T11:06:13.203" v="2430"/>
          <ac:cxnSpMkLst>
            <pc:docMk/>
            <pc:sldMk cId="283649846" sldId="296"/>
            <ac:cxnSpMk id="6" creationId="{C4EFB32D-245A-42BF-AD4A-91A223C1DF40}"/>
          </ac:cxnSpMkLst>
        </pc:cxnChg>
        <pc:cxnChg chg="add mod">
          <ac:chgData name="Omri Kahana" userId="46fbe97a-eed4-4953-a094-a7beb0fe748a" providerId="ADAL" clId="{242E3243-AE27-4D10-A3B8-5597ADB551E2}" dt="2024-01-28T11:09:11.934" v="2516" actId="1076"/>
          <ac:cxnSpMkLst>
            <pc:docMk/>
            <pc:sldMk cId="283649846" sldId="296"/>
            <ac:cxnSpMk id="11" creationId="{1965D599-4F88-4644-BB1C-A57D3D70865E}"/>
          </ac:cxnSpMkLst>
        </pc:cxnChg>
        <pc:cxnChg chg="add mod">
          <ac:chgData name="Omri Kahana" userId="46fbe97a-eed4-4953-a094-a7beb0fe748a" providerId="ADAL" clId="{242E3243-AE27-4D10-A3B8-5597ADB551E2}" dt="2024-01-28T11:09:08.595" v="2515" actId="1076"/>
          <ac:cxnSpMkLst>
            <pc:docMk/>
            <pc:sldMk cId="283649846" sldId="296"/>
            <ac:cxnSpMk id="17" creationId="{6A1BDD84-5E0D-4DED-A694-80FF1726204B}"/>
          </ac:cxnSpMkLst>
        </pc:cxnChg>
        <pc:cxnChg chg="add mod">
          <ac:chgData name="Omri Kahana" userId="46fbe97a-eed4-4953-a094-a7beb0fe748a" providerId="ADAL" clId="{242E3243-AE27-4D10-A3B8-5597ADB551E2}" dt="2024-01-28T11:10:06.475" v="2526" actId="1036"/>
          <ac:cxnSpMkLst>
            <pc:docMk/>
            <pc:sldMk cId="283649846" sldId="296"/>
            <ac:cxnSpMk id="24" creationId="{EA027F77-7795-43F6-856E-96BD2B6CB4AE}"/>
          </ac:cxnSpMkLst>
        </pc:cxnChg>
      </pc:sldChg>
      <pc:sldChg chg="modSp new mod">
        <pc:chgData name="Omri Kahana" userId="46fbe97a-eed4-4953-a094-a7beb0fe748a" providerId="ADAL" clId="{242E3243-AE27-4D10-A3B8-5597ADB551E2}" dt="2024-01-28T09:34:30.224" v="1920" actId="108"/>
        <pc:sldMkLst>
          <pc:docMk/>
          <pc:sldMk cId="4087692194" sldId="297"/>
        </pc:sldMkLst>
        <pc:spChg chg="mod">
          <ac:chgData name="Omri Kahana" userId="46fbe97a-eed4-4953-a094-a7beb0fe748a" providerId="ADAL" clId="{242E3243-AE27-4D10-A3B8-5597ADB551E2}" dt="2024-01-28T09:30:08.158" v="1728" actId="20577"/>
          <ac:spMkLst>
            <pc:docMk/>
            <pc:sldMk cId="4087692194" sldId="297"/>
            <ac:spMk id="2" creationId="{C2B639A3-8956-4D49-93CB-9929F30F9C78}"/>
          </ac:spMkLst>
        </pc:spChg>
        <pc:spChg chg="mod">
          <ac:chgData name="Omri Kahana" userId="46fbe97a-eed4-4953-a094-a7beb0fe748a" providerId="ADAL" clId="{242E3243-AE27-4D10-A3B8-5597ADB551E2}" dt="2024-01-28T09:34:30.224" v="1920" actId="108"/>
          <ac:spMkLst>
            <pc:docMk/>
            <pc:sldMk cId="4087692194" sldId="297"/>
            <ac:spMk id="3" creationId="{660CCBED-09EC-4599-8290-CB68AAB01504}"/>
          </ac:spMkLst>
        </pc:spChg>
      </pc:sldChg>
      <pc:sldChg chg="addSp modSp new mod">
        <pc:chgData name="Omri Kahana" userId="46fbe97a-eed4-4953-a094-a7beb0fe748a" providerId="ADAL" clId="{242E3243-AE27-4D10-A3B8-5597ADB551E2}" dt="2024-01-28T10:00:46.618" v="2136" actId="1076"/>
        <pc:sldMkLst>
          <pc:docMk/>
          <pc:sldMk cId="3500245030" sldId="298"/>
        </pc:sldMkLst>
        <pc:spChg chg="mod">
          <ac:chgData name="Omri Kahana" userId="46fbe97a-eed4-4953-a094-a7beb0fe748a" providerId="ADAL" clId="{242E3243-AE27-4D10-A3B8-5597ADB551E2}" dt="2024-01-28T09:36:28.496" v="1931" actId="20577"/>
          <ac:spMkLst>
            <pc:docMk/>
            <pc:sldMk cId="3500245030" sldId="298"/>
            <ac:spMk id="2" creationId="{2C91570E-A74F-4386-A4D5-F8ECB7266C5A}"/>
          </ac:spMkLst>
        </pc:spChg>
        <pc:spChg chg="mod">
          <ac:chgData name="Omri Kahana" userId="46fbe97a-eed4-4953-a094-a7beb0fe748a" providerId="ADAL" clId="{242E3243-AE27-4D10-A3B8-5597ADB551E2}" dt="2024-01-28T10:00:38.264" v="2135" actId="20577"/>
          <ac:spMkLst>
            <pc:docMk/>
            <pc:sldMk cId="3500245030" sldId="298"/>
            <ac:spMk id="3" creationId="{D54C879C-4366-45DA-A7C6-EBD3C3B7366F}"/>
          </ac:spMkLst>
        </pc:spChg>
        <pc:spChg chg="add mod">
          <ac:chgData name="Omri Kahana" userId="46fbe97a-eed4-4953-a094-a7beb0fe748a" providerId="ADAL" clId="{242E3243-AE27-4D10-A3B8-5597ADB551E2}" dt="2024-01-28T10:00:46.618" v="2136" actId="1076"/>
          <ac:spMkLst>
            <pc:docMk/>
            <pc:sldMk cId="3500245030" sldId="298"/>
            <ac:spMk id="5" creationId="{0887B696-6EDF-4464-88AE-EA0CCDE590E1}"/>
          </ac:spMkLst>
        </pc:spChg>
      </pc:sldChg>
      <pc:sldChg chg="addSp delSp modSp add mod">
        <pc:chgData name="Omri Kahana" userId="46fbe97a-eed4-4953-a094-a7beb0fe748a" providerId="ADAL" clId="{242E3243-AE27-4D10-A3B8-5597ADB551E2}" dt="2024-01-28T10:01:47.464" v="2230" actId="1076"/>
        <pc:sldMkLst>
          <pc:docMk/>
          <pc:sldMk cId="841945255" sldId="299"/>
        </pc:sldMkLst>
        <pc:spChg chg="mod">
          <ac:chgData name="Omri Kahana" userId="46fbe97a-eed4-4953-a094-a7beb0fe748a" providerId="ADAL" clId="{242E3243-AE27-4D10-A3B8-5597ADB551E2}" dt="2024-01-28T10:01:39.704" v="2229" actId="6549"/>
          <ac:spMkLst>
            <pc:docMk/>
            <pc:sldMk cId="841945255" sldId="299"/>
            <ac:spMk id="3" creationId="{D54C879C-4366-45DA-A7C6-EBD3C3B7366F}"/>
          </ac:spMkLst>
        </pc:spChg>
        <pc:spChg chg="del">
          <ac:chgData name="Omri Kahana" userId="46fbe97a-eed4-4953-a094-a7beb0fe748a" providerId="ADAL" clId="{242E3243-AE27-4D10-A3B8-5597ADB551E2}" dt="2024-01-28T10:01:07.504" v="2138" actId="478"/>
          <ac:spMkLst>
            <pc:docMk/>
            <pc:sldMk cId="841945255" sldId="299"/>
            <ac:spMk id="5" creationId="{0887B696-6EDF-4464-88AE-EA0CCDE590E1}"/>
          </ac:spMkLst>
        </pc:spChg>
        <pc:spChg chg="add mod">
          <ac:chgData name="Omri Kahana" userId="46fbe97a-eed4-4953-a094-a7beb0fe748a" providerId="ADAL" clId="{242E3243-AE27-4D10-A3B8-5597ADB551E2}" dt="2024-01-28T10:01:47.464" v="2230" actId="1076"/>
          <ac:spMkLst>
            <pc:docMk/>
            <pc:sldMk cId="841945255" sldId="299"/>
            <ac:spMk id="6" creationId="{1765896C-F286-45F3-80DF-C9DE13FB54D4}"/>
          </ac:spMkLst>
        </pc:spChg>
      </pc:sldChg>
      <pc:sldChg chg="addSp modSp add mod">
        <pc:chgData name="Omri Kahana" userId="46fbe97a-eed4-4953-a094-a7beb0fe748a" providerId="ADAL" clId="{242E3243-AE27-4D10-A3B8-5597ADB551E2}" dt="2024-01-28T10:06:31.419" v="2396" actId="20577"/>
        <pc:sldMkLst>
          <pc:docMk/>
          <pc:sldMk cId="1069171908" sldId="300"/>
        </pc:sldMkLst>
        <pc:spChg chg="add mod">
          <ac:chgData name="Omri Kahana" userId="46fbe97a-eed4-4953-a094-a7beb0fe748a" providerId="ADAL" clId="{242E3243-AE27-4D10-A3B8-5597ADB551E2}" dt="2024-01-28T10:02:26.422" v="2235" actId="14100"/>
          <ac:spMkLst>
            <pc:docMk/>
            <pc:sldMk cId="1069171908" sldId="300"/>
            <ac:spMk id="5" creationId="{DB6C9D36-6CD1-4DE8-BD62-32108E97FA4F}"/>
          </ac:spMkLst>
        </pc:spChg>
        <pc:spChg chg="mod">
          <ac:chgData name="Omri Kahana" userId="46fbe97a-eed4-4953-a094-a7beb0fe748a" providerId="ADAL" clId="{242E3243-AE27-4D10-A3B8-5597ADB551E2}" dt="2024-01-28T10:01:56.888" v="2232" actId="1076"/>
          <ac:spMkLst>
            <pc:docMk/>
            <pc:sldMk cId="1069171908" sldId="300"/>
            <ac:spMk id="6" creationId="{1765896C-F286-45F3-80DF-C9DE13FB54D4}"/>
          </ac:spMkLst>
        </pc:spChg>
        <pc:spChg chg="add mod">
          <ac:chgData name="Omri Kahana" userId="46fbe97a-eed4-4953-a094-a7beb0fe748a" providerId="ADAL" clId="{242E3243-AE27-4D10-A3B8-5597ADB551E2}" dt="2024-01-28T10:05:23.536" v="2367" actId="404"/>
          <ac:spMkLst>
            <pc:docMk/>
            <pc:sldMk cId="1069171908" sldId="300"/>
            <ac:spMk id="7" creationId="{239FD52E-ACA4-439A-BBC2-A53DC4862210}"/>
          </ac:spMkLst>
        </pc:spChg>
        <pc:spChg chg="add mod">
          <ac:chgData name="Omri Kahana" userId="46fbe97a-eed4-4953-a094-a7beb0fe748a" providerId="ADAL" clId="{242E3243-AE27-4D10-A3B8-5597ADB551E2}" dt="2024-01-28T10:05:44.948" v="2368" actId="14100"/>
          <ac:spMkLst>
            <pc:docMk/>
            <pc:sldMk cId="1069171908" sldId="300"/>
            <ac:spMk id="10" creationId="{FE416621-A1F4-486F-B21C-D0CDC2B3D0ED}"/>
          </ac:spMkLst>
        </pc:spChg>
        <pc:spChg chg="add mod">
          <ac:chgData name="Omri Kahana" userId="46fbe97a-eed4-4953-a094-a7beb0fe748a" providerId="ADAL" clId="{242E3243-AE27-4D10-A3B8-5597ADB551E2}" dt="2024-01-28T10:05:23.536" v="2367" actId="404"/>
          <ac:spMkLst>
            <pc:docMk/>
            <pc:sldMk cId="1069171908" sldId="300"/>
            <ac:spMk id="11" creationId="{B827EBFA-7916-44F9-A536-51DF0F67053A}"/>
          </ac:spMkLst>
        </pc:spChg>
        <pc:spChg chg="add mod">
          <ac:chgData name="Omri Kahana" userId="46fbe97a-eed4-4953-a094-a7beb0fe748a" providerId="ADAL" clId="{242E3243-AE27-4D10-A3B8-5597ADB551E2}" dt="2024-01-28T10:03:31.571" v="2260" actId="14100"/>
          <ac:spMkLst>
            <pc:docMk/>
            <pc:sldMk cId="1069171908" sldId="300"/>
            <ac:spMk id="14" creationId="{DAF67CB4-A57F-4F95-83B9-9EA690A10668}"/>
          </ac:spMkLst>
        </pc:spChg>
        <pc:spChg chg="add mod">
          <ac:chgData name="Omri Kahana" userId="46fbe97a-eed4-4953-a094-a7beb0fe748a" providerId="ADAL" clId="{242E3243-AE27-4D10-A3B8-5597ADB551E2}" dt="2024-01-28T10:05:23.536" v="2367" actId="404"/>
          <ac:spMkLst>
            <pc:docMk/>
            <pc:sldMk cId="1069171908" sldId="300"/>
            <ac:spMk id="15" creationId="{222555EA-C8E9-4539-B462-AA48F680EEC1}"/>
          </ac:spMkLst>
        </pc:spChg>
        <pc:spChg chg="add mod">
          <ac:chgData name="Omri Kahana" userId="46fbe97a-eed4-4953-a094-a7beb0fe748a" providerId="ADAL" clId="{242E3243-AE27-4D10-A3B8-5597ADB551E2}" dt="2024-01-28T10:03:52.995" v="2270" actId="571"/>
          <ac:spMkLst>
            <pc:docMk/>
            <pc:sldMk cId="1069171908" sldId="300"/>
            <ac:spMk id="19" creationId="{96B20904-8930-4FC1-B621-62E536ECBA87}"/>
          </ac:spMkLst>
        </pc:spChg>
        <pc:spChg chg="add mod">
          <ac:chgData name="Omri Kahana" userId="46fbe97a-eed4-4953-a094-a7beb0fe748a" providerId="ADAL" clId="{242E3243-AE27-4D10-A3B8-5597ADB551E2}" dt="2024-01-28T10:04:29.523" v="2278" actId="14100"/>
          <ac:spMkLst>
            <pc:docMk/>
            <pc:sldMk cId="1069171908" sldId="300"/>
            <ac:spMk id="20" creationId="{E512A951-C00E-49B1-89FA-D00EA921F5BF}"/>
          </ac:spMkLst>
        </pc:spChg>
        <pc:spChg chg="add mod">
          <ac:chgData name="Omri Kahana" userId="46fbe97a-eed4-4953-a094-a7beb0fe748a" providerId="ADAL" clId="{242E3243-AE27-4D10-A3B8-5597ADB551E2}" dt="2024-01-28T10:05:23.536" v="2367" actId="404"/>
          <ac:spMkLst>
            <pc:docMk/>
            <pc:sldMk cId="1069171908" sldId="300"/>
            <ac:spMk id="21" creationId="{2EE01044-7AAE-4356-811A-E8AA409CC39D}"/>
          </ac:spMkLst>
        </pc:spChg>
        <pc:spChg chg="add mod">
          <ac:chgData name="Omri Kahana" userId="46fbe97a-eed4-4953-a094-a7beb0fe748a" providerId="ADAL" clId="{242E3243-AE27-4D10-A3B8-5597ADB551E2}" dt="2024-01-28T10:06:08.657" v="2374" actId="14100"/>
          <ac:spMkLst>
            <pc:docMk/>
            <pc:sldMk cId="1069171908" sldId="300"/>
            <ac:spMk id="31" creationId="{53E43CFD-D7F5-4854-A744-A3B4246F22A1}"/>
          </ac:spMkLst>
        </pc:spChg>
        <pc:spChg chg="add mod">
          <ac:chgData name="Omri Kahana" userId="46fbe97a-eed4-4953-a094-a7beb0fe748a" providerId="ADAL" clId="{242E3243-AE27-4D10-A3B8-5597ADB551E2}" dt="2024-01-28T10:06:31.419" v="2396" actId="20577"/>
          <ac:spMkLst>
            <pc:docMk/>
            <pc:sldMk cId="1069171908" sldId="300"/>
            <ac:spMk id="32" creationId="{45E01F98-CDF4-4D2E-8CEA-8A5CAE3DABE8}"/>
          </ac:spMkLst>
        </pc:spChg>
        <pc:cxnChg chg="add mod">
          <ac:chgData name="Omri Kahana" userId="46fbe97a-eed4-4953-a094-a7beb0fe748a" providerId="ADAL" clId="{242E3243-AE27-4D10-A3B8-5597ADB551E2}" dt="2024-01-28T10:02:41.126" v="2246" actId="1076"/>
          <ac:cxnSpMkLst>
            <pc:docMk/>
            <pc:sldMk cId="1069171908" sldId="300"/>
            <ac:cxnSpMk id="8" creationId="{16CD30EC-A715-4790-B8FB-0299D9C41180}"/>
          </ac:cxnSpMkLst>
        </pc:cxnChg>
        <pc:cxnChg chg="add mod">
          <ac:chgData name="Omri Kahana" userId="46fbe97a-eed4-4953-a094-a7beb0fe748a" providerId="ADAL" clId="{242E3243-AE27-4D10-A3B8-5597ADB551E2}" dt="2024-01-28T10:05:44.948" v="2368" actId="14100"/>
          <ac:cxnSpMkLst>
            <pc:docMk/>
            <pc:sldMk cId="1069171908" sldId="300"/>
            <ac:cxnSpMk id="12" creationId="{8E7C7945-06D9-43C9-80F1-9B3AE825E16B}"/>
          </ac:cxnSpMkLst>
        </pc:cxnChg>
        <pc:cxnChg chg="add mod">
          <ac:chgData name="Omri Kahana" userId="46fbe97a-eed4-4953-a094-a7beb0fe748a" providerId="ADAL" clId="{242E3243-AE27-4D10-A3B8-5597ADB551E2}" dt="2024-01-28T10:03:31.571" v="2260" actId="14100"/>
          <ac:cxnSpMkLst>
            <pc:docMk/>
            <pc:sldMk cId="1069171908" sldId="300"/>
            <ac:cxnSpMk id="16" creationId="{90F34AF2-859A-45B7-BCBD-7FDE8C544643}"/>
          </ac:cxnSpMkLst>
        </pc:cxnChg>
        <pc:cxnChg chg="add mod">
          <ac:chgData name="Omri Kahana" userId="46fbe97a-eed4-4953-a094-a7beb0fe748a" providerId="ADAL" clId="{242E3243-AE27-4D10-A3B8-5597ADB551E2}" dt="2024-01-28T10:04:40.916" v="2281" actId="14100"/>
          <ac:cxnSpMkLst>
            <pc:docMk/>
            <pc:sldMk cId="1069171908" sldId="300"/>
            <ac:cxnSpMk id="22" creationId="{F42B9406-9348-4DF4-9D6E-AF3A7BCA9D76}"/>
          </ac:cxnSpMkLst>
        </pc:cxnChg>
        <pc:cxnChg chg="add mod">
          <ac:chgData name="Omri Kahana" userId="46fbe97a-eed4-4953-a094-a7beb0fe748a" providerId="ADAL" clId="{242E3243-AE27-4D10-A3B8-5597ADB551E2}" dt="2024-01-28T10:06:24.763" v="2378" actId="1076"/>
          <ac:cxnSpMkLst>
            <pc:docMk/>
            <pc:sldMk cId="1069171908" sldId="300"/>
            <ac:cxnSpMk id="33" creationId="{720B4401-EE42-40A2-A59D-AD3C11E10C99}"/>
          </ac:cxnSpMkLst>
        </pc:cxnChg>
      </pc:sldChg>
      <pc:sldChg chg="modSp new mod">
        <pc:chgData name="Omri Kahana" userId="46fbe97a-eed4-4953-a094-a7beb0fe748a" providerId="ADAL" clId="{242E3243-AE27-4D10-A3B8-5597ADB551E2}" dt="2024-01-28T11:27:31.577" v="3684" actId="113"/>
        <pc:sldMkLst>
          <pc:docMk/>
          <pc:sldMk cId="706321210" sldId="301"/>
        </pc:sldMkLst>
        <pc:spChg chg="mod">
          <ac:chgData name="Omri Kahana" userId="46fbe97a-eed4-4953-a094-a7beb0fe748a" providerId="ADAL" clId="{242E3243-AE27-4D10-A3B8-5597ADB551E2}" dt="2024-01-28T11:19:47.409" v="2854" actId="20577"/>
          <ac:spMkLst>
            <pc:docMk/>
            <pc:sldMk cId="706321210" sldId="301"/>
            <ac:spMk id="2" creationId="{79AF2B0B-9C71-4B0F-B089-417CE1910DB7}"/>
          </ac:spMkLst>
        </pc:spChg>
        <pc:spChg chg="mod">
          <ac:chgData name="Omri Kahana" userId="46fbe97a-eed4-4953-a094-a7beb0fe748a" providerId="ADAL" clId="{242E3243-AE27-4D10-A3B8-5597ADB551E2}" dt="2024-01-28T11:27:31.577" v="3684" actId="113"/>
          <ac:spMkLst>
            <pc:docMk/>
            <pc:sldMk cId="706321210" sldId="301"/>
            <ac:spMk id="3" creationId="{70A3723A-10B1-4A40-B2AA-D952B2C64E05}"/>
          </ac:spMkLst>
        </pc:spChg>
      </pc:sldChg>
      <pc:sldChg chg="addSp modSp new mod">
        <pc:chgData name="Omri Kahana" userId="46fbe97a-eed4-4953-a094-a7beb0fe748a" providerId="ADAL" clId="{242E3243-AE27-4D10-A3B8-5597ADB551E2}" dt="2024-01-28T11:19:06.899" v="2849" actId="1076"/>
        <pc:sldMkLst>
          <pc:docMk/>
          <pc:sldMk cId="3671760699" sldId="302"/>
        </pc:sldMkLst>
        <pc:spChg chg="mod">
          <ac:chgData name="Omri Kahana" userId="46fbe97a-eed4-4953-a094-a7beb0fe748a" providerId="ADAL" clId="{242E3243-AE27-4D10-A3B8-5597ADB551E2}" dt="2024-01-28T11:11:05.122" v="2572" actId="20577"/>
          <ac:spMkLst>
            <pc:docMk/>
            <pc:sldMk cId="3671760699" sldId="302"/>
            <ac:spMk id="2" creationId="{6E13B048-A49F-4EC7-8EF9-A59CB0072931}"/>
          </ac:spMkLst>
        </pc:spChg>
        <pc:spChg chg="mod">
          <ac:chgData name="Omri Kahana" userId="46fbe97a-eed4-4953-a094-a7beb0fe748a" providerId="ADAL" clId="{242E3243-AE27-4D10-A3B8-5597ADB551E2}" dt="2024-01-28T11:18:54.999" v="2846" actId="20577"/>
          <ac:spMkLst>
            <pc:docMk/>
            <pc:sldMk cId="3671760699" sldId="302"/>
            <ac:spMk id="3" creationId="{DA84C900-B7A6-46BD-B75E-F6398A91AB1D}"/>
          </ac:spMkLst>
        </pc:spChg>
        <pc:picChg chg="add mod">
          <ac:chgData name="Omri Kahana" userId="46fbe97a-eed4-4953-a094-a7beb0fe748a" providerId="ADAL" clId="{242E3243-AE27-4D10-A3B8-5597ADB551E2}" dt="2024-01-28T11:19:06.899" v="2849" actId="1076"/>
          <ac:picMkLst>
            <pc:docMk/>
            <pc:sldMk cId="3671760699" sldId="302"/>
            <ac:picMk id="5" creationId="{909B3DDD-1F10-494A-A3E7-F927D8827C93}"/>
          </ac:picMkLst>
        </pc:picChg>
      </pc:sldChg>
      <pc:sldChg chg="addSp delSp modSp new mod modClrScheme chgLayout">
        <pc:chgData name="Omri Kahana" userId="46fbe97a-eed4-4953-a094-a7beb0fe748a" providerId="ADAL" clId="{242E3243-AE27-4D10-A3B8-5597ADB551E2}" dt="2024-01-28T11:27:49.788" v="3708" actId="20577"/>
        <pc:sldMkLst>
          <pc:docMk/>
          <pc:sldMk cId="2052448400" sldId="303"/>
        </pc:sldMkLst>
        <pc:spChg chg="del mod ord">
          <ac:chgData name="Omri Kahana" userId="46fbe97a-eed4-4953-a094-a7beb0fe748a" providerId="ADAL" clId="{242E3243-AE27-4D10-A3B8-5597ADB551E2}" dt="2024-01-28T11:27:39.975" v="3686" actId="700"/>
          <ac:spMkLst>
            <pc:docMk/>
            <pc:sldMk cId="2052448400" sldId="303"/>
            <ac:spMk id="2" creationId="{3ADA6F76-EA0A-4BE8-8B44-F720B8067E40}"/>
          </ac:spMkLst>
        </pc:spChg>
        <pc:spChg chg="del">
          <ac:chgData name="Omri Kahana" userId="46fbe97a-eed4-4953-a094-a7beb0fe748a" providerId="ADAL" clId="{242E3243-AE27-4D10-A3B8-5597ADB551E2}" dt="2024-01-28T11:27:39.975" v="3686" actId="700"/>
          <ac:spMkLst>
            <pc:docMk/>
            <pc:sldMk cId="2052448400" sldId="303"/>
            <ac:spMk id="3" creationId="{3EDEEA7E-4E36-4624-8CE2-15A718E0A62A}"/>
          </ac:spMkLst>
        </pc:spChg>
        <pc:spChg chg="add mod ord">
          <ac:chgData name="Omri Kahana" userId="46fbe97a-eed4-4953-a094-a7beb0fe748a" providerId="ADAL" clId="{242E3243-AE27-4D10-A3B8-5597ADB551E2}" dt="2024-01-28T11:27:49.788" v="3708" actId="20577"/>
          <ac:spMkLst>
            <pc:docMk/>
            <pc:sldMk cId="2052448400" sldId="303"/>
            <ac:spMk id="4" creationId="{098DE01F-6071-41BB-8755-11CD5D49D131}"/>
          </ac:spMkLst>
        </pc:spChg>
      </pc:sldChg>
      <pc:sldMasterChg chg="del delSldLayout">
        <pc:chgData name="Omri Kahana" userId="46fbe97a-eed4-4953-a094-a7beb0fe748a" providerId="ADAL" clId="{242E3243-AE27-4D10-A3B8-5597ADB551E2}" dt="2024-01-28T07:20:21.613" v="0" actId="700"/>
        <pc:sldMasterMkLst>
          <pc:docMk/>
          <pc:sldMasterMk cId="1601239708" sldId="2147483648"/>
        </pc:sldMasterMkLst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2395151814" sldId="2147483649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1673324283" sldId="2147483650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855957485" sldId="2147483651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2878828968" sldId="2147483652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2399019807" sldId="2147483653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3630590380" sldId="2147483654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2768730953" sldId="2147483655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2806694551" sldId="2147483656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2589307846" sldId="2147483657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1489082236" sldId="2147483658"/>
          </pc:sldLayoutMkLst>
        </pc:sldLayoutChg>
        <pc:sldLayoutChg chg="del">
          <pc:chgData name="Omri Kahana" userId="46fbe97a-eed4-4953-a094-a7beb0fe748a" providerId="ADAL" clId="{242E3243-AE27-4D10-A3B8-5597ADB551E2}" dt="2024-01-28T07:20:21.613" v="0" actId="700"/>
          <pc:sldLayoutMkLst>
            <pc:docMk/>
            <pc:sldMasterMk cId="1601239708" sldId="2147483648"/>
            <pc:sldLayoutMk cId="5246193" sldId="2147483659"/>
          </pc:sldLayoutMkLst>
        </pc:sldLayoutChg>
      </pc:sldMasterChg>
    </pc:docChg>
  </pc:docChgLst>
  <pc:docChgLst>
    <pc:chgData name="Omri Kahana" userId="46fbe97a-eed4-4953-a094-a7beb0fe748a" providerId="ADAL" clId="{9A04EB83-64D1-4CBD-B445-88F2112FFC24}"/>
    <pc:docChg chg="undo redo custSel addSld modSld">
      <pc:chgData name="Omri Kahana" userId="46fbe97a-eed4-4953-a094-a7beb0fe748a" providerId="ADAL" clId="{9A04EB83-64D1-4CBD-B445-88F2112FFC24}" dt="2024-01-29T08:19:09.841" v="1233" actId="14100"/>
      <pc:docMkLst>
        <pc:docMk/>
      </pc:docMkLst>
      <pc:sldChg chg="modSp mod">
        <pc:chgData name="Omri Kahana" userId="46fbe97a-eed4-4953-a094-a7beb0fe748a" providerId="ADAL" clId="{9A04EB83-64D1-4CBD-B445-88F2112FFC24}" dt="2024-01-29T07:36:49.373" v="7" actId="20577"/>
        <pc:sldMkLst>
          <pc:docMk/>
          <pc:sldMk cId="743785471" sldId="259"/>
        </pc:sldMkLst>
        <pc:spChg chg="mod">
          <ac:chgData name="Omri Kahana" userId="46fbe97a-eed4-4953-a094-a7beb0fe748a" providerId="ADAL" clId="{9A04EB83-64D1-4CBD-B445-88F2112FFC24}" dt="2024-01-29T07:36:49.373" v="7" actId="20577"/>
          <ac:spMkLst>
            <pc:docMk/>
            <pc:sldMk cId="743785471" sldId="259"/>
            <ac:spMk id="4" creationId="{FD6C485D-D4F2-30DC-C98B-9B597C1645F6}"/>
          </ac:spMkLst>
        </pc:spChg>
      </pc:sldChg>
      <pc:sldChg chg="modSp mod">
        <pc:chgData name="Omri Kahana" userId="46fbe97a-eed4-4953-a094-a7beb0fe748a" providerId="ADAL" clId="{9A04EB83-64D1-4CBD-B445-88F2112FFC24}" dt="2024-01-29T07:39:05.914" v="124" actId="20577"/>
        <pc:sldMkLst>
          <pc:docMk/>
          <pc:sldMk cId="3450128181" sldId="261"/>
        </pc:sldMkLst>
        <pc:spChg chg="mod">
          <ac:chgData name="Omri Kahana" userId="46fbe97a-eed4-4953-a094-a7beb0fe748a" providerId="ADAL" clId="{9A04EB83-64D1-4CBD-B445-88F2112FFC24}" dt="2024-01-29T07:37:29.785" v="41" actId="20577"/>
          <ac:spMkLst>
            <pc:docMk/>
            <pc:sldMk cId="3450128181" sldId="261"/>
            <ac:spMk id="2" creationId="{9C4758BE-3F9B-BA9F-B5C8-C990DEA40622}"/>
          </ac:spMkLst>
        </pc:spChg>
        <pc:spChg chg="mod">
          <ac:chgData name="Omri Kahana" userId="46fbe97a-eed4-4953-a094-a7beb0fe748a" providerId="ADAL" clId="{9A04EB83-64D1-4CBD-B445-88F2112FFC24}" dt="2024-01-29T07:39:05.914" v="124" actId="20577"/>
          <ac:spMkLst>
            <pc:docMk/>
            <pc:sldMk cId="3450128181" sldId="261"/>
            <ac:spMk id="3" creationId="{C9951B90-8A57-F520-0CA6-BCA36011C1B7}"/>
          </ac:spMkLst>
        </pc:spChg>
      </pc:sldChg>
      <pc:sldChg chg="modSp mod">
        <pc:chgData name="Omri Kahana" userId="46fbe97a-eed4-4953-a094-a7beb0fe748a" providerId="ADAL" clId="{9A04EB83-64D1-4CBD-B445-88F2112FFC24}" dt="2024-01-29T07:43:40.659" v="227" actId="14100"/>
        <pc:sldMkLst>
          <pc:docMk/>
          <pc:sldMk cId="2476789992" sldId="264"/>
        </pc:sldMkLst>
        <pc:spChg chg="mod">
          <ac:chgData name="Omri Kahana" userId="46fbe97a-eed4-4953-a094-a7beb0fe748a" providerId="ADAL" clId="{9A04EB83-64D1-4CBD-B445-88F2112FFC24}" dt="2024-01-29T07:43:40.659" v="227" actId="14100"/>
          <ac:spMkLst>
            <pc:docMk/>
            <pc:sldMk cId="2476789992" sldId="264"/>
            <ac:spMk id="3" creationId="{5542964B-DED9-F8E6-3D5B-CC4035A26A3A}"/>
          </ac:spMkLst>
        </pc:spChg>
      </pc:sldChg>
      <pc:sldChg chg="modSp mod">
        <pc:chgData name="Omri Kahana" userId="46fbe97a-eed4-4953-a094-a7beb0fe748a" providerId="ADAL" clId="{9A04EB83-64D1-4CBD-B445-88F2112FFC24}" dt="2024-01-29T07:59:38.499" v="488" actId="20577"/>
        <pc:sldMkLst>
          <pc:docMk/>
          <pc:sldMk cId="3524458886" sldId="267"/>
        </pc:sldMkLst>
        <pc:spChg chg="mod">
          <ac:chgData name="Omri Kahana" userId="46fbe97a-eed4-4953-a094-a7beb0fe748a" providerId="ADAL" clId="{9A04EB83-64D1-4CBD-B445-88F2112FFC24}" dt="2024-01-29T07:59:38.499" v="488" actId="20577"/>
          <ac:spMkLst>
            <pc:docMk/>
            <pc:sldMk cId="3524458886" sldId="267"/>
            <ac:spMk id="6" creationId="{1988E244-EB18-4335-93A8-DCF54E84B82D}"/>
          </ac:spMkLst>
        </pc:spChg>
      </pc:sldChg>
      <pc:sldChg chg="addSp modSp mod">
        <pc:chgData name="Omri Kahana" userId="46fbe97a-eed4-4953-a094-a7beb0fe748a" providerId="ADAL" clId="{9A04EB83-64D1-4CBD-B445-88F2112FFC24}" dt="2024-01-29T07:42:30.742" v="176" actId="1076"/>
        <pc:sldMkLst>
          <pc:docMk/>
          <pc:sldMk cId="2419411152" sldId="281"/>
        </pc:sldMkLst>
        <pc:spChg chg="mod">
          <ac:chgData name="Omri Kahana" userId="46fbe97a-eed4-4953-a094-a7beb0fe748a" providerId="ADAL" clId="{9A04EB83-64D1-4CBD-B445-88F2112FFC24}" dt="2024-01-29T07:39:42.974" v="129" actId="20577"/>
          <ac:spMkLst>
            <pc:docMk/>
            <pc:sldMk cId="2419411152" sldId="281"/>
            <ac:spMk id="2" creationId="{9C4758BE-3F9B-BA9F-B5C8-C990DEA40622}"/>
          </ac:spMkLst>
        </pc:spChg>
        <pc:spChg chg="mod">
          <ac:chgData name="Omri Kahana" userId="46fbe97a-eed4-4953-a094-a7beb0fe748a" providerId="ADAL" clId="{9A04EB83-64D1-4CBD-B445-88F2112FFC24}" dt="2024-01-29T07:40:07.287" v="161" actId="12"/>
          <ac:spMkLst>
            <pc:docMk/>
            <pc:sldMk cId="2419411152" sldId="281"/>
            <ac:spMk id="3" creationId="{C9951B90-8A57-F520-0CA6-BCA36011C1B7}"/>
          </ac:spMkLst>
        </pc:spChg>
        <pc:picChg chg="mod">
          <ac:chgData name="Omri Kahana" userId="46fbe97a-eed4-4953-a094-a7beb0fe748a" providerId="ADAL" clId="{9A04EB83-64D1-4CBD-B445-88F2112FFC24}" dt="2024-01-29T07:42:30.742" v="176" actId="1076"/>
          <ac:picMkLst>
            <pc:docMk/>
            <pc:sldMk cId="2419411152" sldId="281"/>
            <ac:picMk id="4" creationId="{4395EF88-378B-6E30-07C4-C5D02181124A}"/>
          </ac:picMkLst>
        </pc:picChg>
        <pc:picChg chg="add mod">
          <ac:chgData name="Omri Kahana" userId="46fbe97a-eed4-4953-a094-a7beb0fe748a" providerId="ADAL" clId="{9A04EB83-64D1-4CBD-B445-88F2112FFC24}" dt="2024-01-29T07:42:30.742" v="176" actId="1076"/>
          <ac:picMkLst>
            <pc:docMk/>
            <pc:sldMk cId="2419411152" sldId="281"/>
            <ac:picMk id="6" creationId="{A6A4FEB1-E2AE-4E7D-8893-73DEC5A1EECA}"/>
          </ac:picMkLst>
        </pc:picChg>
        <pc:picChg chg="add mod">
          <ac:chgData name="Omri Kahana" userId="46fbe97a-eed4-4953-a094-a7beb0fe748a" providerId="ADAL" clId="{9A04EB83-64D1-4CBD-B445-88F2112FFC24}" dt="2024-01-29T07:42:30.742" v="176" actId="1076"/>
          <ac:picMkLst>
            <pc:docMk/>
            <pc:sldMk cId="2419411152" sldId="281"/>
            <ac:picMk id="8" creationId="{CB6A29DC-CDA3-4270-A12D-17A09E15D3C9}"/>
          </ac:picMkLst>
        </pc:picChg>
      </pc:sldChg>
      <pc:sldChg chg="addSp delSp modSp mod">
        <pc:chgData name="Omri Kahana" userId="46fbe97a-eed4-4953-a094-a7beb0fe748a" providerId="ADAL" clId="{9A04EB83-64D1-4CBD-B445-88F2112FFC24}" dt="2024-01-29T07:58:52.811" v="482" actId="20577"/>
        <pc:sldMkLst>
          <pc:docMk/>
          <pc:sldMk cId="1319030972" sldId="282"/>
        </pc:sldMkLst>
        <pc:spChg chg="del">
          <ac:chgData name="Omri Kahana" userId="46fbe97a-eed4-4953-a094-a7beb0fe748a" providerId="ADAL" clId="{9A04EB83-64D1-4CBD-B445-88F2112FFC24}" dt="2024-01-29T07:53:39.512" v="434" actId="478"/>
          <ac:spMkLst>
            <pc:docMk/>
            <pc:sldMk cId="1319030972" sldId="282"/>
            <ac:spMk id="2" creationId="{BCDC9B17-A05A-B15F-C382-9596B86D6C9A}"/>
          </ac:spMkLst>
        </pc:spChg>
        <pc:spChg chg="mod">
          <ac:chgData name="Omri Kahana" userId="46fbe97a-eed4-4953-a094-a7beb0fe748a" providerId="ADAL" clId="{9A04EB83-64D1-4CBD-B445-88F2112FFC24}" dt="2024-01-29T07:58:52.811" v="482" actId="20577"/>
          <ac:spMkLst>
            <pc:docMk/>
            <pc:sldMk cId="1319030972" sldId="282"/>
            <ac:spMk id="3" creationId="{5542964B-DED9-F8E6-3D5B-CC4035A26A3A}"/>
          </ac:spMkLst>
        </pc:spChg>
        <pc:spChg chg="add del">
          <ac:chgData name="Omri Kahana" userId="46fbe97a-eed4-4953-a094-a7beb0fe748a" providerId="ADAL" clId="{9A04EB83-64D1-4CBD-B445-88F2112FFC24}" dt="2024-01-29T07:47:54.768" v="391"/>
          <ac:spMkLst>
            <pc:docMk/>
            <pc:sldMk cId="1319030972" sldId="282"/>
            <ac:spMk id="4" creationId="{4DC07F43-9F88-4F48-948C-E88A0404E5D8}"/>
          </ac:spMkLst>
        </pc:spChg>
        <pc:spChg chg="add del mod">
          <ac:chgData name="Omri Kahana" userId="46fbe97a-eed4-4953-a094-a7beb0fe748a" providerId="ADAL" clId="{9A04EB83-64D1-4CBD-B445-88F2112FFC24}" dt="2024-01-29T07:53:39.512" v="434" actId="478"/>
          <ac:spMkLst>
            <pc:docMk/>
            <pc:sldMk cId="1319030972" sldId="282"/>
            <ac:spMk id="7" creationId="{F6662C27-340C-415A-969B-68F6DEB8D991}"/>
          </ac:spMkLst>
        </pc:spChg>
        <pc:spChg chg="add del mod">
          <ac:chgData name="Omri Kahana" userId="46fbe97a-eed4-4953-a094-a7beb0fe748a" providerId="ADAL" clId="{9A04EB83-64D1-4CBD-B445-88F2112FFC24}" dt="2024-01-29T07:54:32.253" v="438" actId="21"/>
          <ac:spMkLst>
            <pc:docMk/>
            <pc:sldMk cId="1319030972" sldId="282"/>
            <ac:spMk id="9" creationId="{7C8D9677-14E2-45EF-B208-0F82E77E6BC3}"/>
          </ac:spMkLst>
        </pc:spChg>
        <pc:spChg chg="add mod">
          <ac:chgData name="Omri Kahana" userId="46fbe97a-eed4-4953-a094-a7beb0fe748a" providerId="ADAL" clId="{9A04EB83-64D1-4CBD-B445-88F2112FFC24}" dt="2024-01-29T07:55:00.332" v="446"/>
          <ac:spMkLst>
            <pc:docMk/>
            <pc:sldMk cId="1319030972" sldId="282"/>
            <ac:spMk id="11" creationId="{90A7A7EF-110A-4CC1-9E60-B06057A5EDCC}"/>
          </ac:spMkLst>
        </pc:spChg>
      </pc:sldChg>
      <pc:sldChg chg="addSp delSp modSp mod">
        <pc:chgData name="Omri Kahana" userId="46fbe97a-eed4-4953-a094-a7beb0fe748a" providerId="ADAL" clId="{9A04EB83-64D1-4CBD-B445-88F2112FFC24}" dt="2024-01-29T08:04:15.975" v="530" actId="571"/>
        <pc:sldMkLst>
          <pc:docMk/>
          <pc:sldMk cId="1987542764" sldId="289"/>
        </pc:sldMkLst>
        <pc:spChg chg="mod">
          <ac:chgData name="Omri Kahana" userId="46fbe97a-eed4-4953-a094-a7beb0fe748a" providerId="ADAL" clId="{9A04EB83-64D1-4CBD-B445-88F2112FFC24}" dt="2024-01-29T08:04:06.554" v="528" actId="571"/>
          <ac:spMkLst>
            <pc:docMk/>
            <pc:sldMk cId="1987542764" sldId="289"/>
            <ac:spMk id="6" creationId="{2EDEEA97-38A6-45EF-AD71-D91CF518BF71}"/>
          </ac:spMkLst>
        </pc:spChg>
        <pc:spChg chg="mod">
          <ac:chgData name="Omri Kahana" userId="46fbe97a-eed4-4953-a094-a7beb0fe748a" providerId="ADAL" clId="{9A04EB83-64D1-4CBD-B445-88F2112FFC24}" dt="2024-01-29T08:04:06.554" v="528" actId="571"/>
          <ac:spMkLst>
            <pc:docMk/>
            <pc:sldMk cId="1987542764" sldId="289"/>
            <ac:spMk id="7" creationId="{2C5E6499-E7CC-4013-95B0-7AF3521972C7}"/>
          </ac:spMkLst>
        </pc:spChg>
        <pc:spChg chg="mod">
          <ac:chgData name="Omri Kahana" userId="46fbe97a-eed4-4953-a094-a7beb0fe748a" providerId="ADAL" clId="{9A04EB83-64D1-4CBD-B445-88F2112FFC24}" dt="2024-01-29T08:03:59.025" v="526" actId="1076"/>
          <ac:spMkLst>
            <pc:docMk/>
            <pc:sldMk cId="1987542764" sldId="289"/>
            <ac:spMk id="31" creationId="{DDBBB1E2-23A6-4B2C-B8E4-68D2675DB025}"/>
          </ac:spMkLst>
        </pc:spChg>
        <pc:spChg chg="add del mod">
          <ac:chgData name="Omri Kahana" userId="46fbe97a-eed4-4953-a094-a7beb0fe748a" providerId="ADAL" clId="{9A04EB83-64D1-4CBD-B445-88F2112FFC24}" dt="2024-01-29T08:04:08.773" v="529" actId="478"/>
          <ac:spMkLst>
            <pc:docMk/>
            <pc:sldMk cId="1987542764" sldId="289"/>
            <ac:spMk id="32" creationId="{6502EE67-685C-4EBB-A440-4914CA1ECBB2}"/>
          </ac:spMkLst>
        </pc:spChg>
        <pc:spChg chg="mod">
          <ac:chgData name="Omri Kahana" userId="46fbe97a-eed4-4953-a094-a7beb0fe748a" providerId="ADAL" clId="{9A04EB83-64D1-4CBD-B445-88F2112FFC24}" dt="2024-01-29T08:04:15.975" v="530" actId="571"/>
          <ac:spMkLst>
            <pc:docMk/>
            <pc:sldMk cId="1987542764" sldId="289"/>
            <ac:spMk id="41" creationId="{86393113-CBB5-4701-AEFF-4BF8AD8765A0}"/>
          </ac:spMkLst>
        </pc:spChg>
        <pc:spChg chg="mod">
          <ac:chgData name="Omri Kahana" userId="46fbe97a-eed4-4953-a094-a7beb0fe748a" providerId="ADAL" clId="{9A04EB83-64D1-4CBD-B445-88F2112FFC24}" dt="2024-01-29T08:04:15.975" v="530" actId="571"/>
          <ac:spMkLst>
            <pc:docMk/>
            <pc:sldMk cId="1987542764" sldId="289"/>
            <ac:spMk id="42" creationId="{9E2B0F2C-3F73-43EC-A3F2-2B8E158766D9}"/>
          </ac:spMkLst>
        </pc:spChg>
        <pc:grpChg chg="mod">
          <ac:chgData name="Omri Kahana" userId="46fbe97a-eed4-4953-a094-a7beb0fe748a" providerId="ADAL" clId="{9A04EB83-64D1-4CBD-B445-88F2112FFC24}" dt="2024-01-29T08:04:06.554" v="528" actId="571"/>
          <ac:grpSpMkLst>
            <pc:docMk/>
            <pc:sldMk cId="1987542764" sldId="289"/>
            <ac:grpSpMk id="5" creationId="{F0D9868E-FB92-4F8B-8B59-94D24EC06AE7}"/>
          </ac:grpSpMkLst>
        </pc:grpChg>
        <pc:grpChg chg="del">
          <ac:chgData name="Omri Kahana" userId="46fbe97a-eed4-4953-a094-a7beb0fe748a" providerId="ADAL" clId="{9A04EB83-64D1-4CBD-B445-88F2112FFC24}" dt="2024-01-29T08:04:02.496" v="527" actId="478"/>
          <ac:grpSpMkLst>
            <pc:docMk/>
            <pc:sldMk cId="1987542764" sldId="289"/>
            <ac:grpSpMk id="27" creationId="{CC1BEECE-6D28-4992-A103-D6B333814792}"/>
          </ac:grpSpMkLst>
        </pc:grpChg>
        <pc:grpChg chg="add mod">
          <ac:chgData name="Omri Kahana" userId="46fbe97a-eed4-4953-a094-a7beb0fe748a" providerId="ADAL" clId="{9A04EB83-64D1-4CBD-B445-88F2112FFC24}" dt="2024-01-29T08:04:15.975" v="530" actId="571"/>
          <ac:grpSpMkLst>
            <pc:docMk/>
            <pc:sldMk cId="1987542764" sldId="289"/>
            <ac:grpSpMk id="34" creationId="{5F992CF3-2618-4660-A9B8-4A47035FA0C7}"/>
          </ac:grpSpMkLst>
        </pc:grpChg>
        <pc:cxnChg chg="mod">
          <ac:chgData name="Omri Kahana" userId="46fbe97a-eed4-4953-a094-a7beb0fe748a" providerId="ADAL" clId="{9A04EB83-64D1-4CBD-B445-88F2112FFC24}" dt="2024-01-29T08:04:06.554" v="528" actId="571"/>
          <ac:cxnSpMkLst>
            <pc:docMk/>
            <pc:sldMk cId="1987542764" sldId="289"/>
            <ac:cxnSpMk id="8" creationId="{BF704629-6D90-485D-8F8D-50A73C26CA78}"/>
          </ac:cxnSpMkLst>
        </pc:cxnChg>
        <pc:cxnChg chg="mod">
          <ac:chgData name="Omri Kahana" userId="46fbe97a-eed4-4953-a094-a7beb0fe748a" providerId="ADAL" clId="{9A04EB83-64D1-4CBD-B445-88F2112FFC24}" dt="2024-01-29T08:04:06.554" v="528" actId="571"/>
          <ac:cxnSpMkLst>
            <pc:docMk/>
            <pc:sldMk cId="1987542764" sldId="289"/>
            <ac:cxnSpMk id="9" creationId="{BE32DAC1-E582-4654-AC33-C2F591CB6FB3}"/>
          </ac:cxnSpMkLst>
        </pc:cxnChg>
        <pc:cxnChg chg="mod">
          <ac:chgData name="Omri Kahana" userId="46fbe97a-eed4-4953-a094-a7beb0fe748a" providerId="ADAL" clId="{9A04EB83-64D1-4CBD-B445-88F2112FFC24}" dt="2024-01-29T08:04:15.975" v="530" actId="571"/>
          <ac:cxnSpMkLst>
            <pc:docMk/>
            <pc:sldMk cId="1987542764" sldId="289"/>
            <ac:cxnSpMk id="43" creationId="{1E7F420D-2E42-450B-AD23-AFDB3EB7D19E}"/>
          </ac:cxnSpMkLst>
        </pc:cxnChg>
        <pc:cxnChg chg="mod">
          <ac:chgData name="Omri Kahana" userId="46fbe97a-eed4-4953-a094-a7beb0fe748a" providerId="ADAL" clId="{9A04EB83-64D1-4CBD-B445-88F2112FFC24}" dt="2024-01-29T08:04:15.975" v="530" actId="571"/>
          <ac:cxnSpMkLst>
            <pc:docMk/>
            <pc:sldMk cId="1987542764" sldId="289"/>
            <ac:cxnSpMk id="44" creationId="{7E587E31-5B02-40CF-AE91-9911C73481DB}"/>
          </ac:cxnSpMkLst>
        </pc:cxnChg>
      </pc:sldChg>
      <pc:sldChg chg="modSp mod">
        <pc:chgData name="Omri Kahana" userId="46fbe97a-eed4-4953-a094-a7beb0fe748a" providerId="ADAL" clId="{9A04EB83-64D1-4CBD-B445-88F2112FFC24}" dt="2024-01-29T08:01:30.693" v="516" actId="20577"/>
        <pc:sldMkLst>
          <pc:docMk/>
          <pc:sldMk cId="2757207277" sldId="291"/>
        </pc:sldMkLst>
        <pc:spChg chg="mod">
          <ac:chgData name="Omri Kahana" userId="46fbe97a-eed4-4953-a094-a7beb0fe748a" providerId="ADAL" clId="{9A04EB83-64D1-4CBD-B445-88F2112FFC24}" dt="2024-01-29T08:01:16.738" v="494" actId="20577"/>
          <ac:spMkLst>
            <pc:docMk/>
            <pc:sldMk cId="2757207277" sldId="291"/>
            <ac:spMk id="2" creationId="{90984702-8BA3-4157-B2EC-09723CB3C0E9}"/>
          </ac:spMkLst>
        </pc:spChg>
        <pc:spChg chg="mod">
          <ac:chgData name="Omri Kahana" userId="46fbe97a-eed4-4953-a094-a7beb0fe748a" providerId="ADAL" clId="{9A04EB83-64D1-4CBD-B445-88F2112FFC24}" dt="2024-01-29T08:01:30.693" v="516" actId="20577"/>
          <ac:spMkLst>
            <pc:docMk/>
            <pc:sldMk cId="2757207277" sldId="291"/>
            <ac:spMk id="3" creationId="{B3F4E421-7187-427B-B14E-D06AA1736A6E}"/>
          </ac:spMkLst>
        </pc:spChg>
      </pc:sldChg>
      <pc:sldChg chg="modSp mod">
        <pc:chgData name="Omri Kahana" userId="46fbe97a-eed4-4953-a094-a7beb0fe748a" providerId="ADAL" clId="{9A04EB83-64D1-4CBD-B445-88F2112FFC24}" dt="2024-01-29T08:02:22.484" v="524" actId="782"/>
        <pc:sldMkLst>
          <pc:docMk/>
          <pc:sldMk cId="3709403456" sldId="292"/>
        </pc:sldMkLst>
        <pc:spChg chg="mod">
          <ac:chgData name="Omri Kahana" userId="46fbe97a-eed4-4953-a094-a7beb0fe748a" providerId="ADAL" clId="{9A04EB83-64D1-4CBD-B445-88F2112FFC24}" dt="2024-01-29T08:01:54.364" v="518"/>
          <ac:spMkLst>
            <pc:docMk/>
            <pc:sldMk cId="3709403456" sldId="292"/>
            <ac:spMk id="2" creationId="{90984702-8BA3-4157-B2EC-09723CB3C0E9}"/>
          </ac:spMkLst>
        </pc:spChg>
        <pc:spChg chg="mod">
          <ac:chgData name="Omri Kahana" userId="46fbe97a-eed4-4953-a094-a7beb0fe748a" providerId="ADAL" clId="{9A04EB83-64D1-4CBD-B445-88F2112FFC24}" dt="2024-01-29T08:02:00.763" v="519"/>
          <ac:spMkLst>
            <pc:docMk/>
            <pc:sldMk cId="3709403456" sldId="292"/>
            <ac:spMk id="3" creationId="{B3F4E421-7187-427B-B14E-D06AA1736A6E}"/>
          </ac:spMkLst>
        </pc:spChg>
        <pc:spChg chg="mod">
          <ac:chgData name="Omri Kahana" userId="46fbe97a-eed4-4953-a094-a7beb0fe748a" providerId="ADAL" clId="{9A04EB83-64D1-4CBD-B445-88F2112FFC24}" dt="2024-01-29T08:02:22.484" v="524" actId="782"/>
          <ac:spMkLst>
            <pc:docMk/>
            <pc:sldMk cId="3709403456" sldId="292"/>
            <ac:spMk id="8" creationId="{9593AD92-D1FE-4489-A3A4-D63A24ECD234}"/>
          </ac:spMkLst>
        </pc:spChg>
      </pc:sldChg>
      <pc:sldChg chg="modSp mod">
        <pc:chgData name="Omri Kahana" userId="46fbe97a-eed4-4953-a094-a7beb0fe748a" providerId="ADAL" clId="{9A04EB83-64D1-4CBD-B445-88F2112FFC24}" dt="2024-01-29T08:10:24.040" v="916" actId="20577"/>
        <pc:sldMkLst>
          <pc:docMk/>
          <pc:sldMk cId="3025073158" sldId="293"/>
        </pc:sldMkLst>
        <pc:spChg chg="mod">
          <ac:chgData name="Omri Kahana" userId="46fbe97a-eed4-4953-a094-a7beb0fe748a" providerId="ADAL" clId="{9A04EB83-64D1-4CBD-B445-88F2112FFC24}" dt="2024-01-29T08:10:24.040" v="916" actId="20577"/>
          <ac:spMkLst>
            <pc:docMk/>
            <pc:sldMk cId="3025073158" sldId="293"/>
            <ac:spMk id="4" creationId="{43BE0D1D-6E48-48DC-8912-E166B5A908D3}"/>
          </ac:spMkLst>
        </pc:spChg>
      </pc:sldChg>
      <pc:sldChg chg="modSp mod">
        <pc:chgData name="Omri Kahana" userId="46fbe97a-eed4-4953-a094-a7beb0fe748a" providerId="ADAL" clId="{9A04EB83-64D1-4CBD-B445-88F2112FFC24}" dt="2024-01-29T08:17:41.900" v="1088" actId="20577"/>
        <pc:sldMkLst>
          <pc:docMk/>
          <pc:sldMk cId="283649846" sldId="296"/>
        </pc:sldMkLst>
        <pc:spChg chg="mod">
          <ac:chgData name="Omri Kahana" userId="46fbe97a-eed4-4953-a094-a7beb0fe748a" providerId="ADAL" clId="{9A04EB83-64D1-4CBD-B445-88F2112FFC24}" dt="2024-01-29T08:17:18.193" v="1081" actId="14100"/>
          <ac:spMkLst>
            <pc:docMk/>
            <pc:sldMk cId="283649846" sldId="296"/>
            <ac:spMk id="16" creationId="{8D2CAE56-1432-436A-A88C-A82404F1A7E1}"/>
          </ac:spMkLst>
        </pc:spChg>
        <pc:spChg chg="mod">
          <ac:chgData name="Omri Kahana" userId="46fbe97a-eed4-4953-a094-a7beb0fe748a" providerId="ADAL" clId="{9A04EB83-64D1-4CBD-B445-88F2112FFC24}" dt="2024-01-29T08:17:41.900" v="1088" actId="20577"/>
          <ac:spMkLst>
            <pc:docMk/>
            <pc:sldMk cId="283649846" sldId="296"/>
            <ac:spMk id="23" creationId="{65E823B8-98E0-41D3-A4B6-77F6B175F4B2}"/>
          </ac:spMkLst>
        </pc:spChg>
        <pc:cxnChg chg="mod">
          <ac:chgData name="Omri Kahana" userId="46fbe97a-eed4-4953-a094-a7beb0fe748a" providerId="ADAL" clId="{9A04EB83-64D1-4CBD-B445-88F2112FFC24}" dt="2024-01-29T08:17:18.193" v="1081" actId="14100"/>
          <ac:cxnSpMkLst>
            <pc:docMk/>
            <pc:sldMk cId="283649846" sldId="296"/>
            <ac:cxnSpMk id="17" creationId="{6A1BDD84-5E0D-4DED-A694-80FF1726204B}"/>
          </ac:cxnSpMkLst>
        </pc:cxnChg>
        <pc:cxnChg chg="mod">
          <ac:chgData name="Omri Kahana" userId="46fbe97a-eed4-4953-a094-a7beb0fe748a" providerId="ADAL" clId="{9A04EB83-64D1-4CBD-B445-88F2112FFC24}" dt="2024-01-29T08:17:36.242" v="1082" actId="14100"/>
          <ac:cxnSpMkLst>
            <pc:docMk/>
            <pc:sldMk cId="283649846" sldId="296"/>
            <ac:cxnSpMk id="24" creationId="{EA027F77-7795-43F6-856E-96BD2B6CB4AE}"/>
          </ac:cxnSpMkLst>
        </pc:cxnChg>
      </pc:sldChg>
      <pc:sldChg chg="addSp modSp mod">
        <pc:chgData name="Omri Kahana" userId="46fbe97a-eed4-4953-a094-a7beb0fe748a" providerId="ADAL" clId="{9A04EB83-64D1-4CBD-B445-88F2112FFC24}" dt="2024-01-29T08:15:17.408" v="1049" actId="121"/>
        <pc:sldMkLst>
          <pc:docMk/>
          <pc:sldMk cId="841945255" sldId="299"/>
        </pc:sldMkLst>
        <pc:spChg chg="add mod">
          <ac:chgData name="Omri Kahana" userId="46fbe97a-eed4-4953-a094-a7beb0fe748a" providerId="ADAL" clId="{9A04EB83-64D1-4CBD-B445-88F2112FFC24}" dt="2024-01-29T08:13:27.501" v="920" actId="1582"/>
          <ac:spMkLst>
            <pc:docMk/>
            <pc:sldMk cId="841945255" sldId="299"/>
            <ac:spMk id="4" creationId="{9405438D-8E36-41C7-B656-5648A6FD5998}"/>
          </ac:spMkLst>
        </pc:spChg>
        <pc:spChg chg="mod">
          <ac:chgData name="Omri Kahana" userId="46fbe97a-eed4-4953-a094-a7beb0fe748a" providerId="ADAL" clId="{9A04EB83-64D1-4CBD-B445-88F2112FFC24}" dt="2024-01-29T08:13:51.492" v="925" actId="20577"/>
          <ac:spMkLst>
            <pc:docMk/>
            <pc:sldMk cId="841945255" sldId="299"/>
            <ac:spMk id="6" creationId="{1765896C-F286-45F3-80DF-C9DE13FB54D4}"/>
          </ac:spMkLst>
        </pc:spChg>
        <pc:spChg chg="add mod">
          <ac:chgData name="Omri Kahana" userId="46fbe97a-eed4-4953-a094-a7beb0fe748a" providerId="ADAL" clId="{9A04EB83-64D1-4CBD-B445-88F2112FFC24}" dt="2024-01-29T08:15:17.408" v="1049" actId="121"/>
          <ac:spMkLst>
            <pc:docMk/>
            <pc:sldMk cId="841945255" sldId="299"/>
            <ac:spMk id="7" creationId="{292813A4-C606-497A-B12C-C91DB0015095}"/>
          </ac:spMkLst>
        </pc:spChg>
        <pc:cxnChg chg="add mod">
          <ac:chgData name="Omri Kahana" userId="46fbe97a-eed4-4953-a094-a7beb0fe748a" providerId="ADAL" clId="{9A04EB83-64D1-4CBD-B445-88F2112FFC24}" dt="2024-01-29T08:14:59.756" v="1048" actId="108"/>
          <ac:cxnSpMkLst>
            <pc:docMk/>
            <pc:sldMk cId="841945255" sldId="299"/>
            <ac:cxnSpMk id="8" creationId="{35BBCFCD-6AD3-4CE9-A7E6-553AEA36EFE9}"/>
          </ac:cxnSpMkLst>
        </pc:cxnChg>
      </pc:sldChg>
      <pc:sldChg chg="addSp delSp modSp add mod">
        <pc:chgData name="Omri Kahana" userId="46fbe97a-eed4-4953-a094-a7beb0fe748a" providerId="ADAL" clId="{9A04EB83-64D1-4CBD-B445-88F2112FFC24}" dt="2024-01-29T07:46:23.621" v="352" actId="20577"/>
        <pc:sldMkLst>
          <pc:docMk/>
          <pc:sldMk cId="3962799651" sldId="304"/>
        </pc:sldMkLst>
        <pc:spChg chg="mod">
          <ac:chgData name="Omri Kahana" userId="46fbe97a-eed4-4953-a094-a7beb0fe748a" providerId="ADAL" clId="{9A04EB83-64D1-4CBD-B445-88F2112FFC24}" dt="2024-01-29T07:46:23.621" v="352" actId="20577"/>
          <ac:spMkLst>
            <pc:docMk/>
            <pc:sldMk cId="3962799651" sldId="304"/>
            <ac:spMk id="3" creationId="{5542964B-DED9-F8E6-3D5B-CC4035A26A3A}"/>
          </ac:spMkLst>
        </pc:spChg>
        <pc:spChg chg="add del mod">
          <ac:chgData name="Omri Kahana" userId="46fbe97a-eed4-4953-a094-a7beb0fe748a" providerId="ADAL" clId="{9A04EB83-64D1-4CBD-B445-88F2112FFC24}" dt="2024-01-29T07:45:50.448" v="305" actId="14100"/>
          <ac:spMkLst>
            <pc:docMk/>
            <pc:sldMk cId="3962799651" sldId="304"/>
            <ac:spMk id="6" creationId="{6734BB09-3206-4EF6-A508-E188FEF1B10E}"/>
          </ac:spMkLst>
        </pc:spChg>
        <pc:spChg chg="del">
          <ac:chgData name="Omri Kahana" userId="46fbe97a-eed4-4953-a094-a7beb0fe748a" providerId="ADAL" clId="{9A04EB83-64D1-4CBD-B445-88F2112FFC24}" dt="2024-01-29T07:45:06.912" v="288" actId="478"/>
          <ac:spMkLst>
            <pc:docMk/>
            <pc:sldMk cId="3962799651" sldId="304"/>
            <ac:spMk id="8" creationId="{38878C34-BB6B-C2F8-2F60-001847ADFFEF}"/>
          </ac:spMkLst>
        </pc:spChg>
      </pc:sldChg>
      <pc:sldChg chg="addSp delSp modSp add mod">
        <pc:chgData name="Omri Kahana" userId="46fbe97a-eed4-4953-a094-a7beb0fe748a" providerId="ADAL" clId="{9A04EB83-64D1-4CBD-B445-88F2112FFC24}" dt="2024-01-29T07:58:12.216" v="481" actId="1035"/>
        <pc:sldMkLst>
          <pc:docMk/>
          <pc:sldMk cId="224046093" sldId="305"/>
        </pc:sldMkLst>
        <pc:spChg chg="del mod">
          <ac:chgData name="Omri Kahana" userId="46fbe97a-eed4-4953-a094-a7beb0fe748a" providerId="ADAL" clId="{9A04EB83-64D1-4CBD-B445-88F2112FFC24}" dt="2024-01-29T07:54:42.904" v="441" actId="478"/>
          <ac:spMkLst>
            <pc:docMk/>
            <pc:sldMk cId="224046093" sldId="305"/>
            <ac:spMk id="3" creationId="{5542964B-DED9-F8E6-3D5B-CC4035A26A3A}"/>
          </ac:spMkLst>
        </pc:spChg>
        <pc:spChg chg="add del mod">
          <ac:chgData name="Omri Kahana" userId="46fbe97a-eed4-4953-a094-a7beb0fe748a" providerId="ADAL" clId="{9A04EB83-64D1-4CBD-B445-88F2112FFC24}" dt="2024-01-29T07:54:45.014" v="442" actId="478"/>
          <ac:spMkLst>
            <pc:docMk/>
            <pc:sldMk cId="224046093" sldId="305"/>
            <ac:spMk id="4" creationId="{435D992E-F804-46A2-AB19-11BBDF43B896}"/>
          </ac:spMkLst>
        </pc:spChg>
        <pc:spChg chg="add mod">
          <ac:chgData name="Omri Kahana" userId="46fbe97a-eed4-4953-a094-a7beb0fe748a" providerId="ADAL" clId="{9A04EB83-64D1-4CBD-B445-88F2112FFC24}" dt="2024-01-29T07:55:40.346" v="454" actId="1076"/>
          <ac:spMkLst>
            <pc:docMk/>
            <pc:sldMk cId="224046093" sldId="305"/>
            <ac:spMk id="7" creationId="{BC5E488F-1432-472C-A70B-0B0701F6E9AD}"/>
          </ac:spMkLst>
        </pc:spChg>
        <pc:spChg chg="mod ord">
          <ac:chgData name="Omri Kahana" userId="46fbe97a-eed4-4953-a094-a7beb0fe748a" providerId="ADAL" clId="{9A04EB83-64D1-4CBD-B445-88F2112FFC24}" dt="2024-01-29T07:55:46.023" v="455" actId="208"/>
          <ac:spMkLst>
            <pc:docMk/>
            <pc:sldMk cId="224046093" sldId="305"/>
            <ac:spMk id="8" creationId="{38878C34-BB6B-C2F8-2F60-001847ADFFEF}"/>
          </ac:spMkLst>
        </pc:spChg>
        <pc:spChg chg="mod">
          <ac:chgData name="Omri Kahana" userId="46fbe97a-eed4-4953-a094-a7beb0fe748a" providerId="ADAL" clId="{9A04EB83-64D1-4CBD-B445-88F2112FFC24}" dt="2024-01-29T07:55:03.498" v="447"/>
          <ac:spMkLst>
            <pc:docMk/>
            <pc:sldMk cId="224046093" sldId="305"/>
            <ac:spMk id="11" creationId="{90A7A7EF-110A-4CC1-9E60-B06057A5EDCC}"/>
          </ac:spMkLst>
        </pc:spChg>
        <pc:spChg chg="add mod">
          <ac:chgData name="Omri Kahana" userId="46fbe97a-eed4-4953-a094-a7beb0fe748a" providerId="ADAL" clId="{9A04EB83-64D1-4CBD-B445-88F2112FFC24}" dt="2024-01-29T07:57:35.504" v="472" actId="208"/>
          <ac:spMkLst>
            <pc:docMk/>
            <pc:sldMk cId="224046093" sldId="305"/>
            <ac:spMk id="15" creationId="{75C835BE-5106-4875-82A4-20FCB83D8F31}"/>
          </ac:spMkLst>
        </pc:spChg>
        <pc:spChg chg="add mod">
          <ac:chgData name="Omri Kahana" userId="46fbe97a-eed4-4953-a094-a7beb0fe748a" providerId="ADAL" clId="{9A04EB83-64D1-4CBD-B445-88F2112FFC24}" dt="2024-01-29T07:58:12.216" v="481" actId="1035"/>
          <ac:spMkLst>
            <pc:docMk/>
            <pc:sldMk cId="224046093" sldId="305"/>
            <ac:spMk id="16" creationId="{846C1A30-1526-43D8-9635-63E00D8914D9}"/>
          </ac:spMkLst>
        </pc:spChg>
        <pc:cxnChg chg="add del mod">
          <ac:chgData name="Omri Kahana" userId="46fbe97a-eed4-4953-a094-a7beb0fe748a" providerId="ADAL" clId="{9A04EB83-64D1-4CBD-B445-88F2112FFC24}" dt="2024-01-29T07:56:40.429" v="462" actId="478"/>
          <ac:cxnSpMkLst>
            <pc:docMk/>
            <pc:sldMk cId="224046093" sldId="305"/>
            <ac:cxnSpMk id="6" creationId="{4C3DF190-05A3-493B-B666-C826A7F223AD}"/>
          </ac:cxnSpMkLst>
        </pc:cxnChg>
        <pc:cxnChg chg="add mod">
          <ac:chgData name="Omri Kahana" userId="46fbe97a-eed4-4953-a094-a7beb0fe748a" providerId="ADAL" clId="{9A04EB83-64D1-4CBD-B445-88F2112FFC24}" dt="2024-01-29T07:58:12.216" v="481" actId="1035"/>
          <ac:cxnSpMkLst>
            <pc:docMk/>
            <pc:sldMk cId="224046093" sldId="305"/>
            <ac:cxnSpMk id="18" creationId="{004E514C-58BC-413C-A05E-1C7F6F0E404E}"/>
          </ac:cxnSpMkLst>
        </pc:cxnChg>
      </pc:sldChg>
      <pc:sldChg chg="addSp delSp modSp add mod">
        <pc:chgData name="Omri Kahana" userId="46fbe97a-eed4-4953-a094-a7beb0fe748a" providerId="ADAL" clId="{9A04EB83-64D1-4CBD-B445-88F2112FFC24}" dt="2024-01-29T08:19:09.841" v="1233" actId="14100"/>
        <pc:sldMkLst>
          <pc:docMk/>
          <pc:sldMk cId="734705824" sldId="306"/>
        </pc:sldMkLst>
        <pc:spChg chg="mod">
          <ac:chgData name="Omri Kahana" userId="46fbe97a-eed4-4953-a094-a7beb0fe748a" providerId="ADAL" clId="{9A04EB83-64D1-4CBD-B445-88F2112FFC24}" dt="2024-01-29T08:18:09.634" v="1101" actId="20577"/>
          <ac:spMkLst>
            <pc:docMk/>
            <pc:sldMk cId="734705824" sldId="306"/>
            <ac:spMk id="2" creationId="{709996DC-76F8-4067-9F7B-C8B4E6500FE6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3" creationId="{1B2C8AE4-CECA-45A6-9F79-E2A285740695}"/>
          </ac:spMkLst>
        </pc:spChg>
        <pc:spChg chg="add mod">
          <ac:chgData name="Omri Kahana" userId="46fbe97a-eed4-4953-a094-a7beb0fe748a" providerId="ADAL" clId="{9A04EB83-64D1-4CBD-B445-88F2112FFC24}" dt="2024-01-29T08:19:09.841" v="1233" actId="14100"/>
          <ac:spMkLst>
            <pc:docMk/>
            <pc:sldMk cId="734705824" sldId="306"/>
            <ac:spMk id="5" creationId="{9E90809C-725A-4181-807A-5542C863E3DE}"/>
          </ac:spMkLst>
        </pc:spChg>
        <pc:spChg chg="del">
          <ac:chgData name="Omri Kahana" userId="46fbe97a-eed4-4953-a094-a7beb0fe748a" providerId="ADAL" clId="{9A04EB83-64D1-4CBD-B445-88F2112FFC24}" dt="2024-01-29T08:18:13.465" v="1102" actId="478"/>
          <ac:spMkLst>
            <pc:docMk/>
            <pc:sldMk cId="734705824" sldId="306"/>
            <ac:spMk id="8" creationId="{E42B5A20-EEE5-4CEE-A75B-1A284074CE8E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9" creationId="{A1DA251D-0BE8-4807-9E28-DF7455FCF1FF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10" creationId="{87F1BB6E-3A71-4315-AF00-3190F203C499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15" creationId="{F27D9117-5FAB-4FE0-AE56-F8D1B9E2BE45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16" creationId="{8D2CAE56-1432-436A-A88C-A82404F1A7E1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22" creationId="{1D3F0996-1034-41D6-8EAB-C8622EB72ECA}"/>
          </ac:spMkLst>
        </pc:spChg>
        <pc:spChg chg="del">
          <ac:chgData name="Omri Kahana" userId="46fbe97a-eed4-4953-a094-a7beb0fe748a" providerId="ADAL" clId="{9A04EB83-64D1-4CBD-B445-88F2112FFC24}" dt="2024-01-29T08:18:16.833" v="1103" actId="478"/>
          <ac:spMkLst>
            <pc:docMk/>
            <pc:sldMk cId="734705824" sldId="306"/>
            <ac:spMk id="23" creationId="{65E823B8-98E0-41D3-A4B6-77F6B175F4B2}"/>
          </ac:spMkLst>
        </pc:spChg>
        <pc:cxnChg chg="del mod">
          <ac:chgData name="Omri Kahana" userId="46fbe97a-eed4-4953-a094-a7beb0fe748a" providerId="ADAL" clId="{9A04EB83-64D1-4CBD-B445-88F2112FFC24}" dt="2024-01-29T08:18:16.833" v="1103" actId="478"/>
          <ac:cxnSpMkLst>
            <pc:docMk/>
            <pc:sldMk cId="734705824" sldId="306"/>
            <ac:cxnSpMk id="11" creationId="{1965D599-4F88-4644-BB1C-A57D3D70865E}"/>
          </ac:cxnSpMkLst>
        </pc:cxnChg>
        <pc:cxnChg chg="del mod">
          <ac:chgData name="Omri Kahana" userId="46fbe97a-eed4-4953-a094-a7beb0fe748a" providerId="ADAL" clId="{9A04EB83-64D1-4CBD-B445-88F2112FFC24}" dt="2024-01-29T08:18:16.833" v="1103" actId="478"/>
          <ac:cxnSpMkLst>
            <pc:docMk/>
            <pc:sldMk cId="734705824" sldId="306"/>
            <ac:cxnSpMk id="17" creationId="{6A1BDD84-5E0D-4DED-A694-80FF1726204B}"/>
          </ac:cxnSpMkLst>
        </pc:cxnChg>
        <pc:cxnChg chg="del mod">
          <ac:chgData name="Omri Kahana" userId="46fbe97a-eed4-4953-a094-a7beb0fe748a" providerId="ADAL" clId="{9A04EB83-64D1-4CBD-B445-88F2112FFC24}" dt="2024-01-29T08:18:16.833" v="1103" actId="478"/>
          <ac:cxnSpMkLst>
            <pc:docMk/>
            <pc:sldMk cId="734705824" sldId="306"/>
            <ac:cxnSpMk id="24" creationId="{EA027F77-7795-43F6-856E-96BD2B6CB4AE}"/>
          </ac:cxnSpMkLst>
        </pc:cxnChg>
      </pc:sldChg>
    </pc:docChg>
  </pc:docChgLst>
  <pc:docChgLst>
    <pc:chgData name="Omri Kahana" userId="46fbe97a-eed4-4953-a094-a7beb0fe748a" providerId="ADAL" clId="{89B042DA-4F15-459A-AF16-AB45E7828F6B}"/>
    <pc:docChg chg="undo redo custSel addSld delSld modSld sldOrd">
      <pc:chgData name="Omri Kahana" userId="46fbe97a-eed4-4953-a094-a7beb0fe748a" providerId="ADAL" clId="{89B042DA-4F15-459A-AF16-AB45E7828F6B}" dt="2024-01-24T14:00:48.172" v="1235" actId="20577"/>
      <pc:docMkLst>
        <pc:docMk/>
      </pc:docMkLst>
      <pc:sldChg chg="addSp delSp modSp mod modMedia setBg modClrScheme addAnim delAnim chgLayout">
        <pc:chgData name="Omri Kahana" userId="46fbe97a-eed4-4953-a094-a7beb0fe748a" providerId="ADAL" clId="{89B042DA-4F15-459A-AF16-AB45E7828F6B}" dt="2024-01-24T06:13:33.500" v="117" actId="20577"/>
        <pc:sldMkLst>
          <pc:docMk/>
          <pc:sldMk cId="3356032495" sldId="256"/>
        </pc:sldMkLst>
        <pc:spChg chg="mod ord">
          <ac:chgData name="Omri Kahana" userId="46fbe97a-eed4-4953-a094-a7beb0fe748a" providerId="ADAL" clId="{89B042DA-4F15-459A-AF16-AB45E7828F6B}" dt="2024-01-24T06:07:04.715" v="25" actId="20577"/>
          <ac:spMkLst>
            <pc:docMk/>
            <pc:sldMk cId="3356032495" sldId="256"/>
            <ac:spMk id="2" creationId="{87E1FE13-4429-323F-3EC4-F75DEA30A877}"/>
          </ac:spMkLst>
        </pc:spChg>
        <pc:spChg chg="del mod ord">
          <ac:chgData name="Omri Kahana" userId="46fbe97a-eed4-4953-a094-a7beb0fe748a" providerId="ADAL" clId="{89B042DA-4F15-459A-AF16-AB45E7828F6B}" dt="2024-01-24T06:06:43.545" v="6" actId="700"/>
          <ac:spMkLst>
            <pc:docMk/>
            <pc:sldMk cId="3356032495" sldId="256"/>
            <ac:spMk id="3" creationId="{D4A6E136-FAB0-277B-FB07-9172BF038A03}"/>
          </ac:spMkLst>
        </pc:spChg>
        <pc:spChg chg="add mod ord">
          <ac:chgData name="Omri Kahana" userId="46fbe97a-eed4-4953-a094-a7beb0fe748a" providerId="ADAL" clId="{89B042DA-4F15-459A-AF16-AB45E7828F6B}" dt="2024-01-24T06:13:33.500" v="117" actId="20577"/>
          <ac:spMkLst>
            <pc:docMk/>
            <pc:sldMk cId="3356032495" sldId="256"/>
            <ac:spMk id="4" creationId="{BD4A2B04-9BDF-FB48-61B4-7944A7441C5F}"/>
          </ac:spMkLst>
        </pc:spChg>
        <pc:spChg chg="add del">
          <ac:chgData name="Omri Kahana" userId="46fbe97a-eed4-4953-a094-a7beb0fe748a" providerId="ADAL" clId="{89B042DA-4F15-459A-AF16-AB45E7828F6B}" dt="2024-01-24T06:06:59.061" v="21" actId="26606"/>
          <ac:spMkLst>
            <pc:docMk/>
            <pc:sldMk cId="3356032495" sldId="256"/>
            <ac:spMk id="9" creationId="{6F5A5072-7B47-4D32-B52A-4EBBF590B8A5}"/>
          </ac:spMkLst>
        </pc:spChg>
        <pc:spChg chg="add del">
          <ac:chgData name="Omri Kahana" userId="46fbe97a-eed4-4953-a094-a7beb0fe748a" providerId="ADAL" clId="{89B042DA-4F15-459A-AF16-AB45E7828F6B}" dt="2024-01-24T06:06:55.302" v="13" actId="26606"/>
          <ac:spMkLst>
            <pc:docMk/>
            <pc:sldMk cId="3356032495" sldId="256"/>
            <ac:spMk id="10" creationId="{C1DD1A8A-57D5-4A81-AD04-532B043C5611}"/>
          </ac:spMkLst>
        </pc:spChg>
        <pc:spChg chg="add del">
          <ac:chgData name="Omri Kahana" userId="46fbe97a-eed4-4953-a094-a7beb0fe748a" providerId="ADAL" clId="{89B042DA-4F15-459A-AF16-AB45E7828F6B}" dt="2024-01-24T06:06:59.061" v="21" actId="26606"/>
          <ac:spMkLst>
            <pc:docMk/>
            <pc:sldMk cId="3356032495" sldId="256"/>
            <ac:spMk id="11" creationId="{9715DAF0-AE1B-46C9-8A6B-DB2AA05AB91D}"/>
          </ac:spMkLst>
        </pc:spChg>
        <pc:spChg chg="add del">
          <ac:chgData name="Omri Kahana" userId="46fbe97a-eed4-4953-a094-a7beb0fe748a" providerId="ADAL" clId="{89B042DA-4F15-459A-AF16-AB45E7828F6B}" dt="2024-01-24T06:06:55.302" v="13" actId="26606"/>
          <ac:spMkLst>
            <pc:docMk/>
            <pc:sldMk cId="3356032495" sldId="256"/>
            <ac:spMk id="12" creationId="{007891EC-4501-44ED-A8C8-B11B6DB767AB}"/>
          </ac:spMkLst>
        </pc:spChg>
        <pc:spChg chg="add del">
          <ac:chgData name="Omri Kahana" userId="46fbe97a-eed4-4953-a094-a7beb0fe748a" providerId="ADAL" clId="{89B042DA-4F15-459A-AF16-AB45E7828F6B}" dt="2024-01-24T06:06:59.061" v="21" actId="26606"/>
          <ac:spMkLst>
            <pc:docMk/>
            <pc:sldMk cId="3356032495" sldId="256"/>
            <ac:spMk id="13" creationId="{6016219D-510E-4184-9090-6D5578A87BD1}"/>
          </ac:spMkLst>
        </pc:spChg>
        <pc:spChg chg="add del">
          <ac:chgData name="Omri Kahana" userId="46fbe97a-eed4-4953-a094-a7beb0fe748a" providerId="ADAL" clId="{89B042DA-4F15-459A-AF16-AB45E7828F6B}" dt="2024-01-24T06:06:56.927" v="16" actId="26606"/>
          <ac:spMkLst>
            <pc:docMk/>
            <pc:sldMk cId="3356032495" sldId="256"/>
            <ac:spMk id="14" creationId="{C1DD1A8A-57D5-4A81-AD04-532B043C5611}"/>
          </ac:spMkLst>
        </pc:spChg>
        <pc:spChg chg="add del">
          <ac:chgData name="Omri Kahana" userId="46fbe97a-eed4-4953-a094-a7beb0fe748a" providerId="ADAL" clId="{89B042DA-4F15-459A-AF16-AB45E7828F6B}" dt="2024-01-24T06:06:56.927" v="16" actId="26606"/>
          <ac:spMkLst>
            <pc:docMk/>
            <pc:sldMk cId="3356032495" sldId="256"/>
            <ac:spMk id="16" creationId="{007891EC-4501-44ED-A8C8-B11B6DB767AB}"/>
          </ac:spMkLst>
        </pc:spChg>
        <pc:spChg chg="add del">
          <ac:chgData name="Omri Kahana" userId="46fbe97a-eed4-4953-a094-a7beb0fe748a" providerId="ADAL" clId="{89B042DA-4F15-459A-AF16-AB45E7828F6B}" dt="2024-01-24T06:06:59.061" v="21" actId="26606"/>
          <ac:spMkLst>
            <pc:docMk/>
            <pc:sldMk cId="3356032495" sldId="256"/>
            <ac:spMk id="17" creationId="{DC631C0B-6DA6-4E57-8231-CE32B3434A7E}"/>
          </ac:spMkLst>
        </pc:spChg>
        <pc:spChg chg="add del">
          <ac:chgData name="Omri Kahana" userId="46fbe97a-eed4-4953-a094-a7beb0fe748a" providerId="ADAL" clId="{89B042DA-4F15-459A-AF16-AB45E7828F6B}" dt="2024-01-24T06:06:58.294" v="19" actId="26606"/>
          <ac:spMkLst>
            <pc:docMk/>
            <pc:sldMk cId="3356032495" sldId="256"/>
            <ac:spMk id="18" creationId="{0671A8AE-40A1-4631-A6B8-581AFF065482}"/>
          </ac:spMkLst>
        </pc:spChg>
        <pc:spChg chg="add del">
          <ac:chgData name="Omri Kahana" userId="46fbe97a-eed4-4953-a094-a7beb0fe748a" providerId="ADAL" clId="{89B042DA-4F15-459A-AF16-AB45E7828F6B}" dt="2024-01-24T06:06:58.294" v="19" actId="26606"/>
          <ac:spMkLst>
            <pc:docMk/>
            <pc:sldMk cId="3356032495" sldId="256"/>
            <ac:spMk id="20" creationId="{AB58EF07-17C2-48CF-ABB0-EEF1F17CB8F0}"/>
          </ac:spMkLst>
        </pc:spChg>
        <pc:spChg chg="add del">
          <ac:chgData name="Omri Kahana" userId="46fbe97a-eed4-4953-a094-a7beb0fe748a" providerId="ADAL" clId="{89B042DA-4F15-459A-AF16-AB45E7828F6B}" dt="2024-01-24T06:06:58.294" v="19" actId="26606"/>
          <ac:spMkLst>
            <pc:docMk/>
            <pc:sldMk cId="3356032495" sldId="256"/>
            <ac:spMk id="21" creationId="{AF2F604E-43BE-4DC3-B983-E071523364F8}"/>
          </ac:spMkLst>
        </pc:spChg>
        <pc:spChg chg="add del">
          <ac:chgData name="Omri Kahana" userId="46fbe97a-eed4-4953-a094-a7beb0fe748a" providerId="ADAL" clId="{89B042DA-4F15-459A-AF16-AB45E7828F6B}" dt="2024-01-24T06:06:58.294" v="19" actId="26606"/>
          <ac:spMkLst>
            <pc:docMk/>
            <pc:sldMk cId="3356032495" sldId="256"/>
            <ac:spMk id="22" creationId="{08C9B587-E65E-4B52-B37C-ABEBB6E87928}"/>
          </ac:spMkLst>
        </pc:spChg>
        <pc:spChg chg="add del">
          <ac:chgData name="Omri Kahana" userId="46fbe97a-eed4-4953-a094-a7beb0fe748a" providerId="ADAL" clId="{89B042DA-4F15-459A-AF16-AB45E7828F6B}" dt="2024-01-24T06:06:59.061" v="21" actId="26606"/>
          <ac:spMkLst>
            <pc:docMk/>
            <pc:sldMk cId="3356032495" sldId="256"/>
            <ac:spMk id="24" creationId="{AFF4A713-7B75-4B21-90D7-5AB19547C728}"/>
          </ac:spMkLst>
        </pc:spChg>
        <pc:spChg chg="add del">
          <ac:chgData name="Omri Kahana" userId="46fbe97a-eed4-4953-a094-a7beb0fe748a" providerId="ADAL" clId="{89B042DA-4F15-459A-AF16-AB45E7828F6B}" dt="2024-01-24T06:06:59.061" v="21" actId="26606"/>
          <ac:spMkLst>
            <pc:docMk/>
            <pc:sldMk cId="3356032495" sldId="256"/>
            <ac:spMk id="25" creationId="{C29501E6-A978-4A61-9689-9085AF97A53A}"/>
          </ac:spMkLst>
        </pc:spChg>
        <pc:spChg chg="add del">
          <ac:chgData name="Omri Kahana" userId="46fbe97a-eed4-4953-a094-a7beb0fe748a" providerId="ADAL" clId="{89B042DA-4F15-459A-AF16-AB45E7828F6B}" dt="2024-01-24T06:07:03.164" v="23" actId="26606"/>
          <ac:spMkLst>
            <pc:docMk/>
            <pc:sldMk cId="3356032495" sldId="256"/>
            <ac:spMk id="27" creationId="{4E1BEB12-92AF-4445-98AD-4C7756E7C93B}"/>
          </ac:spMkLst>
        </pc:spChg>
        <pc:spChg chg="add del">
          <ac:chgData name="Omri Kahana" userId="46fbe97a-eed4-4953-a094-a7beb0fe748a" providerId="ADAL" clId="{89B042DA-4F15-459A-AF16-AB45E7828F6B}" dt="2024-01-24T06:07:03.164" v="23" actId="26606"/>
          <ac:spMkLst>
            <pc:docMk/>
            <pc:sldMk cId="3356032495" sldId="256"/>
            <ac:spMk id="28" creationId="{D0522C2C-7B5C-48A7-A969-03941E5D2E76}"/>
          </ac:spMkLst>
        </pc:spChg>
        <pc:spChg chg="add del">
          <ac:chgData name="Omri Kahana" userId="46fbe97a-eed4-4953-a094-a7beb0fe748a" providerId="ADAL" clId="{89B042DA-4F15-459A-AF16-AB45E7828F6B}" dt="2024-01-24T06:07:03.164" v="23" actId="26606"/>
          <ac:spMkLst>
            <pc:docMk/>
            <pc:sldMk cId="3356032495" sldId="256"/>
            <ac:spMk id="29" creationId="{9C682A1A-5B2D-4111-BBD6-620165633E5B}"/>
          </ac:spMkLst>
        </pc:spChg>
        <pc:spChg chg="add del">
          <ac:chgData name="Omri Kahana" userId="46fbe97a-eed4-4953-a094-a7beb0fe748a" providerId="ADAL" clId="{89B042DA-4F15-459A-AF16-AB45E7828F6B}" dt="2024-01-24T06:07:03.164" v="23" actId="26606"/>
          <ac:spMkLst>
            <pc:docMk/>
            <pc:sldMk cId="3356032495" sldId="256"/>
            <ac:spMk id="30" creationId="{D6EE29F2-D77F-4BD0-A20B-334D316A1C9D}"/>
          </ac:spMkLst>
        </pc:spChg>
        <pc:spChg chg="add del">
          <ac:chgData name="Omri Kahana" userId="46fbe97a-eed4-4953-a094-a7beb0fe748a" providerId="ADAL" clId="{89B042DA-4F15-459A-AF16-AB45E7828F6B}" dt="2024-01-24T06:07:03.164" v="23" actId="26606"/>
          <ac:spMkLst>
            <pc:docMk/>
            <pc:sldMk cId="3356032495" sldId="256"/>
            <ac:spMk id="31" creationId="{22D09ED2-868F-42C6-866E-F92E0CEF314F}"/>
          </ac:spMkLst>
        </pc:spChg>
        <pc:picChg chg="add del mod">
          <ac:chgData name="Omri Kahana" userId="46fbe97a-eed4-4953-a094-a7beb0fe748a" providerId="ADAL" clId="{89B042DA-4F15-459A-AF16-AB45E7828F6B}" dt="2024-01-24T06:06:55.302" v="13" actId="26606"/>
          <ac:picMkLst>
            <pc:docMk/>
            <pc:sldMk cId="3356032495" sldId="256"/>
            <ac:picMk id="6" creationId="{9256A078-7C60-A502-2322-E1339DA9F577}"/>
          </ac:picMkLst>
        </pc:picChg>
        <pc:picChg chg="add del">
          <ac:chgData name="Omri Kahana" userId="46fbe97a-eed4-4953-a094-a7beb0fe748a" providerId="ADAL" clId="{89B042DA-4F15-459A-AF16-AB45E7828F6B}" dt="2024-01-24T06:06:56.927" v="16" actId="26606"/>
          <ac:picMkLst>
            <pc:docMk/>
            <pc:sldMk cId="3356032495" sldId="256"/>
            <ac:picMk id="15" creationId="{BFD6DF34-2A6B-39F0-5E1F-02CCF49753E9}"/>
          </ac:picMkLst>
        </pc:picChg>
        <pc:picChg chg="add del">
          <ac:chgData name="Omri Kahana" userId="46fbe97a-eed4-4953-a094-a7beb0fe748a" providerId="ADAL" clId="{89B042DA-4F15-459A-AF16-AB45E7828F6B}" dt="2024-01-24T06:06:58.294" v="19" actId="26606"/>
          <ac:picMkLst>
            <pc:docMk/>
            <pc:sldMk cId="3356032495" sldId="256"/>
            <ac:picMk id="19" creationId="{799B6246-201B-74A9-153C-BA9FDB9B8ADA}"/>
          </ac:picMkLst>
        </pc:picChg>
      </pc:sldChg>
      <pc:sldChg chg="modSp mod modClrScheme chgLayout">
        <pc:chgData name="Omri Kahana" userId="46fbe97a-eed4-4953-a094-a7beb0fe748a" providerId="ADAL" clId="{89B042DA-4F15-459A-AF16-AB45E7828F6B}" dt="2024-01-24T06:08:12.494" v="37" actId="1076"/>
        <pc:sldMkLst>
          <pc:docMk/>
          <pc:sldMk cId="357414262" sldId="258"/>
        </pc:sldMkLst>
        <pc:spChg chg="mod ord">
          <ac:chgData name="Omri Kahana" userId="46fbe97a-eed4-4953-a094-a7beb0fe748a" providerId="ADAL" clId="{89B042DA-4F15-459A-AF16-AB45E7828F6B}" dt="2024-01-24T06:08:02.335" v="36" actId="700"/>
          <ac:spMkLst>
            <pc:docMk/>
            <pc:sldMk cId="357414262" sldId="258"/>
            <ac:spMk id="2" creationId="{7E9F04CD-130F-C843-D58E-B292B2A95E14}"/>
          </ac:spMkLst>
        </pc:spChg>
        <pc:spChg chg="mod ord">
          <ac:chgData name="Omri Kahana" userId="46fbe97a-eed4-4953-a094-a7beb0fe748a" providerId="ADAL" clId="{89B042DA-4F15-459A-AF16-AB45E7828F6B}" dt="2024-01-24T06:08:02.335" v="36" actId="700"/>
          <ac:spMkLst>
            <pc:docMk/>
            <pc:sldMk cId="357414262" sldId="258"/>
            <ac:spMk id="4" creationId="{FD6C485D-D4F2-30DC-C98B-9B597C1645F6}"/>
          </ac:spMkLst>
        </pc:spChg>
        <pc:grpChg chg="mod">
          <ac:chgData name="Omri Kahana" userId="46fbe97a-eed4-4953-a094-a7beb0fe748a" providerId="ADAL" clId="{89B042DA-4F15-459A-AF16-AB45E7828F6B}" dt="2024-01-24T06:08:12.494" v="37" actId="1076"/>
          <ac:grpSpMkLst>
            <pc:docMk/>
            <pc:sldMk cId="357414262" sldId="258"/>
            <ac:grpSpMk id="10" creationId="{8E7EB5AB-441A-2DDD-32D4-BA2B989E43C0}"/>
          </ac:grpSpMkLst>
        </pc:grpChg>
        <pc:grpChg chg="mod">
          <ac:chgData name="Omri Kahana" userId="46fbe97a-eed4-4953-a094-a7beb0fe748a" providerId="ADAL" clId="{89B042DA-4F15-459A-AF16-AB45E7828F6B}" dt="2024-01-24T06:08:12.494" v="37" actId="1076"/>
          <ac:grpSpMkLst>
            <pc:docMk/>
            <pc:sldMk cId="357414262" sldId="258"/>
            <ac:grpSpMk id="11" creationId="{20949B02-3AA1-2136-C85A-D96FFC165122}"/>
          </ac:grpSpMkLst>
        </pc:grpChg>
        <pc:grpChg chg="mod">
          <ac:chgData name="Omri Kahana" userId="46fbe97a-eed4-4953-a094-a7beb0fe748a" providerId="ADAL" clId="{89B042DA-4F15-459A-AF16-AB45E7828F6B}" dt="2024-01-24T06:08:12.494" v="37" actId="1076"/>
          <ac:grpSpMkLst>
            <pc:docMk/>
            <pc:sldMk cId="357414262" sldId="258"/>
            <ac:grpSpMk id="14" creationId="{B0B93B93-CF5B-8206-0A25-9F7705336A5C}"/>
          </ac:grpSpMkLst>
        </pc:grpChg>
        <pc:grpChg chg="mod">
          <ac:chgData name="Omri Kahana" userId="46fbe97a-eed4-4953-a094-a7beb0fe748a" providerId="ADAL" clId="{89B042DA-4F15-459A-AF16-AB45E7828F6B}" dt="2024-01-24T06:08:12.494" v="37" actId="1076"/>
          <ac:grpSpMkLst>
            <pc:docMk/>
            <pc:sldMk cId="357414262" sldId="258"/>
            <ac:grpSpMk id="15" creationId="{D62C829C-611E-4D5A-28B9-4069A6C60495}"/>
          </ac:grpSpMkLst>
        </pc:grpChg>
        <pc:grpChg chg="mod">
          <ac:chgData name="Omri Kahana" userId="46fbe97a-eed4-4953-a094-a7beb0fe748a" providerId="ADAL" clId="{89B042DA-4F15-459A-AF16-AB45E7828F6B}" dt="2024-01-24T06:08:12.494" v="37" actId="1076"/>
          <ac:grpSpMkLst>
            <pc:docMk/>
            <pc:sldMk cId="357414262" sldId="258"/>
            <ac:grpSpMk id="48" creationId="{B41491EE-B45C-9701-177A-46CBBD622D17}"/>
          </ac:grpSpMkLst>
        </pc:grpChg>
        <pc:grpChg chg="mod">
          <ac:chgData name="Omri Kahana" userId="46fbe97a-eed4-4953-a094-a7beb0fe748a" providerId="ADAL" clId="{89B042DA-4F15-459A-AF16-AB45E7828F6B}" dt="2024-01-24T06:08:12.494" v="37" actId="1076"/>
          <ac:grpSpMkLst>
            <pc:docMk/>
            <pc:sldMk cId="357414262" sldId="258"/>
            <ac:grpSpMk id="49" creationId="{2A7B1DFE-C01C-17D4-FF9D-F19EE03582C4}"/>
          </ac:grpSpMkLst>
        </pc:grpChg>
        <pc:picChg chg="mod">
          <ac:chgData name="Omri Kahana" userId="46fbe97a-eed4-4953-a094-a7beb0fe748a" providerId="ADAL" clId="{89B042DA-4F15-459A-AF16-AB45E7828F6B}" dt="2024-01-24T06:08:12.494" v="37" actId="1076"/>
          <ac:picMkLst>
            <pc:docMk/>
            <pc:sldMk cId="357414262" sldId="258"/>
            <ac:picMk id="36" creationId="{58365443-113D-2797-56EE-37FFC436A946}"/>
          </ac:picMkLst>
        </pc:picChg>
        <pc:picChg chg="mod">
          <ac:chgData name="Omri Kahana" userId="46fbe97a-eed4-4953-a094-a7beb0fe748a" providerId="ADAL" clId="{89B042DA-4F15-459A-AF16-AB45E7828F6B}" dt="2024-01-24T06:08:12.494" v="37" actId="1076"/>
          <ac:picMkLst>
            <pc:docMk/>
            <pc:sldMk cId="357414262" sldId="258"/>
            <ac:picMk id="55" creationId="{54DE776E-6369-6D47-5DAF-9B748D4498A6}"/>
          </ac:picMkLst>
        </pc:picChg>
        <pc:picChg chg="mod">
          <ac:chgData name="Omri Kahana" userId="46fbe97a-eed4-4953-a094-a7beb0fe748a" providerId="ADAL" clId="{89B042DA-4F15-459A-AF16-AB45E7828F6B}" dt="2024-01-24T06:08:12.494" v="37" actId="1076"/>
          <ac:picMkLst>
            <pc:docMk/>
            <pc:sldMk cId="357414262" sldId="258"/>
            <ac:picMk id="57" creationId="{18831731-0DA9-DBE0-53A1-7353A96C9D65}"/>
          </ac:picMkLst>
        </pc:picChg>
        <pc:picChg chg="mod">
          <ac:chgData name="Omri Kahana" userId="46fbe97a-eed4-4953-a094-a7beb0fe748a" providerId="ADAL" clId="{89B042DA-4F15-459A-AF16-AB45E7828F6B}" dt="2024-01-24T06:08:12.494" v="37" actId="1076"/>
          <ac:picMkLst>
            <pc:docMk/>
            <pc:sldMk cId="357414262" sldId="258"/>
            <ac:picMk id="59" creationId="{DC76297E-FAA3-2984-8E51-E58BC13519F7}"/>
          </ac:picMkLst>
        </pc:picChg>
        <pc:picChg chg="mod">
          <ac:chgData name="Omri Kahana" userId="46fbe97a-eed4-4953-a094-a7beb0fe748a" providerId="ADAL" clId="{89B042DA-4F15-459A-AF16-AB45E7828F6B}" dt="2024-01-24T06:08:12.494" v="37" actId="1076"/>
          <ac:picMkLst>
            <pc:docMk/>
            <pc:sldMk cId="357414262" sldId="258"/>
            <ac:picMk id="62" creationId="{BA3F6D6B-911B-BF20-1D62-B23FDB237209}"/>
          </ac:picMkLst>
        </pc:picChg>
      </pc:sldChg>
      <pc:sldChg chg="modSp mod modClrScheme chgLayout">
        <pc:chgData name="Omri Kahana" userId="46fbe97a-eed4-4953-a094-a7beb0fe748a" providerId="ADAL" clId="{89B042DA-4F15-459A-AF16-AB45E7828F6B}" dt="2024-01-24T06:08:50.294" v="39" actId="20577"/>
        <pc:sldMkLst>
          <pc:docMk/>
          <pc:sldMk cId="743785471" sldId="259"/>
        </pc:sldMkLst>
        <pc:spChg chg="mod ord">
          <ac:chgData name="Omri Kahana" userId="46fbe97a-eed4-4953-a094-a7beb0fe748a" providerId="ADAL" clId="{89B042DA-4F15-459A-AF16-AB45E7828F6B}" dt="2024-01-24T06:08:20.792" v="38" actId="700"/>
          <ac:spMkLst>
            <pc:docMk/>
            <pc:sldMk cId="743785471" sldId="259"/>
            <ac:spMk id="2" creationId="{7E9F04CD-130F-C843-D58E-B292B2A95E14}"/>
          </ac:spMkLst>
        </pc:spChg>
        <pc:spChg chg="mod ord">
          <ac:chgData name="Omri Kahana" userId="46fbe97a-eed4-4953-a094-a7beb0fe748a" providerId="ADAL" clId="{89B042DA-4F15-459A-AF16-AB45E7828F6B}" dt="2024-01-24T06:08:50.294" v="39" actId="20577"/>
          <ac:spMkLst>
            <pc:docMk/>
            <pc:sldMk cId="743785471" sldId="259"/>
            <ac:spMk id="4" creationId="{FD6C485D-D4F2-30DC-C98B-9B597C1645F6}"/>
          </ac:spMkLst>
        </pc:spChg>
      </pc:sldChg>
      <pc:sldChg chg="addSp delSp modSp mod modClrScheme chgLayout">
        <pc:chgData name="Omri Kahana" userId="46fbe97a-eed4-4953-a094-a7beb0fe748a" providerId="ADAL" clId="{89B042DA-4F15-459A-AF16-AB45E7828F6B}" dt="2024-01-24T06:09:42.107" v="42" actId="1076"/>
        <pc:sldMkLst>
          <pc:docMk/>
          <pc:sldMk cId="1478075859" sldId="260"/>
        </pc:sldMkLst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1478075859" sldId="260"/>
            <ac:spMk id="2" creationId="{6338E1D2-FA28-9599-39D6-02A0378AACCB}"/>
          </ac:spMkLst>
        </pc:spChg>
        <pc:spChg chg="add del mod ord">
          <ac:chgData name="Omri Kahana" userId="46fbe97a-eed4-4953-a094-a7beb0fe748a" providerId="ADAL" clId="{89B042DA-4F15-459A-AF16-AB45E7828F6B}" dt="2024-01-24T06:09:38.093" v="41" actId="478"/>
          <ac:spMkLst>
            <pc:docMk/>
            <pc:sldMk cId="1478075859" sldId="260"/>
            <ac:spMk id="3" creationId="{F30EB499-E172-780C-8031-9D3A61C3705F}"/>
          </ac:spMkLst>
        </pc:spChg>
        <pc:picChg chg="mod ord">
          <ac:chgData name="Omri Kahana" userId="46fbe97a-eed4-4953-a094-a7beb0fe748a" providerId="ADAL" clId="{89B042DA-4F15-459A-AF16-AB45E7828F6B}" dt="2024-01-24T06:09:42.107" v="42" actId="1076"/>
          <ac:picMkLst>
            <pc:docMk/>
            <pc:sldMk cId="1478075859" sldId="260"/>
            <ac:picMk id="6" creationId="{1C72B5A0-DC57-2B93-1501-BC4DD47D33A1}"/>
          </ac:picMkLst>
        </pc:picChg>
      </pc:sldChg>
      <pc:sldChg chg="modSp mod modClrScheme chgLayout">
        <pc:chgData name="Omri Kahana" userId="46fbe97a-eed4-4953-a094-a7beb0fe748a" providerId="ADAL" clId="{89B042DA-4F15-459A-AF16-AB45E7828F6B}" dt="2024-01-24T06:09:33.481" v="40" actId="700"/>
        <pc:sldMkLst>
          <pc:docMk/>
          <pc:sldMk cId="3450128181" sldId="261"/>
        </pc:sldMkLst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3450128181" sldId="261"/>
            <ac:spMk id="2" creationId="{9C4758BE-3F9B-BA9F-B5C8-C990DEA40622}"/>
          </ac:spMkLst>
        </pc:spChg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3450128181" sldId="261"/>
            <ac:spMk id="3" creationId="{C9951B90-8A57-F520-0CA6-BCA36011C1B7}"/>
          </ac:spMkLst>
        </pc:spChg>
      </pc:sldChg>
      <pc:sldChg chg="modSp mod modClrScheme chgLayout">
        <pc:chgData name="Omri Kahana" userId="46fbe97a-eed4-4953-a094-a7beb0fe748a" providerId="ADAL" clId="{89B042DA-4F15-459A-AF16-AB45E7828F6B}" dt="2024-01-24T06:10:09.076" v="45" actId="14100"/>
        <pc:sldMkLst>
          <pc:docMk/>
          <pc:sldMk cId="1305358035" sldId="262"/>
        </pc:sldMkLst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1305358035" sldId="262"/>
            <ac:spMk id="2" creationId="{BCDC9B17-A05A-B15F-C382-9596B86D6C9A}"/>
          </ac:spMkLst>
        </pc:spChg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1305358035" sldId="262"/>
            <ac:spMk id="3" creationId="{5542964B-DED9-F8E6-3D5B-CC4035A26A3A}"/>
          </ac:spMkLst>
        </pc:spChg>
        <pc:picChg chg="mod">
          <ac:chgData name="Omri Kahana" userId="46fbe97a-eed4-4953-a094-a7beb0fe748a" providerId="ADAL" clId="{89B042DA-4F15-459A-AF16-AB45E7828F6B}" dt="2024-01-24T06:10:01.812" v="43" actId="1076"/>
          <ac:picMkLst>
            <pc:docMk/>
            <pc:sldMk cId="1305358035" sldId="262"/>
            <ac:picMk id="5" creationId="{A54E1ADE-B917-CC36-F437-2E93C695DE25}"/>
          </ac:picMkLst>
        </pc:picChg>
        <pc:picChg chg="mod">
          <ac:chgData name="Omri Kahana" userId="46fbe97a-eed4-4953-a094-a7beb0fe748a" providerId="ADAL" clId="{89B042DA-4F15-459A-AF16-AB45E7828F6B}" dt="2024-01-24T06:10:09.076" v="45" actId="14100"/>
          <ac:picMkLst>
            <pc:docMk/>
            <pc:sldMk cId="1305358035" sldId="262"/>
            <ac:picMk id="7" creationId="{D3BBE1EB-779B-9E07-D380-CDAAB9D61358}"/>
          </ac:picMkLst>
        </pc:picChg>
      </pc:sldChg>
      <pc:sldChg chg="modSp mod modClrScheme chgLayout">
        <pc:chgData name="Omri Kahana" userId="46fbe97a-eed4-4953-a094-a7beb0fe748a" providerId="ADAL" clId="{89B042DA-4F15-459A-AF16-AB45E7828F6B}" dt="2024-01-24T06:11:08.445" v="56" actId="1036"/>
        <pc:sldMkLst>
          <pc:docMk/>
          <pc:sldMk cId="3653462626" sldId="263"/>
        </pc:sldMkLst>
        <pc:spChg chg="mod ord">
          <ac:chgData name="Omri Kahana" userId="46fbe97a-eed4-4953-a094-a7beb0fe748a" providerId="ADAL" clId="{89B042DA-4F15-459A-AF16-AB45E7828F6B}" dt="2024-01-24T06:10:45.431" v="47" actId="700"/>
          <ac:spMkLst>
            <pc:docMk/>
            <pc:sldMk cId="3653462626" sldId="263"/>
            <ac:spMk id="2" creationId="{BCDC9B17-A05A-B15F-C382-9596B86D6C9A}"/>
          </ac:spMkLst>
        </pc:spChg>
        <pc:spChg chg="mod ord">
          <ac:chgData name="Omri Kahana" userId="46fbe97a-eed4-4953-a094-a7beb0fe748a" providerId="ADAL" clId="{89B042DA-4F15-459A-AF16-AB45E7828F6B}" dt="2024-01-24T06:10:51.666" v="50" actId="20577"/>
          <ac:spMkLst>
            <pc:docMk/>
            <pc:sldMk cId="3653462626" sldId="263"/>
            <ac:spMk id="3" creationId="{5542964B-DED9-F8E6-3D5B-CC4035A26A3A}"/>
          </ac:spMkLst>
        </pc:spChg>
        <pc:spChg chg="mod">
          <ac:chgData name="Omri Kahana" userId="46fbe97a-eed4-4953-a094-a7beb0fe748a" providerId="ADAL" clId="{89B042DA-4F15-459A-AF16-AB45E7828F6B}" dt="2024-01-24T06:11:08.445" v="56" actId="1036"/>
          <ac:spMkLst>
            <pc:docMk/>
            <pc:sldMk cId="3653462626" sldId="263"/>
            <ac:spMk id="8" creationId="{38878C34-BB6B-C2F8-2F60-001847ADFFEF}"/>
          </ac:spMkLst>
        </pc:spChg>
      </pc:sldChg>
      <pc:sldChg chg="modSp mod modClrScheme chgLayout">
        <pc:chgData name="Omri Kahana" userId="46fbe97a-eed4-4953-a094-a7beb0fe748a" providerId="ADAL" clId="{89B042DA-4F15-459A-AF16-AB45E7828F6B}" dt="2024-01-24T06:12:17.610" v="97" actId="20577"/>
        <pc:sldMkLst>
          <pc:docMk/>
          <pc:sldMk cId="2476789992" sldId="264"/>
        </pc:sldMkLst>
        <pc:spChg chg="mod ord">
          <ac:chgData name="Omri Kahana" userId="46fbe97a-eed4-4953-a094-a7beb0fe748a" providerId="ADAL" clId="{89B042DA-4F15-459A-AF16-AB45E7828F6B}" dt="2024-01-24T06:11:19.448" v="57" actId="700"/>
          <ac:spMkLst>
            <pc:docMk/>
            <pc:sldMk cId="2476789992" sldId="264"/>
            <ac:spMk id="2" creationId="{BCDC9B17-A05A-B15F-C382-9596B86D6C9A}"/>
          </ac:spMkLst>
        </pc:spChg>
        <pc:spChg chg="mod ord">
          <ac:chgData name="Omri Kahana" userId="46fbe97a-eed4-4953-a094-a7beb0fe748a" providerId="ADAL" clId="{89B042DA-4F15-459A-AF16-AB45E7828F6B}" dt="2024-01-24T06:12:17.610" v="97" actId="20577"/>
          <ac:spMkLst>
            <pc:docMk/>
            <pc:sldMk cId="2476789992" sldId="264"/>
            <ac:spMk id="3" creationId="{5542964B-DED9-F8E6-3D5B-CC4035A26A3A}"/>
          </ac:spMkLst>
        </pc:spChg>
        <pc:spChg chg="mod">
          <ac:chgData name="Omri Kahana" userId="46fbe97a-eed4-4953-a094-a7beb0fe748a" providerId="ADAL" clId="{89B042DA-4F15-459A-AF16-AB45E7828F6B}" dt="2024-01-24T06:11:37.163" v="64" actId="1076"/>
          <ac:spMkLst>
            <pc:docMk/>
            <pc:sldMk cId="2476789992" sldId="264"/>
            <ac:spMk id="8" creationId="{38878C34-BB6B-C2F8-2F60-001847ADFFEF}"/>
          </ac:spMkLst>
        </pc:spChg>
      </pc:sldChg>
      <pc:sldChg chg="add">
        <pc:chgData name="Omri Kahana" userId="46fbe97a-eed4-4953-a094-a7beb0fe748a" providerId="ADAL" clId="{89B042DA-4F15-459A-AF16-AB45E7828F6B}" dt="2024-01-24T07:19:29.303" v="122"/>
        <pc:sldMkLst>
          <pc:docMk/>
          <pc:sldMk cId="3756067030" sldId="265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4071963181" sldId="265"/>
        </pc:sldMkLst>
      </pc:sldChg>
      <pc:sldChg chg="add">
        <pc:chgData name="Omri Kahana" userId="46fbe97a-eed4-4953-a094-a7beb0fe748a" providerId="ADAL" clId="{89B042DA-4F15-459A-AF16-AB45E7828F6B}" dt="2024-01-24T07:19:29.303" v="122"/>
        <pc:sldMkLst>
          <pc:docMk/>
          <pc:sldMk cId="3334314400" sldId="266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3546491301" sldId="266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1529435280" sldId="267"/>
        </pc:sldMkLst>
      </pc:sldChg>
      <pc:sldChg chg="modSp add mod">
        <pc:chgData name="Omri Kahana" userId="46fbe97a-eed4-4953-a094-a7beb0fe748a" providerId="ADAL" clId="{89B042DA-4F15-459A-AF16-AB45E7828F6B}" dt="2024-01-24T07:20:35.262" v="195" actId="20577"/>
        <pc:sldMkLst>
          <pc:docMk/>
          <pc:sldMk cId="3524458886" sldId="267"/>
        </pc:sldMkLst>
        <pc:spChg chg="mod">
          <ac:chgData name="Omri Kahana" userId="46fbe97a-eed4-4953-a094-a7beb0fe748a" providerId="ADAL" clId="{89B042DA-4F15-459A-AF16-AB45E7828F6B}" dt="2024-01-24T07:20:35.262" v="195" actId="20577"/>
          <ac:spMkLst>
            <pc:docMk/>
            <pc:sldMk cId="3524458886" sldId="267"/>
            <ac:spMk id="6" creationId="{1988E244-EB18-4335-93A8-DCF54E84B82D}"/>
          </ac:spMkLst>
        </pc:spChg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2431973857" sldId="268"/>
        </pc:sldMkLst>
      </pc:sldChg>
      <pc:sldChg chg="add">
        <pc:chgData name="Omri Kahana" userId="46fbe97a-eed4-4953-a094-a7beb0fe748a" providerId="ADAL" clId="{89B042DA-4F15-459A-AF16-AB45E7828F6B}" dt="2024-01-24T07:19:29.303" v="122"/>
        <pc:sldMkLst>
          <pc:docMk/>
          <pc:sldMk cId="4045347988" sldId="268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1865066242" sldId="269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3939550409" sldId="270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2970170826" sldId="271"/>
        </pc:sldMkLst>
      </pc:sldChg>
      <pc:sldChg chg="modSp add del mod modClrScheme chgLayout">
        <pc:chgData name="Omri Kahana" userId="46fbe97a-eed4-4953-a094-a7beb0fe748a" providerId="ADAL" clId="{89B042DA-4F15-459A-AF16-AB45E7828F6B}" dt="2024-01-24T13:53:07.673" v="737" actId="1076"/>
        <pc:sldMkLst>
          <pc:docMk/>
          <pc:sldMk cId="3728348397" sldId="272"/>
        </pc:sldMkLst>
        <pc:spChg chg="mod ord">
          <ac:chgData name="Omri Kahana" userId="46fbe97a-eed4-4953-a094-a7beb0fe748a" providerId="ADAL" clId="{89B042DA-4F15-459A-AF16-AB45E7828F6B}" dt="2024-01-24T13:48:37.629" v="651" actId="700"/>
          <ac:spMkLst>
            <pc:docMk/>
            <pc:sldMk cId="3728348397" sldId="272"/>
            <ac:spMk id="2" creationId="{325B9096-61DE-2403-EA9D-0BA5F510F5AC}"/>
          </ac:spMkLst>
        </pc:spChg>
        <pc:spChg chg="mod ord">
          <ac:chgData name="Omri Kahana" userId="46fbe97a-eed4-4953-a094-a7beb0fe748a" providerId="ADAL" clId="{89B042DA-4F15-459A-AF16-AB45E7828F6B}" dt="2024-01-24T13:48:37.629" v="651" actId="700"/>
          <ac:spMkLst>
            <pc:docMk/>
            <pc:sldMk cId="3728348397" sldId="272"/>
            <ac:spMk id="3" creationId="{433BADF0-A9C9-8904-CCF9-87E02B28BF47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4" creationId="{16097290-CBD3-4B9C-B3D9-8CB9B6105731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5" creationId="{7A34E48A-B925-B3E9-B4F4-67FB41DF199F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6" creationId="{FCE49EEF-95D6-0F8A-182D-4D56BC98B120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7" creationId="{0C10FF36-2AA0-EE67-CAF0-D246844F0DC2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8" creationId="{A05DB1B4-B6B4-0767-C8BF-3F173012CC27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9" creationId="{FB8A58EE-8867-A025-060F-77AA68F4017A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15" creationId="{60C51F5C-21F7-08BB-ACC1-C6E78D02D7C7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16" creationId="{D637F725-8584-C578-281B-E53F66E27A35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17" creationId="{7A0F5C4A-C038-5ECB-6E8E-DAD951F97D8F}"/>
          </ac:spMkLst>
        </pc:spChg>
        <pc:spChg chg="mod">
          <ac:chgData name="Omri Kahana" userId="46fbe97a-eed4-4953-a094-a7beb0fe748a" providerId="ADAL" clId="{89B042DA-4F15-459A-AF16-AB45E7828F6B}" dt="2024-01-24T13:53:07.673" v="737" actId="1076"/>
          <ac:spMkLst>
            <pc:docMk/>
            <pc:sldMk cId="3728348397" sldId="272"/>
            <ac:spMk id="24" creationId="{EE3CA257-0A27-1C8F-F85E-B9FCB53BC67E}"/>
          </ac:spMkLst>
        </pc:spChg>
        <pc:picChg chg="mod">
          <ac:chgData name="Omri Kahana" userId="46fbe97a-eed4-4953-a094-a7beb0fe748a" providerId="ADAL" clId="{89B042DA-4F15-459A-AF16-AB45E7828F6B}" dt="2024-01-24T13:53:07.673" v="737" actId="1076"/>
          <ac:picMkLst>
            <pc:docMk/>
            <pc:sldMk cId="3728348397" sldId="272"/>
            <ac:picMk id="19" creationId="{82798624-D72A-1278-BD64-F39A87153086}"/>
          </ac:picMkLst>
        </pc:picChg>
        <pc:picChg chg="mod">
          <ac:chgData name="Omri Kahana" userId="46fbe97a-eed4-4953-a094-a7beb0fe748a" providerId="ADAL" clId="{89B042DA-4F15-459A-AF16-AB45E7828F6B}" dt="2024-01-24T13:53:07.673" v="737" actId="1076"/>
          <ac:picMkLst>
            <pc:docMk/>
            <pc:sldMk cId="3728348397" sldId="272"/>
            <ac:picMk id="20" creationId="{26569B66-3889-12BB-CBC9-083DFAF8541D}"/>
          </ac:picMkLst>
        </pc:picChg>
        <pc:picChg chg="mod">
          <ac:chgData name="Omri Kahana" userId="46fbe97a-eed4-4953-a094-a7beb0fe748a" providerId="ADAL" clId="{89B042DA-4F15-459A-AF16-AB45E7828F6B}" dt="2024-01-24T13:53:07.673" v="737" actId="1076"/>
          <ac:picMkLst>
            <pc:docMk/>
            <pc:sldMk cId="3728348397" sldId="272"/>
            <ac:picMk id="21" creationId="{668BE1CA-E3D4-7CBC-7AD3-ECEA18DCBDCD}"/>
          </ac:picMkLst>
        </pc:picChg>
        <pc:picChg chg="mod">
          <ac:chgData name="Omri Kahana" userId="46fbe97a-eed4-4953-a094-a7beb0fe748a" providerId="ADAL" clId="{89B042DA-4F15-459A-AF16-AB45E7828F6B}" dt="2024-01-24T13:53:07.673" v="737" actId="1076"/>
          <ac:picMkLst>
            <pc:docMk/>
            <pc:sldMk cId="3728348397" sldId="272"/>
            <ac:picMk id="22" creationId="{412E53CE-5C48-9C13-9837-F6B335D6EE5D}"/>
          </ac:picMkLst>
        </pc:picChg>
        <pc:picChg chg="mod">
          <ac:chgData name="Omri Kahana" userId="46fbe97a-eed4-4953-a094-a7beb0fe748a" providerId="ADAL" clId="{89B042DA-4F15-459A-AF16-AB45E7828F6B}" dt="2024-01-24T13:53:07.673" v="737" actId="1076"/>
          <ac:picMkLst>
            <pc:docMk/>
            <pc:sldMk cId="3728348397" sldId="272"/>
            <ac:picMk id="23" creationId="{76DC7E9A-5DE1-01EC-796C-B6C384713391}"/>
          </ac:picMkLst>
        </pc:picChg>
      </pc:sldChg>
      <pc:sldChg chg="delSp modSp add del mod modClrScheme delAnim chgLayout">
        <pc:chgData name="Omri Kahana" userId="46fbe97a-eed4-4953-a094-a7beb0fe748a" providerId="ADAL" clId="{89B042DA-4F15-459A-AF16-AB45E7828F6B}" dt="2024-01-24T13:54:55.652" v="774" actId="20577"/>
        <pc:sldMkLst>
          <pc:docMk/>
          <pc:sldMk cId="2884116050" sldId="273"/>
        </pc:sldMkLst>
        <pc:spChg chg="mod ord">
          <ac:chgData name="Omri Kahana" userId="46fbe97a-eed4-4953-a094-a7beb0fe748a" providerId="ADAL" clId="{89B042DA-4F15-459A-AF16-AB45E7828F6B}" dt="2024-01-24T13:52:03.367" v="728"/>
          <ac:spMkLst>
            <pc:docMk/>
            <pc:sldMk cId="2884116050" sldId="273"/>
            <ac:spMk id="2" creationId="{325B9096-61DE-2403-EA9D-0BA5F510F5AC}"/>
          </ac:spMkLst>
        </pc:spChg>
        <pc:spChg chg="mod ord">
          <ac:chgData name="Omri Kahana" userId="46fbe97a-eed4-4953-a094-a7beb0fe748a" providerId="ADAL" clId="{89B042DA-4F15-459A-AF16-AB45E7828F6B}" dt="2024-01-24T13:54:55.652" v="774" actId="20577"/>
          <ac:spMkLst>
            <pc:docMk/>
            <pc:sldMk cId="2884116050" sldId="273"/>
            <ac:spMk id="3" creationId="{433BADF0-A9C9-8904-CCF9-87E02B28BF47}"/>
          </ac:spMkLst>
        </pc:spChg>
        <pc:spChg chg="mod">
          <ac:chgData name="Omri Kahana" userId="46fbe97a-eed4-4953-a094-a7beb0fe748a" providerId="ADAL" clId="{89B042DA-4F15-459A-AF16-AB45E7828F6B}" dt="2024-01-24T13:52:20.339" v="729" actId="21"/>
          <ac:spMkLst>
            <pc:docMk/>
            <pc:sldMk cId="2884116050" sldId="273"/>
            <ac:spMk id="6" creationId="{CFCDE365-F963-6E4F-1C72-F412E94D8850}"/>
          </ac:spMkLst>
        </pc:spChg>
        <pc:grpChg chg="del">
          <ac:chgData name="Omri Kahana" userId="46fbe97a-eed4-4953-a094-a7beb0fe748a" providerId="ADAL" clId="{89B042DA-4F15-459A-AF16-AB45E7828F6B}" dt="2024-01-24T13:52:23.990" v="731" actId="478"/>
          <ac:grpSpMkLst>
            <pc:docMk/>
            <pc:sldMk cId="2884116050" sldId="273"/>
            <ac:grpSpMk id="10" creationId="{1BD42E28-A391-380B-E89D-CB1F1E5A2949}"/>
          </ac:grpSpMkLst>
        </pc:grpChg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3347206028" sldId="274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3008908273" sldId="275"/>
        </pc:sldMkLst>
      </pc:sldChg>
      <pc:sldChg chg="modSp add mod">
        <pc:chgData name="Omri Kahana" userId="46fbe97a-eed4-4953-a094-a7beb0fe748a" providerId="ADAL" clId="{89B042DA-4F15-459A-AF16-AB45E7828F6B}" dt="2024-01-24T13:44:16.411" v="649" actId="20577"/>
        <pc:sldMkLst>
          <pc:docMk/>
          <pc:sldMk cId="3495297331" sldId="275"/>
        </pc:sldMkLst>
        <pc:spChg chg="mod">
          <ac:chgData name="Omri Kahana" userId="46fbe97a-eed4-4953-a094-a7beb0fe748a" providerId="ADAL" clId="{89B042DA-4F15-459A-AF16-AB45E7828F6B}" dt="2024-01-24T13:44:16.411" v="649" actId="20577"/>
          <ac:spMkLst>
            <pc:docMk/>
            <pc:sldMk cId="3495297331" sldId="275"/>
            <ac:spMk id="6" creationId="{1988E244-EB18-4335-93A8-DCF54E84B82D}"/>
          </ac:spMkLst>
        </pc:spChg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180892467" sldId="276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1677707268" sldId="277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3938209342" sldId="278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3537581118" sldId="279"/>
        </pc:sldMkLst>
      </pc:sldChg>
      <pc:sldChg chg="del">
        <pc:chgData name="Omri Kahana" userId="46fbe97a-eed4-4953-a094-a7beb0fe748a" providerId="ADAL" clId="{89B042DA-4F15-459A-AF16-AB45E7828F6B}" dt="2024-01-24T06:17:57.687" v="118" actId="47"/>
        <pc:sldMkLst>
          <pc:docMk/>
          <pc:sldMk cId="2807534921" sldId="280"/>
        </pc:sldMkLst>
      </pc:sldChg>
      <pc:sldChg chg="modSp mod modClrScheme chgLayout">
        <pc:chgData name="Omri Kahana" userId="46fbe97a-eed4-4953-a094-a7beb0fe748a" providerId="ADAL" clId="{89B042DA-4F15-459A-AF16-AB45E7828F6B}" dt="2024-01-24T06:10:25.107" v="46" actId="1076"/>
        <pc:sldMkLst>
          <pc:docMk/>
          <pc:sldMk cId="2419411152" sldId="281"/>
        </pc:sldMkLst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2419411152" sldId="281"/>
            <ac:spMk id="2" creationId="{9C4758BE-3F9B-BA9F-B5C8-C990DEA40622}"/>
          </ac:spMkLst>
        </pc:spChg>
        <pc:spChg chg="mod ord">
          <ac:chgData name="Omri Kahana" userId="46fbe97a-eed4-4953-a094-a7beb0fe748a" providerId="ADAL" clId="{89B042DA-4F15-459A-AF16-AB45E7828F6B}" dt="2024-01-24T06:09:33.481" v="40" actId="700"/>
          <ac:spMkLst>
            <pc:docMk/>
            <pc:sldMk cId="2419411152" sldId="281"/>
            <ac:spMk id="3" creationId="{C9951B90-8A57-F520-0CA6-BCA36011C1B7}"/>
          </ac:spMkLst>
        </pc:spChg>
        <pc:picChg chg="mod">
          <ac:chgData name="Omri Kahana" userId="46fbe97a-eed4-4953-a094-a7beb0fe748a" providerId="ADAL" clId="{89B042DA-4F15-459A-AF16-AB45E7828F6B}" dt="2024-01-24T06:10:25.107" v="46" actId="1076"/>
          <ac:picMkLst>
            <pc:docMk/>
            <pc:sldMk cId="2419411152" sldId="281"/>
            <ac:picMk id="4" creationId="{4395EF88-378B-6E30-07C4-C5D02181124A}"/>
          </ac:picMkLst>
        </pc:picChg>
      </pc:sldChg>
      <pc:sldChg chg="modSp mod modClrScheme chgLayout">
        <pc:chgData name="Omri Kahana" userId="46fbe97a-eed4-4953-a094-a7beb0fe748a" providerId="ADAL" clId="{89B042DA-4F15-459A-AF16-AB45E7828F6B}" dt="2024-01-24T06:12:40.883" v="103" actId="1076"/>
        <pc:sldMkLst>
          <pc:docMk/>
          <pc:sldMk cId="1319030972" sldId="282"/>
        </pc:sldMkLst>
        <pc:spChg chg="mod ord">
          <ac:chgData name="Omri Kahana" userId="46fbe97a-eed4-4953-a094-a7beb0fe748a" providerId="ADAL" clId="{89B042DA-4F15-459A-AF16-AB45E7828F6B}" dt="2024-01-24T06:12:26.486" v="98" actId="700"/>
          <ac:spMkLst>
            <pc:docMk/>
            <pc:sldMk cId="1319030972" sldId="282"/>
            <ac:spMk id="2" creationId="{BCDC9B17-A05A-B15F-C382-9596B86D6C9A}"/>
          </ac:spMkLst>
        </pc:spChg>
        <pc:spChg chg="mod ord">
          <ac:chgData name="Omri Kahana" userId="46fbe97a-eed4-4953-a094-a7beb0fe748a" providerId="ADAL" clId="{89B042DA-4F15-459A-AF16-AB45E7828F6B}" dt="2024-01-24T06:12:34.756" v="102" actId="20577"/>
          <ac:spMkLst>
            <pc:docMk/>
            <pc:sldMk cId="1319030972" sldId="282"/>
            <ac:spMk id="3" creationId="{5542964B-DED9-F8E6-3D5B-CC4035A26A3A}"/>
          </ac:spMkLst>
        </pc:spChg>
        <pc:spChg chg="mod">
          <ac:chgData name="Omri Kahana" userId="46fbe97a-eed4-4953-a094-a7beb0fe748a" providerId="ADAL" clId="{89B042DA-4F15-459A-AF16-AB45E7828F6B}" dt="2024-01-24T06:12:40.883" v="103" actId="1076"/>
          <ac:spMkLst>
            <pc:docMk/>
            <pc:sldMk cId="1319030972" sldId="282"/>
            <ac:spMk id="8" creationId="{38878C34-BB6B-C2F8-2F60-001847ADFFEF}"/>
          </ac:spMkLst>
        </pc:spChg>
      </pc:sldChg>
      <pc:sldChg chg="addSp modSp add mod ord">
        <pc:chgData name="Omri Kahana" userId="46fbe97a-eed4-4953-a094-a7beb0fe748a" providerId="ADAL" clId="{89B042DA-4F15-459A-AF16-AB45E7828F6B}" dt="2024-01-24T13:44:00.821" v="635" actId="20577"/>
        <pc:sldMkLst>
          <pc:docMk/>
          <pc:sldMk cId="573116782" sldId="283"/>
        </pc:sldMkLst>
        <pc:spChg chg="mod">
          <ac:chgData name="Omri Kahana" userId="46fbe97a-eed4-4953-a094-a7beb0fe748a" providerId="ADAL" clId="{89B042DA-4F15-459A-AF16-AB45E7828F6B}" dt="2024-01-24T07:41:29.785" v="281" actId="20577"/>
          <ac:spMkLst>
            <pc:docMk/>
            <pc:sldMk cId="573116782" sldId="283"/>
            <ac:spMk id="2" creationId="{BCDC9B17-A05A-B15F-C382-9596B86D6C9A}"/>
          </ac:spMkLst>
        </pc:spChg>
        <pc:spChg chg="mod">
          <ac:chgData name="Omri Kahana" userId="46fbe97a-eed4-4953-a094-a7beb0fe748a" providerId="ADAL" clId="{89B042DA-4F15-459A-AF16-AB45E7828F6B}" dt="2024-01-24T13:44:00.821" v="635" actId="20577"/>
          <ac:spMkLst>
            <pc:docMk/>
            <pc:sldMk cId="573116782" sldId="283"/>
            <ac:spMk id="3" creationId="{5542964B-DED9-F8E6-3D5B-CC4035A26A3A}"/>
          </ac:spMkLst>
        </pc:spChg>
        <pc:spChg chg="add mod">
          <ac:chgData name="Omri Kahana" userId="46fbe97a-eed4-4953-a094-a7beb0fe748a" providerId="ADAL" clId="{89B042DA-4F15-459A-AF16-AB45E7828F6B}" dt="2024-01-24T07:50:10.474" v="406" actId="14100"/>
          <ac:spMkLst>
            <pc:docMk/>
            <pc:sldMk cId="573116782" sldId="283"/>
            <ac:spMk id="5" creationId="{1400FD3F-D37F-8D6D-22B0-ED59D1439F8B}"/>
          </ac:spMkLst>
        </pc:spChg>
        <pc:spChg chg="mod">
          <ac:chgData name="Omri Kahana" userId="46fbe97a-eed4-4953-a094-a7beb0fe748a" providerId="ADAL" clId="{89B042DA-4F15-459A-AF16-AB45E7828F6B}" dt="2024-01-24T07:50:28.194" v="408" actId="20577"/>
          <ac:spMkLst>
            <pc:docMk/>
            <pc:sldMk cId="573116782" sldId="283"/>
            <ac:spMk id="8" creationId="{38878C34-BB6B-C2F8-2F60-001847ADFFEF}"/>
          </ac:spMkLst>
        </pc:spChg>
      </pc:sldChg>
      <pc:sldChg chg="addSp delSp modSp new del mod modClrScheme chgLayout">
        <pc:chgData name="Omri Kahana" userId="46fbe97a-eed4-4953-a094-a7beb0fe748a" providerId="ADAL" clId="{89B042DA-4F15-459A-AF16-AB45E7828F6B}" dt="2024-01-24T07:19:28.223" v="121" actId="47"/>
        <pc:sldMkLst>
          <pc:docMk/>
          <pc:sldMk cId="1817158705" sldId="283"/>
        </pc:sldMkLst>
        <pc:spChg chg="del mod ord">
          <ac:chgData name="Omri Kahana" userId="46fbe97a-eed4-4953-a094-a7beb0fe748a" providerId="ADAL" clId="{89B042DA-4F15-459A-AF16-AB45E7828F6B}" dt="2024-01-24T07:12:39.973" v="120" actId="700"/>
          <ac:spMkLst>
            <pc:docMk/>
            <pc:sldMk cId="1817158705" sldId="283"/>
            <ac:spMk id="2" creationId="{FC50B964-7D1A-D7D6-A0D5-408CAF26A029}"/>
          </ac:spMkLst>
        </pc:spChg>
        <pc:spChg chg="del">
          <ac:chgData name="Omri Kahana" userId="46fbe97a-eed4-4953-a094-a7beb0fe748a" providerId="ADAL" clId="{89B042DA-4F15-459A-AF16-AB45E7828F6B}" dt="2024-01-24T07:12:39.973" v="120" actId="700"/>
          <ac:spMkLst>
            <pc:docMk/>
            <pc:sldMk cId="1817158705" sldId="283"/>
            <ac:spMk id="3" creationId="{E93A45C3-6BDA-3AC5-C97D-0D8DC358E6AD}"/>
          </ac:spMkLst>
        </pc:spChg>
        <pc:spChg chg="add mod ord">
          <ac:chgData name="Omri Kahana" userId="46fbe97a-eed4-4953-a094-a7beb0fe748a" providerId="ADAL" clId="{89B042DA-4F15-459A-AF16-AB45E7828F6B}" dt="2024-01-24T07:12:39.973" v="120" actId="700"/>
          <ac:spMkLst>
            <pc:docMk/>
            <pc:sldMk cId="1817158705" sldId="283"/>
            <ac:spMk id="4" creationId="{5D491E7B-3B57-7EC3-7A9D-4A96523F44D1}"/>
          </ac:spMkLst>
        </pc:spChg>
      </pc:sldChg>
      <pc:sldChg chg="add del ord">
        <pc:chgData name="Omri Kahana" userId="46fbe97a-eed4-4953-a094-a7beb0fe748a" providerId="ADAL" clId="{89B042DA-4F15-459A-AF16-AB45E7828F6B}" dt="2024-01-24T07:52:52.413" v="564" actId="47"/>
        <pc:sldMkLst>
          <pc:docMk/>
          <pc:sldMk cId="827045512" sldId="284"/>
        </pc:sldMkLst>
      </pc:sldChg>
      <pc:sldChg chg="addSp delSp modSp add mod">
        <pc:chgData name="Omri Kahana" userId="46fbe97a-eed4-4953-a094-a7beb0fe748a" providerId="ADAL" clId="{89B042DA-4F15-459A-AF16-AB45E7828F6B}" dt="2024-01-24T07:52:13.256" v="537" actId="1076"/>
        <pc:sldMkLst>
          <pc:docMk/>
          <pc:sldMk cId="13905714" sldId="285"/>
        </pc:sldMkLst>
        <pc:spChg chg="mod">
          <ac:chgData name="Omri Kahana" userId="46fbe97a-eed4-4953-a094-a7beb0fe748a" providerId="ADAL" clId="{89B042DA-4F15-459A-AF16-AB45E7828F6B}" dt="2024-01-24T07:52:00.450" v="534" actId="20577"/>
          <ac:spMkLst>
            <pc:docMk/>
            <pc:sldMk cId="13905714" sldId="285"/>
            <ac:spMk id="3" creationId="{5542964B-DED9-F8E6-3D5B-CC4035A26A3A}"/>
          </ac:spMkLst>
        </pc:spChg>
        <pc:spChg chg="add mod">
          <ac:chgData name="Omri Kahana" userId="46fbe97a-eed4-4953-a094-a7beb0fe748a" providerId="ADAL" clId="{89B042DA-4F15-459A-AF16-AB45E7828F6B}" dt="2024-01-24T07:52:13.256" v="537" actId="1076"/>
          <ac:spMkLst>
            <pc:docMk/>
            <pc:sldMk cId="13905714" sldId="285"/>
            <ac:spMk id="4" creationId="{93D04728-A58F-BB4E-3030-567B2CDD9409}"/>
          </ac:spMkLst>
        </pc:spChg>
        <pc:spChg chg="del">
          <ac:chgData name="Omri Kahana" userId="46fbe97a-eed4-4953-a094-a7beb0fe748a" providerId="ADAL" clId="{89B042DA-4F15-459A-AF16-AB45E7828F6B}" dt="2024-01-24T07:50:38.822" v="410" actId="478"/>
          <ac:spMkLst>
            <pc:docMk/>
            <pc:sldMk cId="13905714" sldId="285"/>
            <ac:spMk id="5" creationId="{1400FD3F-D37F-8D6D-22B0-ED59D1439F8B}"/>
          </ac:spMkLst>
        </pc:spChg>
        <pc:spChg chg="add mod">
          <ac:chgData name="Omri Kahana" userId="46fbe97a-eed4-4953-a094-a7beb0fe748a" providerId="ADAL" clId="{89B042DA-4F15-459A-AF16-AB45E7828F6B}" dt="2024-01-24T07:51:31.320" v="459" actId="1076"/>
          <ac:spMkLst>
            <pc:docMk/>
            <pc:sldMk cId="13905714" sldId="285"/>
            <ac:spMk id="6" creationId="{CD586E42-0F73-9DC3-1BD7-3905F79E87A9}"/>
          </ac:spMkLst>
        </pc:spChg>
        <pc:spChg chg="del">
          <ac:chgData name="Omri Kahana" userId="46fbe97a-eed4-4953-a094-a7beb0fe748a" providerId="ADAL" clId="{89B042DA-4F15-459A-AF16-AB45E7828F6B}" dt="2024-01-24T07:50:39.871" v="411" actId="478"/>
          <ac:spMkLst>
            <pc:docMk/>
            <pc:sldMk cId="13905714" sldId="285"/>
            <ac:spMk id="8" creationId="{38878C34-BB6B-C2F8-2F60-001847ADFFEF}"/>
          </ac:spMkLst>
        </pc:spChg>
      </pc:sldChg>
      <pc:sldChg chg="addSp delSp modSp add del mod modClrScheme chgLayout">
        <pc:chgData name="Omri Kahana" userId="46fbe97a-eed4-4953-a094-a7beb0fe748a" providerId="ADAL" clId="{89B042DA-4F15-459A-AF16-AB45E7828F6B}" dt="2024-01-24T13:52:01.108" v="727" actId="47"/>
        <pc:sldMkLst>
          <pc:docMk/>
          <pc:sldMk cId="4071963181" sldId="286"/>
        </pc:sldMkLst>
        <pc:spChg chg="mod ord">
          <ac:chgData name="Omri Kahana" userId="46fbe97a-eed4-4953-a094-a7beb0fe748a" providerId="ADAL" clId="{89B042DA-4F15-459A-AF16-AB45E7828F6B}" dt="2024-01-24T13:49:54.339" v="676" actId="6264"/>
          <ac:spMkLst>
            <pc:docMk/>
            <pc:sldMk cId="4071963181" sldId="286"/>
            <ac:spMk id="2" creationId="{325B9096-61DE-2403-EA9D-0BA5F510F5AC}"/>
          </ac:spMkLst>
        </pc:spChg>
        <pc:spChg chg="mod ord">
          <ac:chgData name="Omri Kahana" userId="46fbe97a-eed4-4953-a094-a7beb0fe748a" providerId="ADAL" clId="{89B042DA-4F15-459A-AF16-AB45E7828F6B}" dt="2024-01-24T13:51:39.036" v="726" actId="20577"/>
          <ac:spMkLst>
            <pc:docMk/>
            <pc:sldMk cId="4071963181" sldId="286"/>
            <ac:spMk id="3" creationId="{433BADF0-A9C9-8904-CCF9-87E02B28BF47}"/>
          </ac:spMkLst>
        </pc:spChg>
        <pc:spChg chg="add del mod">
          <ac:chgData name="Omri Kahana" userId="46fbe97a-eed4-4953-a094-a7beb0fe748a" providerId="ADAL" clId="{89B042DA-4F15-459A-AF16-AB45E7828F6B}" dt="2024-01-24T13:49:54.339" v="676" actId="6264"/>
          <ac:spMkLst>
            <pc:docMk/>
            <pc:sldMk cId="4071963181" sldId="286"/>
            <ac:spMk id="4" creationId="{B3DACF80-A9BE-6046-6E4C-9C767917E203}"/>
          </ac:spMkLst>
        </pc:spChg>
        <pc:spChg chg="add del mod">
          <ac:chgData name="Omri Kahana" userId="46fbe97a-eed4-4953-a094-a7beb0fe748a" providerId="ADAL" clId="{89B042DA-4F15-459A-AF16-AB45E7828F6B}" dt="2024-01-24T13:49:54.339" v="676" actId="6264"/>
          <ac:spMkLst>
            <pc:docMk/>
            <pc:sldMk cId="4071963181" sldId="286"/>
            <ac:spMk id="5" creationId="{D03BB13D-D1E4-4B49-AA9C-4982BB68D9DC}"/>
          </ac:spMkLst>
        </pc:spChg>
      </pc:sldChg>
      <pc:sldChg chg="modSp add del mod modClrScheme chgLayout">
        <pc:chgData name="Omri Kahana" userId="46fbe97a-eed4-4953-a094-a7beb0fe748a" providerId="ADAL" clId="{89B042DA-4F15-459A-AF16-AB45E7828F6B}" dt="2024-01-24T13:51:33.259" v="724" actId="47"/>
        <pc:sldMkLst>
          <pc:docMk/>
          <pc:sldMk cId="3546491301" sldId="287"/>
        </pc:sldMkLst>
        <pc:spChg chg="mod ord">
          <ac:chgData name="Omri Kahana" userId="46fbe97a-eed4-4953-a094-a7beb0fe748a" providerId="ADAL" clId="{89B042DA-4F15-459A-AF16-AB45E7828F6B}" dt="2024-01-24T13:48:37.629" v="651" actId="700"/>
          <ac:spMkLst>
            <pc:docMk/>
            <pc:sldMk cId="3546491301" sldId="287"/>
            <ac:spMk id="2" creationId="{1151B822-F1C0-FA63-9C9A-934EA4DEE0C5}"/>
          </ac:spMkLst>
        </pc:spChg>
        <pc:spChg chg="mod ord">
          <ac:chgData name="Omri Kahana" userId="46fbe97a-eed4-4953-a094-a7beb0fe748a" providerId="ADAL" clId="{89B042DA-4F15-459A-AF16-AB45E7828F6B}" dt="2024-01-24T13:51:17.655" v="723" actId="20577"/>
          <ac:spMkLst>
            <pc:docMk/>
            <pc:sldMk cId="3546491301" sldId="287"/>
            <ac:spMk id="3" creationId="{C91DDAA0-5ACD-829D-4855-C0E942773A36}"/>
          </ac:spMkLst>
        </pc:spChg>
      </pc:sldChg>
      <pc:sldChg chg="addSp delSp modSp new mod modClrScheme chgLayout">
        <pc:chgData name="Omri Kahana" userId="46fbe97a-eed4-4953-a094-a7beb0fe748a" providerId="ADAL" clId="{89B042DA-4F15-459A-AF16-AB45E7828F6B}" dt="2024-01-24T13:49:08.867" v="673" actId="20577"/>
        <pc:sldMkLst>
          <pc:docMk/>
          <pc:sldMk cId="4080981894" sldId="288"/>
        </pc:sldMkLst>
        <pc:spChg chg="del mod ord">
          <ac:chgData name="Omri Kahana" userId="46fbe97a-eed4-4953-a094-a7beb0fe748a" providerId="ADAL" clId="{89B042DA-4F15-459A-AF16-AB45E7828F6B}" dt="2024-01-24T13:48:50.057" v="653" actId="700"/>
          <ac:spMkLst>
            <pc:docMk/>
            <pc:sldMk cId="4080981894" sldId="288"/>
            <ac:spMk id="2" creationId="{92030595-2AA6-EE25-0ED7-8E4C240BFD2E}"/>
          </ac:spMkLst>
        </pc:spChg>
        <pc:spChg chg="del">
          <ac:chgData name="Omri Kahana" userId="46fbe97a-eed4-4953-a094-a7beb0fe748a" providerId="ADAL" clId="{89B042DA-4F15-459A-AF16-AB45E7828F6B}" dt="2024-01-24T13:48:50.057" v="653" actId="700"/>
          <ac:spMkLst>
            <pc:docMk/>
            <pc:sldMk cId="4080981894" sldId="288"/>
            <ac:spMk id="3" creationId="{B7B83416-7D0F-9D5D-9615-41406D0D5393}"/>
          </ac:spMkLst>
        </pc:spChg>
        <pc:spChg chg="add mod ord">
          <ac:chgData name="Omri Kahana" userId="46fbe97a-eed4-4953-a094-a7beb0fe748a" providerId="ADAL" clId="{89B042DA-4F15-459A-AF16-AB45E7828F6B}" dt="2024-01-24T13:49:08.867" v="673" actId="20577"/>
          <ac:spMkLst>
            <pc:docMk/>
            <pc:sldMk cId="4080981894" sldId="288"/>
            <ac:spMk id="4" creationId="{AA4BB1F8-7680-D990-BD8B-D4A4766EA1A8}"/>
          </ac:spMkLst>
        </pc:spChg>
      </pc:sldChg>
      <pc:sldChg chg="addSp modSp new mod">
        <pc:chgData name="Omri Kahana" userId="46fbe97a-eed4-4953-a094-a7beb0fe748a" providerId="ADAL" clId="{89B042DA-4F15-459A-AF16-AB45E7828F6B}" dt="2024-01-24T13:56:03.241" v="796" actId="782"/>
        <pc:sldMkLst>
          <pc:docMk/>
          <pc:sldMk cId="1987542764" sldId="289"/>
        </pc:sldMkLst>
        <pc:spChg chg="add mod">
          <ac:chgData name="Omri Kahana" userId="46fbe97a-eed4-4953-a094-a7beb0fe748a" providerId="ADAL" clId="{89B042DA-4F15-459A-AF16-AB45E7828F6B}" dt="2024-01-24T13:56:03.241" v="796" actId="782"/>
          <ac:spMkLst>
            <pc:docMk/>
            <pc:sldMk cId="1987542764" sldId="289"/>
            <ac:spMk id="4" creationId="{28B7075A-AB79-A106-6F5A-EB840046073C}"/>
          </ac:spMkLst>
        </pc:spChg>
      </pc:sldChg>
      <pc:sldChg chg="delSp modSp add mod">
        <pc:chgData name="Omri Kahana" userId="46fbe97a-eed4-4953-a094-a7beb0fe748a" providerId="ADAL" clId="{89B042DA-4F15-459A-AF16-AB45E7828F6B}" dt="2024-01-24T14:00:48.172" v="1235" actId="20577"/>
        <pc:sldMkLst>
          <pc:docMk/>
          <pc:sldMk cId="4016315722" sldId="290"/>
        </pc:sldMkLst>
        <pc:spChg chg="mod">
          <ac:chgData name="Omri Kahana" userId="46fbe97a-eed4-4953-a094-a7beb0fe748a" providerId="ADAL" clId="{89B042DA-4F15-459A-AF16-AB45E7828F6B}" dt="2024-01-24T14:00:48.172" v="1235" actId="20577"/>
          <ac:spMkLst>
            <pc:docMk/>
            <pc:sldMk cId="4016315722" sldId="290"/>
            <ac:spMk id="3" creationId="{433BADF0-A9C9-8904-CCF9-87E02B28BF47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4" creationId="{16097290-CBD3-4B9C-B3D9-8CB9B6105731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5" creationId="{7A34E48A-B925-B3E9-B4F4-67FB41DF199F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6" creationId="{FCE49EEF-95D6-0F8A-182D-4D56BC98B120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7" creationId="{0C10FF36-2AA0-EE67-CAF0-D246844F0DC2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8" creationId="{A05DB1B4-B6B4-0767-C8BF-3F173012CC27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9" creationId="{FB8A58EE-8867-A025-060F-77AA68F4017A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15" creationId="{60C51F5C-21F7-08BB-ACC1-C6E78D02D7C7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16" creationId="{D637F725-8584-C578-281B-E53F66E27A35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17" creationId="{7A0F5C4A-C038-5ECB-6E8E-DAD951F97D8F}"/>
          </ac:spMkLst>
        </pc:spChg>
        <pc:spChg chg="del">
          <ac:chgData name="Omri Kahana" userId="46fbe97a-eed4-4953-a094-a7beb0fe748a" providerId="ADAL" clId="{89B042DA-4F15-459A-AF16-AB45E7828F6B}" dt="2024-01-24T13:56:41.937" v="798" actId="478"/>
          <ac:spMkLst>
            <pc:docMk/>
            <pc:sldMk cId="4016315722" sldId="290"/>
            <ac:spMk id="24" creationId="{EE3CA257-0A27-1C8F-F85E-B9FCB53BC67E}"/>
          </ac:spMkLst>
        </pc:spChg>
        <pc:picChg chg="del">
          <ac:chgData name="Omri Kahana" userId="46fbe97a-eed4-4953-a094-a7beb0fe748a" providerId="ADAL" clId="{89B042DA-4F15-459A-AF16-AB45E7828F6B}" dt="2024-01-24T13:56:41.937" v="798" actId="478"/>
          <ac:picMkLst>
            <pc:docMk/>
            <pc:sldMk cId="4016315722" sldId="290"/>
            <ac:picMk id="19" creationId="{82798624-D72A-1278-BD64-F39A87153086}"/>
          </ac:picMkLst>
        </pc:picChg>
        <pc:picChg chg="del">
          <ac:chgData name="Omri Kahana" userId="46fbe97a-eed4-4953-a094-a7beb0fe748a" providerId="ADAL" clId="{89B042DA-4F15-459A-AF16-AB45E7828F6B}" dt="2024-01-24T13:56:41.937" v="798" actId="478"/>
          <ac:picMkLst>
            <pc:docMk/>
            <pc:sldMk cId="4016315722" sldId="290"/>
            <ac:picMk id="20" creationId="{26569B66-3889-12BB-CBC9-083DFAF8541D}"/>
          </ac:picMkLst>
        </pc:picChg>
        <pc:picChg chg="del">
          <ac:chgData name="Omri Kahana" userId="46fbe97a-eed4-4953-a094-a7beb0fe748a" providerId="ADAL" clId="{89B042DA-4F15-459A-AF16-AB45E7828F6B}" dt="2024-01-24T13:56:41.937" v="798" actId="478"/>
          <ac:picMkLst>
            <pc:docMk/>
            <pc:sldMk cId="4016315722" sldId="290"/>
            <ac:picMk id="21" creationId="{668BE1CA-E3D4-7CBC-7AD3-ECEA18DCBDCD}"/>
          </ac:picMkLst>
        </pc:picChg>
        <pc:picChg chg="del">
          <ac:chgData name="Omri Kahana" userId="46fbe97a-eed4-4953-a094-a7beb0fe748a" providerId="ADAL" clId="{89B042DA-4F15-459A-AF16-AB45E7828F6B}" dt="2024-01-24T13:56:41.937" v="798" actId="478"/>
          <ac:picMkLst>
            <pc:docMk/>
            <pc:sldMk cId="4016315722" sldId="290"/>
            <ac:picMk id="22" creationId="{412E53CE-5C48-9C13-9837-F6B335D6EE5D}"/>
          </ac:picMkLst>
        </pc:picChg>
        <pc:picChg chg="del">
          <ac:chgData name="Omri Kahana" userId="46fbe97a-eed4-4953-a094-a7beb0fe748a" providerId="ADAL" clId="{89B042DA-4F15-459A-AF16-AB45E7828F6B}" dt="2024-01-24T13:56:41.937" v="798" actId="478"/>
          <ac:picMkLst>
            <pc:docMk/>
            <pc:sldMk cId="4016315722" sldId="290"/>
            <ac:picMk id="23" creationId="{76DC7E9A-5DE1-01EC-796C-B6C3847133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EECCD-29C0-486C-89C9-A262F3C525F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A7E1-B88A-4526-87D5-A478138C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DA7E1-B88A-4526-87D5-A478138C2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90FA727-2518-419D-AF2C-46BFBCB8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65125"/>
            <a:ext cx="7848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cs typeface="+mn-cs"/>
              </a:defRPr>
            </a:lvl1pPr>
          </a:lstStyle>
          <a:p>
            <a:r>
              <a:rPr lang="he-IL" dirty="0"/>
              <a:t>כותרת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5389A0-B5F6-4ED4-9EA0-43896B71BA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866900"/>
            <a:ext cx="7848600" cy="421005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e-IL" dirty="0"/>
              <a:t>תוכן </a:t>
            </a:r>
            <a:r>
              <a:rPr lang="he-IL" dirty="0" err="1"/>
              <a:t>תוכן</a:t>
            </a:r>
            <a:r>
              <a:rPr lang="he-IL" dirty="0"/>
              <a:t> </a:t>
            </a:r>
            <a:r>
              <a:rPr lang="he-IL" dirty="0" err="1"/>
              <a:t>תוכן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51D2E0-5655-47CB-B293-D72CB8AF3D3D}"/>
              </a:ext>
            </a:extLst>
          </p:cNvPr>
          <p:cNvSpPr/>
          <p:nvPr userDrawn="1"/>
        </p:nvSpPr>
        <p:spPr>
          <a:xfrm>
            <a:off x="0" y="760933"/>
            <a:ext cx="12192000" cy="566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EF94-95CA-493D-B96E-41E5CF10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91"/>
            <a:ext cx="12077006" cy="65734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278F2-C3B2-4D76-84DD-3736A2BD57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42539" y="889461"/>
            <a:ext cx="4934467" cy="5411586"/>
          </a:xfrm>
          <a:prstGeom prst="rect">
            <a:avLst/>
          </a:prstGeom>
        </p:spPr>
        <p:txBody>
          <a:bodyPr/>
          <a:lstStyle>
            <a:lvl1pPr marL="0" indent="0" algn="r" rtl="1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e-IL" dirty="0">
                <a:solidFill>
                  <a:schemeClr val="tx1"/>
                </a:solidFill>
              </a:rPr>
              <a:t>תוכן </a:t>
            </a:r>
            <a:r>
              <a:rPr lang="he-IL" dirty="0" err="1">
                <a:solidFill>
                  <a:schemeClr val="tx1"/>
                </a:solidFill>
              </a:rPr>
              <a:t>תוכן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he-IL" dirty="0" err="1">
                <a:solidFill>
                  <a:schemeClr val="tx1"/>
                </a:solidFill>
              </a:rPr>
              <a:t>תוכן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0FA99-EB67-4E16-8948-DE6A60728018}"/>
              </a:ext>
            </a:extLst>
          </p:cNvPr>
          <p:cNvSpPr/>
          <p:nvPr userDrawn="1"/>
        </p:nvSpPr>
        <p:spPr>
          <a:xfrm>
            <a:off x="114300" y="889461"/>
            <a:ext cx="6752013" cy="54115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D6762A-9051-45F5-8845-E28C9FF7F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5" y="1140286"/>
            <a:ext cx="6218093" cy="49567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>
              <a:lnSpc>
                <a:spcPct val="120000"/>
              </a:lnSpc>
              <a:spcBef>
                <a:spcPts val="0"/>
              </a:spcBef>
              <a:defRPr sz="2000">
                <a:latin typeface="Consolas" panose="020B0609020204030204" pitchFamily="49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41208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07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51D2E0-5655-47CB-B293-D72CB8AF3D3D}"/>
              </a:ext>
            </a:extLst>
          </p:cNvPr>
          <p:cNvSpPr/>
          <p:nvPr userDrawn="1"/>
        </p:nvSpPr>
        <p:spPr>
          <a:xfrm>
            <a:off x="0" y="760933"/>
            <a:ext cx="12192000" cy="566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EF94-95CA-493D-B96E-41E5CF10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91"/>
            <a:ext cx="12077006" cy="65734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278F2-C3B2-4D76-84DD-3736A2BD57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25" y="1130300"/>
            <a:ext cx="8029575" cy="5054600"/>
          </a:xfrm>
          <a:prstGeom prst="rect">
            <a:avLst/>
          </a:prstGeom>
        </p:spPr>
        <p:txBody>
          <a:bodyPr/>
          <a:lstStyle>
            <a:lvl1pPr marL="0" indent="0" algn="r" rtl="1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e-IL" dirty="0">
                <a:solidFill>
                  <a:schemeClr val="tx1"/>
                </a:solidFill>
              </a:rPr>
              <a:t>תוכן </a:t>
            </a:r>
            <a:r>
              <a:rPr lang="he-IL" dirty="0" err="1">
                <a:solidFill>
                  <a:schemeClr val="tx1"/>
                </a:solidFill>
              </a:rPr>
              <a:t>תוכן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he-IL" dirty="0" err="1">
                <a:solidFill>
                  <a:schemeClr val="tx1"/>
                </a:solidFill>
              </a:rPr>
              <a:t>תוכן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D6C-AB16-1791-AF10-5CF503E0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>
            <a:lvl1pPr algn="r" rtl="1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36A2-4C92-9099-57BC-4228201A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>
            <a:lvl1pPr algn="r" rtl="1">
              <a:lnSpc>
                <a:spcPct val="11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lnSpc>
                <a:spcPct val="11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lnSpc>
                <a:spcPct val="11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lnSpc>
                <a:spcPct val="11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lnSpc>
                <a:spcPct val="11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12F-353A-6887-8708-2C28456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54BE-3EBD-43A0-89BA-7964AF56F7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BA46-2397-E273-1695-1A96A22A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3CFE6-C46B-FB5B-789A-3483B017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3BF7-36CA-4FFF-87EE-1C7326739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18F-124A-4AA1-9027-E2EE4066B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8050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2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18F-124A-4AA1-9027-E2EE4066B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C369E-6226-47FD-B279-07178728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AAD3-DF77-4C82-BF73-FB7106CF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50825"/>
            <a:ext cx="3476625" cy="63563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3EAB5-0FEB-44E1-A4B9-8B600EF9CB39}"/>
              </a:ext>
            </a:extLst>
          </p:cNvPr>
          <p:cNvSpPr/>
          <p:nvPr userDrawn="1"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8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AAD3-DF77-4C82-BF73-FB7106CF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50825"/>
            <a:ext cx="3476625" cy="63563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3EAB5-0FEB-44E1-A4B9-8B600EF9CB39}"/>
              </a:ext>
            </a:extLst>
          </p:cNvPr>
          <p:cNvSpPr/>
          <p:nvPr userDrawn="1"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B832D28-7F4A-4E30-A39C-7FBA4DD03BA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1" y="665019"/>
            <a:ext cx="7040880" cy="5527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3EAB5-0FEB-44E1-A4B9-8B600EF9CB39}"/>
              </a:ext>
            </a:extLst>
          </p:cNvPr>
          <p:cNvSpPr/>
          <p:nvPr userDrawn="1"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BC9694-D93F-4B02-9211-27D4E54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50825"/>
            <a:ext cx="3476625" cy="63563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7C5D-D7FD-4C52-BDC2-F5C3F0BA07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4119" y="250825"/>
            <a:ext cx="7566025" cy="63563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he-IL" dirty="0"/>
              <a:t>טקסט </a:t>
            </a:r>
            <a:r>
              <a:rPr lang="he-IL" dirty="0" err="1"/>
              <a:t>טקסט</a:t>
            </a:r>
            <a:endParaRPr lang="he-IL" dirty="0"/>
          </a:p>
          <a:p>
            <a:pPr lvl="0"/>
            <a:r>
              <a:rPr lang="he-IL" dirty="0"/>
              <a:t>טקסט </a:t>
            </a:r>
            <a:r>
              <a:rPr lang="he-IL" dirty="0" err="1"/>
              <a:t>טקסט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3EAB5-0FEB-44E1-A4B9-8B600EF9CB39}"/>
              </a:ext>
            </a:extLst>
          </p:cNvPr>
          <p:cNvSpPr/>
          <p:nvPr userDrawn="1"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BC9694-D93F-4B02-9211-27D4E54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50825"/>
            <a:ext cx="3476625" cy="63563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7C5D-D7FD-4C52-BDC2-F5C3F0BA07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4119" y="250825"/>
            <a:ext cx="7566025" cy="6356350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he-IL" dirty="0"/>
              <a:t>טקסט </a:t>
            </a:r>
            <a:r>
              <a:rPr lang="he-IL" dirty="0" err="1"/>
              <a:t>טקסט</a:t>
            </a:r>
            <a:endParaRPr lang="he-IL" dirty="0"/>
          </a:p>
          <a:p>
            <a:pPr lvl="0"/>
            <a:r>
              <a:rPr lang="he-IL" dirty="0"/>
              <a:t>טקסט </a:t>
            </a:r>
            <a:r>
              <a:rPr lang="he-IL" dirty="0" err="1"/>
              <a:t>טקסט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3EAB5-0FEB-44E1-A4B9-8B600EF9CB39}"/>
              </a:ext>
            </a:extLst>
          </p:cNvPr>
          <p:cNvSpPr/>
          <p:nvPr userDrawn="1"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B18C-0EB5-4DD6-8CAC-A9F7F3229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" y="320675"/>
            <a:ext cx="7705725" cy="6216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>
              <a:lnSpc>
                <a:spcPct val="120000"/>
              </a:lnSpc>
              <a:spcBef>
                <a:spcPts val="0"/>
              </a:spcBef>
              <a:defRPr sz="2000">
                <a:latin typeface="Consolas" panose="020B0609020204030204" pitchFamily="49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BC9694-D93F-4B02-9211-27D4E54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50825"/>
            <a:ext cx="3476625" cy="63563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6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539974-44E8-48D5-A096-A44481EA3595}"/>
              </a:ext>
            </a:extLst>
          </p:cNvPr>
          <p:cNvSpPr/>
          <p:nvPr userDrawn="1"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3EAB5-0FEB-44E1-A4B9-8B600EF9CB39}"/>
              </a:ext>
            </a:extLst>
          </p:cNvPr>
          <p:cNvSpPr/>
          <p:nvPr userDrawn="1"/>
        </p:nvSpPr>
        <p:spPr>
          <a:xfrm>
            <a:off x="124691" y="2743200"/>
            <a:ext cx="7988532" cy="399842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B18C-0EB5-4DD6-8CAC-A9F7F3229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12" y="2885960"/>
            <a:ext cx="7705725" cy="37212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>
              <a:lnSpc>
                <a:spcPct val="120000"/>
              </a:lnSpc>
              <a:spcBef>
                <a:spcPts val="0"/>
              </a:spcBef>
              <a:defRPr sz="2000">
                <a:latin typeface="Consolas" panose="020B0609020204030204" pitchFamily="49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BC9694-D93F-4B02-9211-27D4E54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50825"/>
            <a:ext cx="3476625" cy="63563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945278-4CE0-495A-A0FA-9440C4D41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119" y="250825"/>
            <a:ext cx="7566025" cy="2168179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he-IL" dirty="0"/>
              <a:t>טקסט </a:t>
            </a:r>
            <a:r>
              <a:rPr lang="he-IL" dirty="0" err="1"/>
              <a:t>טקסט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2C65C8-4855-4BA2-A01D-2CD4DBCBF966}"/>
              </a:ext>
            </a:extLst>
          </p:cNvPr>
          <p:cNvSpPr txBox="1"/>
          <p:nvPr userDrawn="1"/>
        </p:nvSpPr>
        <p:spPr>
          <a:xfrm>
            <a:off x="8329353" y="6483927"/>
            <a:ext cx="377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chemeClr val="bg1"/>
                </a:solidFill>
              </a:rPr>
              <a:t>תכנות 3 תשפ"ג | ד"ר דן כהן-וקס ועמרי כהנא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4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ssistant SemiBold" panose="00000700000000000000" pitchFamily="2" charset="-79"/>
          <a:ea typeface="+mj-ea"/>
          <a:cs typeface="Assistant SemiBold" panose="00000700000000000000" pitchFamily="2" charset="-79"/>
        </a:defRPr>
      </a:lvl1pPr>
    </p:titleStyle>
    <p:bodyStyle>
      <a:lvl1pPr marL="0" marR="0" indent="0" algn="r" defTabSz="914400" rtl="1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bg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1pPr>
      <a:lvl2pPr marL="45720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2pPr>
      <a:lvl3pPr marL="91440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3pPr>
      <a:lvl4pPr marL="137160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4pPr>
      <a:lvl5pPr marL="182880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184">
          <p15:clr>
            <a:srgbClr val="F26B43"/>
          </p15:clr>
        </p15:guide>
        <p15:guide id="3" pos="24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912290154?h=c74282982a&amp;amp;app_id=12296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achablemachine.withgoogle.com/train/image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FE13-4429-323F-3EC4-F75DEA30A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תכנות 3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A2B04-9BDF-FB48-61B4-7944A7441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קריאה ל</a:t>
            </a:r>
            <a:r>
              <a:rPr lang="en-US" dirty="0"/>
              <a:t>API</a:t>
            </a:r>
            <a:r>
              <a:rPr lang="he-IL" dirty="0"/>
              <a:t> מהשרת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3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B048-A49F-4EC7-8EF9-A59CB007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בדיקה ב</a:t>
            </a:r>
            <a:r>
              <a:rPr lang="en-US" dirty="0"/>
              <a:t>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C900-B7A6-46BD-B75E-F6398A91A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033" y="1130300"/>
            <a:ext cx="11821668" cy="5054600"/>
          </a:xfrm>
        </p:spPr>
        <p:txBody>
          <a:bodyPr/>
          <a:lstStyle/>
          <a:p>
            <a:r>
              <a:rPr lang="en-US" dirty="0"/>
              <a:t>Swagger</a:t>
            </a:r>
            <a:r>
              <a:rPr lang="he-IL" dirty="0"/>
              <a:t> היא מערכת מקבילה ל</a:t>
            </a:r>
            <a:r>
              <a:rPr lang="en-US" dirty="0"/>
              <a:t>postman</a:t>
            </a:r>
            <a:r>
              <a:rPr lang="he-IL" dirty="0"/>
              <a:t> איתה עבדנו בשנה שעברה ותאפשר לנו לבדוק את הקריאות ל</a:t>
            </a:r>
            <a:r>
              <a:rPr lang="en-US" dirty="0"/>
              <a:t>Controller</a:t>
            </a:r>
            <a:r>
              <a:rPr lang="he-IL" dirty="0"/>
              <a:t>.</a:t>
            </a:r>
          </a:p>
          <a:p>
            <a:r>
              <a:rPr lang="he-IL" dirty="0"/>
              <a:t>המערכת תעלה בצורה אוטומטית בעת הרצת הקוד, לכל פונקציה </a:t>
            </a:r>
            <a:r>
              <a:rPr lang="he-IL" dirty="0" err="1"/>
              <a:t>בקונטרולר</a:t>
            </a:r>
            <a:r>
              <a:rPr lang="he-IL" dirty="0"/>
              <a:t> תהיה שורה משלה ונוכל לנסות אותה.</a:t>
            </a:r>
          </a:p>
          <a:p>
            <a:r>
              <a:rPr lang="he-IL" dirty="0"/>
              <a:t>בפונקציה שלנו התוצאה צפויה להיות כזו:</a:t>
            </a:r>
          </a:p>
          <a:p>
            <a:endParaRPr lang="he-IL" dirty="0"/>
          </a:p>
          <a:p>
            <a:r>
              <a:rPr lang="he-IL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B3DDD-1F10-494A-A3E7-F927D882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42" y="2748575"/>
            <a:ext cx="7968116" cy="24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AB5E-8968-4FD4-8610-DC970F47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934B-4F34-40EC-8870-66EFE21C7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9785" y="1130300"/>
            <a:ext cx="9877916" cy="5054600"/>
          </a:xfrm>
        </p:spPr>
        <p:txBody>
          <a:bodyPr/>
          <a:lstStyle/>
          <a:p>
            <a:r>
              <a:rPr lang="he-IL" dirty="0"/>
              <a:t>נעתיק לעמוד </a:t>
            </a:r>
            <a:r>
              <a:rPr lang="en-US" dirty="0"/>
              <a:t>index.html</a:t>
            </a:r>
            <a:r>
              <a:rPr lang="he-IL" dirty="0"/>
              <a:t> שבתיקייה </a:t>
            </a:r>
            <a:r>
              <a:rPr lang="en-US" dirty="0" err="1"/>
              <a:t>wwwroot</a:t>
            </a:r>
            <a:r>
              <a:rPr lang="he-IL" dirty="0"/>
              <a:t> את תוכן העמוד מהדוגמה בשיעור הקודם: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1EC5-E24F-485D-993A-33E70338ECAB}"/>
              </a:ext>
            </a:extLst>
          </p:cNvPr>
          <p:cNvSpPr txBox="1"/>
          <p:nvPr/>
        </p:nvSpPr>
        <p:spPr>
          <a:xfrm>
            <a:off x="1014983" y="2364938"/>
            <a:ext cx="102556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="container"&gt;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="card"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18rem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imagesrc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="card-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-top"&gt;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="card-body"&gt;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שם משתמש: </a:t>
            </a:r>
            <a:r>
              <a:rPr lang="he-I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="username"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="card-text"&gt;&lt;/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6DC-76F8-4067-9F7B-C8B4E650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עמוד </a:t>
            </a:r>
            <a:r>
              <a:rPr lang="en-US" dirty="0"/>
              <a:t>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C8AE4-CECA-45A6-9F79-E2A285740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647" y="901700"/>
            <a:ext cx="11320054" cy="5054600"/>
          </a:xfrm>
        </p:spPr>
        <p:txBody>
          <a:bodyPr/>
          <a:lstStyle/>
          <a:p>
            <a:r>
              <a:rPr lang="he-IL" dirty="0"/>
              <a:t>נעתיק לדף </a:t>
            </a:r>
            <a:r>
              <a:rPr lang="en-US" dirty="0"/>
              <a:t>javascript.js</a:t>
            </a:r>
            <a:r>
              <a:rPr lang="he-IL" dirty="0"/>
              <a:t> שבתיקייה </a:t>
            </a:r>
            <a:r>
              <a:rPr lang="en-US" dirty="0" err="1"/>
              <a:t>wwwroot</a:t>
            </a:r>
            <a:r>
              <a:rPr lang="en-US" dirty="0"/>
              <a:t> -&gt; </a:t>
            </a:r>
            <a:r>
              <a:rPr lang="en-US" dirty="0" err="1"/>
              <a:t>js</a:t>
            </a:r>
            <a:r>
              <a:rPr lang="he-IL" dirty="0"/>
              <a:t> את הקוד מהדוגמה בשיעור הקודם ונבצע את השינויים הבאים: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B5A20-EEE5-4CEE-A75B-1A284074CE8E}"/>
              </a:ext>
            </a:extLst>
          </p:cNvPr>
          <p:cNvSpPr txBox="1"/>
          <p:nvPr/>
        </p:nvSpPr>
        <p:spPr>
          <a:xfrm>
            <a:off x="114299" y="1459168"/>
            <a:ext cx="1049208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'https://localhost:7036/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/'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he-I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RandomUser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/"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params =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method: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headers: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Accept: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'application/json'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fetch(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params);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response.ok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response.json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data[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firstName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last = data[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lastName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pic = data[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imageUrl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"username"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innerHTML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${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last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`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imagesrc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setAttribute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pic);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.log(errors);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A251D-0BE8-4807-9E28-DF7455FCF1FF}"/>
              </a:ext>
            </a:extLst>
          </p:cNvPr>
          <p:cNvSpPr/>
          <p:nvPr/>
        </p:nvSpPr>
        <p:spPr>
          <a:xfrm>
            <a:off x="1837945" y="1468001"/>
            <a:ext cx="3225218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BB6E-3A71-4315-AF00-3190F203C499}"/>
              </a:ext>
            </a:extLst>
          </p:cNvPr>
          <p:cNvSpPr/>
          <p:nvPr/>
        </p:nvSpPr>
        <p:spPr>
          <a:xfrm>
            <a:off x="8116825" y="1433043"/>
            <a:ext cx="3225218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נשמור את הנתיב במשתנה גלובלי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65D599-4F88-4644-BB1C-A57D3D7086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63163" y="1615923"/>
            <a:ext cx="3053662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9117-5FAB-4FE0-AE56-F8D1B9E2BE45}"/>
              </a:ext>
            </a:extLst>
          </p:cNvPr>
          <p:cNvSpPr/>
          <p:nvPr/>
        </p:nvSpPr>
        <p:spPr>
          <a:xfrm>
            <a:off x="542109" y="2110694"/>
            <a:ext cx="3925387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CAE56-1432-436A-A88C-A82404F1A7E1}"/>
              </a:ext>
            </a:extLst>
          </p:cNvPr>
          <p:cNvSpPr/>
          <p:nvPr/>
        </p:nvSpPr>
        <p:spPr>
          <a:xfrm>
            <a:off x="6479177" y="2075736"/>
            <a:ext cx="4862866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נפנה ל</a:t>
            </a:r>
            <a:r>
              <a:rPr lang="en-US" sz="1600" dirty="0">
                <a:solidFill>
                  <a:schemeClr val="tx1"/>
                </a:solidFill>
              </a:rPr>
              <a:t>Controller</a:t>
            </a:r>
            <a:r>
              <a:rPr lang="he-IL" sz="1600" dirty="0">
                <a:solidFill>
                  <a:schemeClr val="tx1"/>
                </a:solidFill>
              </a:rPr>
              <a:t> הרלוונטי במקום ל</a:t>
            </a:r>
            <a:r>
              <a:rPr lang="en-US" sz="1600" dirty="0">
                <a:solidFill>
                  <a:schemeClr val="tx1"/>
                </a:solidFill>
              </a:rPr>
              <a:t>Random User</a:t>
            </a:r>
            <a:r>
              <a:rPr lang="he-IL" sz="1600" dirty="0">
                <a:solidFill>
                  <a:schemeClr val="tx1"/>
                </a:solidFill>
              </a:rPr>
              <a:t> ישירות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1BDD84-5E0D-4DED-A694-80FF1726204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67496" y="2258616"/>
            <a:ext cx="2011681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3F0996-1034-41D6-8EAB-C8622EB72ECA}"/>
              </a:ext>
            </a:extLst>
          </p:cNvPr>
          <p:cNvSpPr/>
          <p:nvPr/>
        </p:nvSpPr>
        <p:spPr>
          <a:xfrm>
            <a:off x="849957" y="4258492"/>
            <a:ext cx="3925387" cy="7053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E823B8-98E0-41D3-A4B6-77F6B175F4B2}"/>
              </a:ext>
            </a:extLst>
          </p:cNvPr>
          <p:cNvSpPr/>
          <p:nvPr/>
        </p:nvSpPr>
        <p:spPr>
          <a:xfrm>
            <a:off x="7602583" y="4400830"/>
            <a:ext cx="3739460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נחלץ את המידע לפי מאפייני המודל (</a:t>
            </a:r>
            <a:r>
              <a:rPr lang="en-US" sz="1600" dirty="0">
                <a:solidFill>
                  <a:schemeClr val="tx1"/>
                </a:solidFill>
              </a:rPr>
              <a:t>DTO</a:t>
            </a:r>
            <a:r>
              <a:rPr lang="he-IL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027F77-7795-43F6-856E-96BD2B6CB4A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775344" y="4583710"/>
            <a:ext cx="2827239" cy="27476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6DC-76F8-4067-9F7B-C8B4E650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הרצה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0809C-725A-4181-807A-5542C863E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3275" y="1130300"/>
            <a:ext cx="8404425" cy="5054600"/>
          </a:xfrm>
        </p:spPr>
        <p:txBody>
          <a:bodyPr/>
          <a:lstStyle/>
          <a:p>
            <a:r>
              <a:rPr lang="he-IL" dirty="0"/>
              <a:t>נריץ את האתר ונבחן את התוצאה.</a:t>
            </a:r>
          </a:p>
          <a:p>
            <a:r>
              <a:rPr lang="he-IL" dirty="0"/>
              <a:t>שימו לב שצריך למחוק מה</a:t>
            </a:r>
            <a:r>
              <a:rPr lang="en-US" dirty="0"/>
              <a:t>URL</a:t>
            </a:r>
            <a:r>
              <a:rPr lang="he-IL" dirty="0"/>
              <a:t> את הסיומת של </a:t>
            </a:r>
            <a:r>
              <a:rPr lang="en-US" dirty="0"/>
              <a:t>Swagger</a:t>
            </a:r>
            <a:r>
              <a:rPr lang="he-IL" dirty="0"/>
              <a:t> כדי להגיע לאתר שלנו.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2B0B-9C71-4B0F-B089-417CE19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723A-10B1-4A40-B2AA-D952B2C64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687" y="1130300"/>
            <a:ext cx="9857014" cy="5054600"/>
          </a:xfrm>
        </p:spPr>
        <p:txBody>
          <a:bodyPr/>
          <a:lstStyle/>
          <a:p>
            <a:r>
              <a:rPr lang="he-IL" b="1" dirty="0"/>
              <a:t>בשיעורים האחרונים:</a:t>
            </a:r>
          </a:p>
          <a:p>
            <a:pPr marL="457200" indent="-457200">
              <a:buAutoNum type="arabicPeriod"/>
            </a:pPr>
            <a:r>
              <a:rPr lang="he-IL" dirty="0"/>
              <a:t>התנסינו בעבודה עם </a:t>
            </a:r>
            <a:r>
              <a:rPr lang="en-US" dirty="0"/>
              <a:t>API</a:t>
            </a:r>
            <a:r>
              <a:rPr lang="he-IL" dirty="0"/>
              <a:t> חיצוני: השתמשנו במערכת של מישהו אחר בתוך מערכת שלנו.</a:t>
            </a:r>
          </a:p>
          <a:p>
            <a:pPr marL="457200" indent="-457200">
              <a:buAutoNum type="arabicPeriod"/>
            </a:pPr>
            <a:r>
              <a:rPr lang="he-IL" dirty="0"/>
              <a:t>הפעלנו את ה</a:t>
            </a:r>
            <a:r>
              <a:rPr lang="en-US" dirty="0"/>
              <a:t>API</a:t>
            </a:r>
            <a:r>
              <a:rPr lang="he-IL" dirty="0"/>
              <a:t> דרך צד לקוח ודרך צד שרת.</a:t>
            </a:r>
          </a:p>
          <a:p>
            <a:pPr marL="457200" indent="-457200">
              <a:buAutoNum type="arabicPeriod"/>
            </a:pPr>
            <a:r>
              <a:rPr lang="he-IL" dirty="0"/>
              <a:t>למדנו על פקודת </a:t>
            </a:r>
            <a:r>
              <a:rPr lang="en-US" dirty="0"/>
              <a:t>fetch</a:t>
            </a:r>
            <a:r>
              <a:rPr lang="he-IL" dirty="0"/>
              <a:t> ב</a:t>
            </a:r>
            <a:r>
              <a:rPr lang="en-US" dirty="0" err="1"/>
              <a:t>javascript</a:t>
            </a:r>
            <a:r>
              <a:rPr lang="he-IL" dirty="0"/>
              <a:t> שנועדה להעביר נתונים בין שרת ללקוח.</a:t>
            </a:r>
          </a:p>
          <a:p>
            <a:pPr marL="457200" indent="-457200">
              <a:buAutoNum type="arabicPeriod"/>
            </a:pPr>
            <a:r>
              <a:rPr lang="he-IL" dirty="0"/>
              <a:t>יצרנו שרת </a:t>
            </a:r>
            <a:r>
              <a:rPr lang="en-US" dirty="0"/>
              <a:t>Web API</a:t>
            </a:r>
            <a:r>
              <a:rPr lang="he-IL" dirty="0"/>
              <a:t> עם צד לקוח הכתוב בשפת </a:t>
            </a:r>
            <a:r>
              <a:rPr lang="en-US" dirty="0" err="1"/>
              <a:t>javascript</a:t>
            </a:r>
            <a:r>
              <a:rPr lang="he-IL" dirty="0"/>
              <a:t>. זאת לעומת שנה שעברה בה כתבנו את צד הלקוח ב</a:t>
            </a:r>
            <a:r>
              <a:rPr lang="en-US" dirty="0" err="1"/>
              <a:t>Blazor</a:t>
            </a:r>
            <a:r>
              <a:rPr lang="he-IL" dirty="0"/>
              <a:t>.</a:t>
            </a:r>
          </a:p>
          <a:p>
            <a:pPr marL="457200" indent="-457200">
              <a:buAutoNum type="arabicPeriod"/>
            </a:pPr>
            <a:endParaRPr lang="he-IL" dirty="0"/>
          </a:p>
          <a:p>
            <a:r>
              <a:rPr lang="he-IL" b="1" dirty="0"/>
              <a:t>בשיעורים הבאים:</a:t>
            </a:r>
          </a:p>
          <a:p>
            <a:pPr marL="457200" indent="-457200">
              <a:buAutoNum type="arabicPeriod"/>
            </a:pPr>
            <a:r>
              <a:rPr lang="he-IL" dirty="0"/>
              <a:t>נלמד להשתמש ב</a:t>
            </a:r>
            <a:r>
              <a:rPr lang="en-US" dirty="0"/>
              <a:t>API</a:t>
            </a:r>
            <a:r>
              <a:rPr lang="he-IL" dirty="0"/>
              <a:t> של חברת </a:t>
            </a:r>
            <a:r>
              <a:rPr lang="en-US" dirty="0" err="1"/>
              <a:t>OpenAI</a:t>
            </a:r>
            <a:r>
              <a:rPr lang="he-IL" dirty="0"/>
              <a:t> ונראה כיצד משלבים בפרויקט </a:t>
            </a:r>
            <a:r>
              <a:rPr lang="en-US" dirty="0"/>
              <a:t>API</a:t>
            </a:r>
            <a:r>
              <a:rPr lang="he-IL" dirty="0"/>
              <a:t> יותר מורכב.</a:t>
            </a:r>
          </a:p>
          <a:p>
            <a:pPr marL="457200" indent="-457200">
              <a:buAutoNum type="arabicPeriod"/>
            </a:pPr>
            <a:r>
              <a:rPr lang="he-IL" dirty="0"/>
              <a:t>נעמיק את ההבנה ב</a:t>
            </a:r>
            <a:r>
              <a:rPr lang="en-US" dirty="0"/>
              <a:t>prompts</a:t>
            </a:r>
            <a:r>
              <a:rPr lang="he-IL" dirty="0"/>
              <a:t> ובאופן הפעולה של כלי בינה מלאכותית יוצרת.</a:t>
            </a:r>
          </a:p>
          <a:p>
            <a:pPr marL="457200" indent="-457200">
              <a:buAutoNum type="arabicPeriod"/>
            </a:pPr>
            <a:r>
              <a:rPr lang="he-IL" dirty="0"/>
              <a:t>נבנה ממשק אינטראקטיבי המושתת על יכולות בינה מלאכותית.</a:t>
            </a:r>
          </a:p>
          <a:p>
            <a:pPr marL="457200" indent="-457200">
              <a:buAutoNum type="arabicPeriod"/>
            </a:pPr>
            <a:endParaRPr lang="he-IL" dirty="0"/>
          </a:p>
          <a:p>
            <a:pPr marL="457200" indent="-457200">
              <a:buAutoNum type="arabicPeriod"/>
            </a:pPr>
            <a:endParaRPr lang="he-IL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59A54-7F27-4F3D-AF70-5C1E4BBB0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מבוא לבינה מלאכותית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Prog3_AI">
            <a:hlinkClick r:id="" action="ppaction://media"/>
            <a:extLst>
              <a:ext uri="{FF2B5EF4-FFF2-40B4-BE49-F238E27FC236}">
                <a16:creationId xmlns:a16="http://schemas.microsoft.com/office/drawing/2014/main" id="{E4CBAFDF-F414-4026-A2B3-850E9BC65F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95472" y="293802"/>
            <a:ext cx="9401056" cy="60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0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AA012-2A54-42FF-8350-3BF22253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משימת כיתה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5C052-A0DF-40B4-B6A1-3B89B0F1D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1. היכנסו לאתר </a:t>
            </a:r>
            <a:r>
              <a:rPr lang="en-US" dirty="0">
                <a:hlinkClick r:id="rId2"/>
              </a:rPr>
              <a:t>https://teachablemachine.withgoogle.com/train/image</a:t>
            </a:r>
            <a:r>
              <a:rPr lang="he-IL" dirty="0"/>
              <a:t> ואמנו את המודל כפי שמוסבר בסרטון עם חפצים לבחירתכם.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27AF2-53DE-4E4C-AE71-F3B24C27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68" y="1974652"/>
            <a:ext cx="5925063" cy="41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1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45FD-41CD-4A67-850F-B1D84660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משימת כיתה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E769-3610-48EE-9212-AADDE7DDD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2. לחצו על הכפתור: </a:t>
            </a:r>
          </a:p>
          <a:p>
            <a:endParaRPr lang="he-IL" dirty="0"/>
          </a:p>
          <a:p>
            <a:r>
              <a:rPr lang="he-IL" dirty="0"/>
              <a:t>3. בחרו באפשרויות הבאות והורידו את המודל:</a:t>
            </a:r>
          </a:p>
          <a:p>
            <a:endParaRPr lang="he-IL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EE452-3A9A-44B4-A528-15267CF8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27" y="1091762"/>
            <a:ext cx="1848010" cy="483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693E4-2432-4EFA-8D7E-64BB0FC0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46" y="2749411"/>
            <a:ext cx="7933107" cy="23624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612FA-B09B-4DEA-8BAF-F66F0114CDF7}"/>
              </a:ext>
            </a:extLst>
          </p:cNvPr>
          <p:cNvSpPr/>
          <p:nvPr/>
        </p:nvSpPr>
        <p:spPr>
          <a:xfrm>
            <a:off x="2366990" y="3429000"/>
            <a:ext cx="1719072" cy="5995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3D520-0507-4650-82E9-F996457708F5}"/>
              </a:ext>
            </a:extLst>
          </p:cNvPr>
          <p:cNvSpPr/>
          <p:nvPr/>
        </p:nvSpPr>
        <p:spPr>
          <a:xfrm>
            <a:off x="4248041" y="4436146"/>
            <a:ext cx="1217458" cy="4287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9554AD-B583-4866-8969-748ECD1FD4BB}"/>
              </a:ext>
            </a:extLst>
          </p:cNvPr>
          <p:cNvSpPr/>
          <p:nvPr/>
        </p:nvSpPr>
        <p:spPr>
          <a:xfrm rot="10800000">
            <a:off x="7529431" y="4483174"/>
            <a:ext cx="438912" cy="3500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0E35-1A40-4C50-9A4D-1B86EE79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משימת כיתה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3F9B6-C652-4C2B-AF15-E0D231882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8163" y="1130300"/>
            <a:ext cx="9799538" cy="5054600"/>
          </a:xfrm>
        </p:spPr>
        <p:txBody>
          <a:bodyPr/>
          <a:lstStyle/>
          <a:p>
            <a:r>
              <a:rPr lang="he-IL" dirty="0"/>
              <a:t>4. את הקבצים שירדו שמרו בתיקייה חדשה בפרויקט בתוך תיקיית </a:t>
            </a:r>
            <a:r>
              <a:rPr lang="en-US" dirty="0" err="1"/>
              <a:t>wwwroot</a:t>
            </a:r>
            <a:r>
              <a:rPr lang="he-IL" dirty="0"/>
              <a:t> בשם </a:t>
            </a:r>
            <a:r>
              <a:rPr lang="en-US" dirty="0" err="1"/>
              <a:t>my_model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14E2B-31DA-415C-AC91-DCF2D3DF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89" y="1698314"/>
            <a:ext cx="2829227" cy="4397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F4F6B-FC06-435B-9B5A-FEC93F358478}"/>
              </a:ext>
            </a:extLst>
          </p:cNvPr>
          <p:cNvSpPr/>
          <p:nvPr/>
        </p:nvSpPr>
        <p:spPr>
          <a:xfrm>
            <a:off x="5110189" y="3553097"/>
            <a:ext cx="2116184" cy="11338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9096-61DE-2403-EA9D-0BA5F510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קריאה ל</a:t>
            </a:r>
            <a:r>
              <a:rPr lang="en-US" dirty="0"/>
              <a:t>API</a:t>
            </a:r>
            <a:r>
              <a:rPr lang="he-IL" dirty="0"/>
              <a:t> מהשרת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ADF0-A9C9-8904-CCF9-87E02B28B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20000"/>
              </a:lnSpc>
            </a:pPr>
            <a:r>
              <a:rPr lang="he-IL" dirty="0"/>
              <a:t>בשיעור הקודם הראינו כיצד לקרוא ל</a:t>
            </a:r>
            <a:r>
              <a:rPr lang="en-US" dirty="0"/>
              <a:t>API</a:t>
            </a:r>
            <a:r>
              <a:rPr lang="he-IL" dirty="0"/>
              <a:t> ישירות מצד הלקוח. פעמים רבות לא נרצה לעשות זאת ונעדיף לבצע את הקריאות </a:t>
            </a:r>
            <a:r>
              <a:rPr lang="he-IL" b="1" dirty="0"/>
              <a:t>מהשרת</a:t>
            </a:r>
            <a:r>
              <a:rPr lang="he-IL" dirty="0"/>
              <a:t>. סיבות אפשריות הן: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he-IL" dirty="0"/>
              <a:t>צורך בהזדהות מול ה</a:t>
            </a:r>
            <a:r>
              <a:rPr lang="en-US" dirty="0"/>
              <a:t>API</a:t>
            </a:r>
            <a:r>
              <a:rPr lang="he-IL" dirty="0"/>
              <a:t> (לדוגמה אם הוא בתשלום)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he-IL" dirty="0"/>
              <a:t>צורך להגביר אבטחה באתר (צד לקוח פחות מאובטח)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he-IL" dirty="0"/>
              <a:t>צורך לבצע פעולות מורכבות על המידע שחוזר מה</a:t>
            </a:r>
            <a:r>
              <a:rPr lang="en-US" dirty="0"/>
              <a:t>API</a:t>
            </a:r>
            <a:endParaRPr lang="he-IL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he-IL" dirty="0"/>
          </a:p>
          <a:p>
            <a:pPr>
              <a:lnSpc>
                <a:spcPct val="120000"/>
              </a:lnSpc>
            </a:pPr>
            <a:r>
              <a:rPr lang="he-IL" dirty="0"/>
              <a:t>נראה כעת איך אנחנו יוצרים את אותו ממשק אבל עם צד שרת משלנו.</a:t>
            </a:r>
          </a:p>
        </p:txBody>
      </p:sp>
    </p:spTree>
    <p:extLst>
      <p:ext uri="{BB962C8B-B14F-4D97-AF65-F5344CB8AC3E}">
        <p14:creationId xmlns:p14="http://schemas.microsoft.com/office/powerpoint/2010/main" val="2884116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D346-08F1-4EFF-A8FB-1BF53A3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משימת כיתה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09DE-DD95-42DF-8C9E-628CA2EEF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5. העתיקו את קוד ההטמעה מהאתר לתוך ה</a:t>
            </a:r>
            <a:r>
              <a:rPr lang="en-US" dirty="0"/>
              <a:t>body</a:t>
            </a:r>
            <a:r>
              <a:rPr lang="he-IL" dirty="0"/>
              <a:t> שבעמוד </a:t>
            </a:r>
            <a:r>
              <a:rPr lang="en-US" dirty="0"/>
              <a:t>index.html</a:t>
            </a:r>
            <a:r>
              <a:rPr lang="he-IL" dirty="0"/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32CFE-186A-40ED-B498-13CC1692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22" y="1954454"/>
            <a:ext cx="8178155" cy="3773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2B5D49-6820-43E8-ACF1-DD84E0B04F98}"/>
              </a:ext>
            </a:extLst>
          </p:cNvPr>
          <p:cNvSpPr/>
          <p:nvPr/>
        </p:nvSpPr>
        <p:spPr>
          <a:xfrm>
            <a:off x="9248502" y="2894729"/>
            <a:ext cx="877825" cy="5133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10CB-3FAE-46E2-A09C-0BF798F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משימת כיתה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2AB2-64E4-45E6-98F3-BEEFE5EDA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e-IL" dirty="0"/>
              <a:t>6. הריצו את הפרויקט והסתכלו על התוצאה.</a:t>
            </a:r>
          </a:p>
          <a:p>
            <a:pPr>
              <a:spcAft>
                <a:spcPts val="1200"/>
              </a:spcAft>
            </a:pPr>
            <a:r>
              <a:rPr lang="he-IL" dirty="0"/>
              <a:t>7. לא נעבור על הקוד לעומק, אך באופן כללי הוא מפעיל את המצלמה ולאחר מכן עבור כל </a:t>
            </a:r>
            <a:r>
              <a:rPr lang="en-US" dirty="0"/>
              <a:t>frame</a:t>
            </a:r>
            <a:r>
              <a:rPr lang="he-IL" dirty="0"/>
              <a:t> מבצע חיזוי לגבי האובייקט שנמצא בו (לפי האימון שביצעתם).</a:t>
            </a:r>
          </a:p>
          <a:p>
            <a:pPr>
              <a:spcAft>
                <a:spcPts val="1200"/>
              </a:spcAft>
            </a:pPr>
            <a:r>
              <a:rPr lang="he-IL" dirty="0"/>
              <a:t>8. אתרו את הפונקציה: </a:t>
            </a:r>
            <a:r>
              <a:rPr lang="en-US" b="1" dirty="0"/>
              <a:t>predict</a:t>
            </a:r>
            <a:r>
              <a:rPr lang="he-IL" dirty="0"/>
              <a:t> ובתוכה הוסיפו אחרי השורה: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prediction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model.predict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webcam.canvas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he-IL" dirty="0"/>
              <a:t>את הקוד: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.log(prediction)</a:t>
            </a:r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he-IL" dirty="0"/>
              <a:t>9. הפונקציה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model.predict</a:t>
            </a:r>
            <a:r>
              <a:rPr lang="he-I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e-IL" dirty="0"/>
              <a:t>היא זו שמבצעת את החיזוי. אנחנו רואים שהיא מחזירה פורמט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json</a:t>
            </a:r>
            <a:r>
              <a:rPr lang="he-IL" dirty="0"/>
              <a:t> שמראה לכל אובייקט את ההסתברות שהפריים מכיל אותו.</a:t>
            </a:r>
          </a:p>
          <a:p>
            <a:pPr>
              <a:spcAft>
                <a:spcPts val="1200"/>
              </a:spcAft>
            </a:pPr>
            <a:r>
              <a:rPr lang="he-IL" dirty="0">
                <a:solidFill>
                  <a:srgbClr val="000000"/>
                </a:solidFill>
                <a:latin typeface="Cascadia Mono" panose="020B0609020000020004" pitchFamily="49" charset="0"/>
              </a:rPr>
              <a:t>10. חישבו, למה זה יכול לשמש אותנו? אילו אינטראקציות נוכל ליצור בעזרת כלי זה?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5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DE01F-6071-41BB-8755-11CD5D49D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על ההקשבה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4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6292-0BBC-D7C0-6F5C-DE95339B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קריאה ל</a:t>
            </a:r>
            <a:r>
              <a:rPr lang="en-US" dirty="0"/>
              <a:t>API</a:t>
            </a:r>
            <a:r>
              <a:rPr lang="he-IL" dirty="0"/>
              <a:t> מהשרת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D9868E-FB92-4F8B-8B59-94D24EC06AE7}"/>
              </a:ext>
            </a:extLst>
          </p:cNvPr>
          <p:cNvGrpSpPr/>
          <p:nvPr/>
        </p:nvGrpSpPr>
        <p:grpSpPr>
          <a:xfrm rot="19987316">
            <a:off x="2477931" y="3257516"/>
            <a:ext cx="2273623" cy="969860"/>
            <a:chOff x="3031897" y="4025549"/>
            <a:chExt cx="2273623" cy="969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EEA97-38A6-45EF-AD71-D91CF518BF71}"/>
                </a:ext>
              </a:extLst>
            </p:cNvPr>
            <p:cNvSpPr txBox="1"/>
            <p:nvPr/>
          </p:nvSpPr>
          <p:spPr>
            <a:xfrm rot="1629935" flipH="1">
              <a:off x="3287241" y="4045514"/>
              <a:ext cx="2018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Request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6499-E7CC-4013-95B0-7AF3521972C7}"/>
                </a:ext>
              </a:extLst>
            </p:cNvPr>
            <p:cNvSpPr txBox="1"/>
            <p:nvPr/>
          </p:nvSpPr>
          <p:spPr>
            <a:xfrm rot="1566179" flipH="1">
              <a:off x="3031897" y="4656855"/>
              <a:ext cx="2018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Response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F704629-6D90-485D-8F8D-50A73C26CA78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6" y="4025549"/>
              <a:ext cx="1466798" cy="74766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32DAC1-E582-4654-AC33-C2F591CB6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1437" y="4264162"/>
              <a:ext cx="1439198" cy="70412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31CBAD-3B58-4CD8-9D3F-46FD98F0B507}"/>
              </a:ext>
            </a:extLst>
          </p:cNvPr>
          <p:cNvGrpSpPr/>
          <p:nvPr/>
        </p:nvGrpSpPr>
        <p:grpSpPr>
          <a:xfrm flipH="1">
            <a:off x="1608474" y="3148440"/>
            <a:ext cx="942642" cy="1343794"/>
            <a:chOff x="8235691" y="3672612"/>
            <a:chExt cx="934327" cy="13319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D2ABBD-D16F-42BB-B335-A5D2BAD796DA}"/>
                </a:ext>
              </a:extLst>
            </p:cNvPr>
            <p:cNvSpPr txBox="1"/>
            <p:nvPr/>
          </p:nvSpPr>
          <p:spPr>
            <a:xfrm>
              <a:off x="8419086" y="4668985"/>
              <a:ext cx="567542" cy="335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ctr" defTabSz="457200" rtl="0" eaLnBrk="1" latinLnBrk="0" hangingPunct="1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User</a:t>
              </a:r>
              <a:endParaRPr lang="en-IL" sz="1600" dirty="0">
                <a:latin typeface="Assistant" pitchFamily="2" charset="-79"/>
                <a:cs typeface="Assistant" pitchFamily="2" charset="-79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B16507-41C1-4141-93BA-4BC26825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35691" y="3672612"/>
              <a:ext cx="934327" cy="934327"/>
            </a:xfrm>
            <a:prstGeom prst="rect">
              <a:avLst/>
            </a:prstGeom>
            <a:noFill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11F67E-7133-4E61-8021-AFEFCB4A604A}"/>
              </a:ext>
            </a:extLst>
          </p:cNvPr>
          <p:cNvGrpSpPr/>
          <p:nvPr/>
        </p:nvGrpSpPr>
        <p:grpSpPr>
          <a:xfrm flipH="1">
            <a:off x="4669014" y="2619379"/>
            <a:ext cx="1883997" cy="2069556"/>
            <a:chOff x="4094489" y="4547130"/>
            <a:chExt cx="1883997" cy="206955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6404A8-306A-4C69-86FE-D96D3CD83154}"/>
                </a:ext>
              </a:extLst>
            </p:cNvPr>
            <p:cNvSpPr txBox="1"/>
            <p:nvPr/>
          </p:nvSpPr>
          <p:spPr>
            <a:xfrm>
              <a:off x="4463419" y="5967360"/>
              <a:ext cx="1146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Process</a:t>
              </a:r>
            </a:p>
          </p:txBody>
        </p:sp>
        <p:pic>
          <p:nvPicPr>
            <p:cNvPr id="24" name="Graphic 23" descr="Arrow circle">
              <a:extLst>
                <a:ext uri="{FF2B5EF4-FFF2-40B4-BE49-F238E27FC236}">
                  <a16:creationId xmlns:a16="http://schemas.microsoft.com/office/drawing/2014/main" id="{ECDEB7E9-0594-4DF5-9050-3B300094E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5208" y="5173884"/>
              <a:ext cx="922559" cy="92255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54AAC9-00C2-416D-8C00-6F0516E5D92F}"/>
                </a:ext>
              </a:extLst>
            </p:cNvPr>
            <p:cNvSpPr txBox="1"/>
            <p:nvPr/>
          </p:nvSpPr>
          <p:spPr>
            <a:xfrm>
              <a:off x="4365406" y="4906914"/>
              <a:ext cx="1342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Web API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1FF8EA9-C07B-40F1-964C-A597C460F9EB}"/>
                </a:ext>
              </a:extLst>
            </p:cNvPr>
            <p:cNvSpPr/>
            <p:nvPr/>
          </p:nvSpPr>
          <p:spPr>
            <a:xfrm>
              <a:off x="4094489" y="4547130"/>
              <a:ext cx="1883997" cy="2069556"/>
            </a:xfrm>
            <a:prstGeom prst="round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ssistant" pitchFamily="2" charset="-79"/>
                <a:cs typeface="Assistant" pitchFamily="2" charset="-79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47C410-598B-4CCD-946A-725AD32DB279}"/>
              </a:ext>
            </a:extLst>
          </p:cNvPr>
          <p:cNvGrpSpPr/>
          <p:nvPr/>
        </p:nvGrpSpPr>
        <p:grpSpPr>
          <a:xfrm flipH="1">
            <a:off x="8760301" y="2619379"/>
            <a:ext cx="1883997" cy="2069556"/>
            <a:chOff x="4094489" y="4547130"/>
            <a:chExt cx="1883997" cy="2069556"/>
          </a:xfrm>
        </p:grpSpPr>
        <p:pic>
          <p:nvPicPr>
            <p:cNvPr id="35" name="Graphic 34" descr="Arrow circle">
              <a:extLst>
                <a:ext uri="{FF2B5EF4-FFF2-40B4-BE49-F238E27FC236}">
                  <a16:creationId xmlns:a16="http://schemas.microsoft.com/office/drawing/2014/main" id="{18E7F83A-055B-455D-B7EB-246FC0A9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5208" y="5393782"/>
              <a:ext cx="922559" cy="92255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EF20D5-3B7E-4F4A-9B2C-693D018ECC4A}"/>
                </a:ext>
              </a:extLst>
            </p:cNvPr>
            <p:cNvSpPr txBox="1"/>
            <p:nvPr/>
          </p:nvSpPr>
          <p:spPr>
            <a:xfrm>
              <a:off x="4365406" y="4906914"/>
              <a:ext cx="1342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Random User API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6D0B773-32A0-4072-B3AF-CB90AFEE6708}"/>
                </a:ext>
              </a:extLst>
            </p:cNvPr>
            <p:cNvSpPr/>
            <p:nvPr/>
          </p:nvSpPr>
          <p:spPr>
            <a:xfrm>
              <a:off x="4094489" y="4547130"/>
              <a:ext cx="1883997" cy="2069556"/>
            </a:xfrm>
            <a:prstGeom prst="round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ssistant" pitchFamily="2" charset="-79"/>
                <a:cs typeface="Assistant" pitchFamily="2" charset="-79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8DB9771-1090-4B80-B86D-6E50D2627E6C}"/>
              </a:ext>
            </a:extLst>
          </p:cNvPr>
          <p:cNvSpPr/>
          <p:nvPr/>
        </p:nvSpPr>
        <p:spPr>
          <a:xfrm>
            <a:off x="1395113" y="1909046"/>
            <a:ext cx="1525742" cy="397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צד לקוח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836C35-4F80-4809-B3B1-F000F182BAA1}"/>
              </a:ext>
            </a:extLst>
          </p:cNvPr>
          <p:cNvSpPr/>
          <p:nvPr/>
        </p:nvSpPr>
        <p:spPr>
          <a:xfrm>
            <a:off x="4848141" y="1909046"/>
            <a:ext cx="1525742" cy="397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צד שרת שלנו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B6C8CD-AF4D-4FB1-86B7-2A2995CCF642}"/>
              </a:ext>
            </a:extLst>
          </p:cNvPr>
          <p:cNvSpPr/>
          <p:nvPr/>
        </p:nvSpPr>
        <p:spPr>
          <a:xfrm>
            <a:off x="8939428" y="1909046"/>
            <a:ext cx="1525742" cy="397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API</a:t>
            </a:r>
            <a:r>
              <a:rPr lang="he-IL" dirty="0"/>
              <a:t> חיצוני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992CF3-2618-4660-A9B8-4A47035FA0C7}"/>
              </a:ext>
            </a:extLst>
          </p:cNvPr>
          <p:cNvGrpSpPr/>
          <p:nvPr/>
        </p:nvGrpSpPr>
        <p:grpSpPr>
          <a:xfrm rot="19987316">
            <a:off x="6569381" y="3257516"/>
            <a:ext cx="2273623" cy="969860"/>
            <a:chOff x="3031897" y="4025549"/>
            <a:chExt cx="2273623" cy="9698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393113-CBB5-4701-AEFF-4BF8AD8765A0}"/>
                </a:ext>
              </a:extLst>
            </p:cNvPr>
            <p:cNvSpPr txBox="1"/>
            <p:nvPr/>
          </p:nvSpPr>
          <p:spPr>
            <a:xfrm rot="1629935" flipH="1">
              <a:off x="3287241" y="4045514"/>
              <a:ext cx="2018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Request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2B0F2C-3F73-43EC-A3F2-2B8E158766D9}"/>
                </a:ext>
              </a:extLst>
            </p:cNvPr>
            <p:cNvSpPr txBox="1"/>
            <p:nvPr/>
          </p:nvSpPr>
          <p:spPr>
            <a:xfrm rot="1566179" flipH="1">
              <a:off x="3031897" y="4656855"/>
              <a:ext cx="2018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ssistant" pitchFamily="2" charset="-79"/>
                  <a:cs typeface="Assistant" pitchFamily="2" charset="-79"/>
                </a:rPr>
                <a:t>Response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7F420D-2E42-450B-AD23-AFDB3EB7D19E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6" y="4025549"/>
              <a:ext cx="1466798" cy="74766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E587E31-5B02-40CF-AE91-9911C73481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1437" y="4264162"/>
              <a:ext cx="1439198" cy="70412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5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6292-0BBC-D7C0-6F5C-DE95339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91"/>
            <a:ext cx="12077006" cy="657340"/>
          </a:xfrm>
        </p:spPr>
        <p:txBody>
          <a:bodyPr/>
          <a:lstStyle/>
          <a:p>
            <a:r>
              <a:rPr lang="he-IL" dirty="0"/>
              <a:t>פתיחת פרויקט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E0D1D-6E48-48DC-8912-E166B5A90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0489" y="1130300"/>
            <a:ext cx="8817211" cy="5054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הורידו את פרויקט הכיתה מאתר הקורס.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לחצו פעמיים על קובץ ה</a:t>
            </a:r>
            <a:r>
              <a:rPr lang="en-US" dirty="0"/>
              <a:t>.</a:t>
            </a:r>
            <a:r>
              <a:rPr lang="en-US" dirty="0" err="1"/>
              <a:t>sln</a:t>
            </a:r>
            <a:r>
              <a:rPr lang="he-IL" dirty="0"/>
              <a:t> ופתחו את הפרויקט ב</a:t>
            </a:r>
            <a:r>
              <a:rPr lang="en-US" dirty="0"/>
              <a:t>Visual Studio 2022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הריצו את הפרויקט לבדיקת תקינות.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r>
              <a:rPr lang="he-IL" dirty="0"/>
              <a:t>*סוג הפרויקט הוא </a:t>
            </a:r>
            <a:r>
              <a:rPr lang="en-US" dirty="0"/>
              <a:t>ASP.NET Core Web API</a:t>
            </a:r>
            <a:r>
              <a:rPr lang="he-IL" dirty="0"/>
              <a:t> בשילוב קוד </a:t>
            </a:r>
            <a:r>
              <a:rPr lang="en-US" dirty="0"/>
              <a:t>JavaScript</a:t>
            </a:r>
            <a:r>
              <a:rPr lang="he-IL" dirty="0"/>
              <a:t>. הפרויקט דומה לפרויקטים אותם יצרתם בשנה שעברה כאשר ההבדל הוא בצד הלקוח- שימוש ב</a:t>
            </a:r>
            <a:r>
              <a:rPr lang="en-US" dirty="0"/>
              <a:t>JavaScript</a:t>
            </a:r>
            <a:r>
              <a:rPr lang="he-IL" dirty="0"/>
              <a:t> במקום </a:t>
            </a:r>
            <a:r>
              <a:rPr lang="en-US" dirty="0" err="1"/>
              <a:t>Blazor</a:t>
            </a:r>
            <a:r>
              <a:rPr lang="en-US" dirty="0"/>
              <a:t> C#</a:t>
            </a:r>
            <a:r>
              <a:rPr lang="he-IL" dirty="0"/>
              <a:t>. </a:t>
            </a:r>
          </a:p>
          <a:p>
            <a:r>
              <a:rPr lang="he-IL" dirty="0"/>
              <a:t>*במידה ותרצו ליצור פרויקט כזה בעצמכם תוכלו לעקוב אחר ההוראות באתר הקורס.</a:t>
            </a:r>
          </a:p>
          <a:p>
            <a:r>
              <a:rPr lang="he-IL" dirty="0"/>
              <a:t>*בפרויקט הגמר תוכלו להשתמש בכל אחד מסוגי הפרויקטים האלו בהתאם לדרישות הפרויקט והעדפותיכם.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7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1023DE-0621-4142-BE73-9FCB7AC1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1" y="1731473"/>
            <a:ext cx="4544052" cy="3934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A6292-0BBC-D7C0-6F5C-DE95339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91"/>
            <a:ext cx="12077006" cy="657340"/>
          </a:xfrm>
        </p:spPr>
        <p:txBody>
          <a:bodyPr/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5DC86-5B0E-4419-AEFA-BEA935363BCA}"/>
              </a:ext>
            </a:extLst>
          </p:cNvPr>
          <p:cNvSpPr/>
          <p:nvPr/>
        </p:nvSpPr>
        <p:spPr>
          <a:xfrm>
            <a:off x="3046259" y="3096581"/>
            <a:ext cx="1478715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6FD85-5646-4515-B666-AE559F3D328C}"/>
              </a:ext>
            </a:extLst>
          </p:cNvPr>
          <p:cNvSpPr/>
          <p:nvPr/>
        </p:nvSpPr>
        <p:spPr>
          <a:xfrm>
            <a:off x="8180283" y="3061623"/>
            <a:ext cx="2581221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קבצי צד לקוח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66A3E9-2600-438C-ACBA-C5901CFD04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24974" y="3244503"/>
            <a:ext cx="3655309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6B280A-A50F-475B-8AE0-436CF9155E84}"/>
              </a:ext>
            </a:extLst>
          </p:cNvPr>
          <p:cNvSpPr/>
          <p:nvPr/>
        </p:nvSpPr>
        <p:spPr>
          <a:xfrm>
            <a:off x="3046259" y="4159866"/>
            <a:ext cx="1557092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B1628-4BEE-480D-9E85-1436E20DBFD6}"/>
              </a:ext>
            </a:extLst>
          </p:cNvPr>
          <p:cNvSpPr/>
          <p:nvPr/>
        </p:nvSpPr>
        <p:spPr>
          <a:xfrm>
            <a:off x="8180282" y="4111503"/>
            <a:ext cx="2581221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 err="1">
                <a:solidFill>
                  <a:schemeClr val="tx1"/>
                </a:solidFill>
              </a:rPr>
              <a:t>קונטרולרים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6089F-0471-4A87-8080-38CAEED2E38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03351" y="4294383"/>
            <a:ext cx="3576931" cy="13405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0A34978-C019-4886-A574-6C1C0DFB4F53}"/>
              </a:ext>
            </a:extLst>
          </p:cNvPr>
          <p:cNvSpPr/>
          <p:nvPr/>
        </p:nvSpPr>
        <p:spPr>
          <a:xfrm>
            <a:off x="3046259" y="4694449"/>
            <a:ext cx="1557092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0984DE-A549-48CA-9619-8E8CEA5ADB28}"/>
              </a:ext>
            </a:extLst>
          </p:cNvPr>
          <p:cNvSpPr/>
          <p:nvPr/>
        </p:nvSpPr>
        <p:spPr>
          <a:xfrm>
            <a:off x="7611391" y="4659491"/>
            <a:ext cx="3150113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מודלים להחזרה מהשרת ללקוח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B4C5E4-A4FF-4E09-B32C-140C26BE65C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603351" y="4842371"/>
            <a:ext cx="3008040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39A3-8956-4D49-93CB-9929F30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CBED-09EC-4599-8290-CB68AAB01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e-IL" dirty="0"/>
              <a:t>בתיקייה </a:t>
            </a:r>
            <a:r>
              <a:rPr lang="en-US" dirty="0"/>
              <a:t>DTOs</a:t>
            </a:r>
            <a:r>
              <a:rPr lang="he-IL" dirty="0"/>
              <a:t> ניצור </a:t>
            </a:r>
            <a:r>
              <a:rPr lang="en-US" dirty="0"/>
              <a:t>class</a:t>
            </a:r>
            <a:r>
              <a:rPr lang="he-IL" dirty="0"/>
              <a:t> חדש (מקש ימני) בשם </a:t>
            </a:r>
            <a:r>
              <a:rPr lang="en-US" dirty="0" err="1"/>
              <a:t>RandomUser</a:t>
            </a:r>
            <a:r>
              <a:rPr lang="he-IL" dirty="0"/>
              <a:t>.</a:t>
            </a:r>
          </a:p>
          <a:p>
            <a:pPr marL="457200" indent="-457200">
              <a:buAutoNum type="arabicPeriod"/>
            </a:pPr>
            <a:r>
              <a:rPr lang="he-IL" dirty="0"/>
              <a:t>נוסיף למודל שלושה מאפיינים: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FirstName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he-IL" dirty="0"/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מודל זה ישמש אותנו כדי להעביר ללקוח רק את המידע הרלוונטי לממשק.</a:t>
            </a:r>
          </a:p>
        </p:txBody>
      </p:sp>
    </p:spTree>
    <p:extLst>
      <p:ext uri="{BB962C8B-B14F-4D97-AF65-F5344CB8AC3E}">
        <p14:creationId xmlns:p14="http://schemas.microsoft.com/office/powerpoint/2010/main" val="408769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70E-A74F-4386-A4D5-F8ECB72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879C-4366-45DA-A7C6-EBD3C3B73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בקובץ </a:t>
            </a:r>
            <a:r>
              <a:rPr lang="en-US" dirty="0" err="1"/>
              <a:t>RandomUserController.cs</a:t>
            </a:r>
            <a:r>
              <a:rPr lang="he-IL" dirty="0"/>
              <a:t> נדביק את הקוד הבא: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אנחנו מגדירים במשתנה גלובלי מופע של </a:t>
            </a:r>
            <a:r>
              <a:rPr lang="en-US" dirty="0" err="1"/>
              <a:t>HttpClient</a:t>
            </a:r>
            <a:r>
              <a:rPr lang="he-IL" dirty="0"/>
              <a:t>, מחלקה שמאפשרת לנו לבצע קריאות </a:t>
            </a:r>
            <a:r>
              <a:rPr lang="en-US" dirty="0"/>
              <a:t>HTTP</a:t>
            </a:r>
            <a:r>
              <a:rPr lang="he-IL" dirty="0"/>
              <a:t>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7B696-6EDF-4464-88AE-EA0CCDE590E1}"/>
              </a:ext>
            </a:extLst>
          </p:cNvPr>
          <p:cNvSpPr txBox="1"/>
          <p:nvPr/>
        </p:nvSpPr>
        <p:spPr>
          <a:xfrm>
            <a:off x="4554228" y="1798753"/>
            <a:ext cx="70173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_client;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RandomUserController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_client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024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70E-A74F-4386-A4D5-F8ECB72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879C-4366-45DA-A7C6-EBD3C3B73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בקובץ </a:t>
            </a:r>
            <a:r>
              <a:rPr lang="en-US" dirty="0" err="1"/>
              <a:t>RandomUserController.cs</a:t>
            </a:r>
            <a:r>
              <a:rPr lang="he-IL" dirty="0"/>
              <a:t> נדביק את הקוד הבא: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896C-F286-45F3-80DF-C9DE13FB54D4}"/>
              </a:ext>
            </a:extLst>
          </p:cNvPr>
          <p:cNvSpPr txBox="1"/>
          <p:nvPr/>
        </p:nvSpPr>
        <p:spPr>
          <a:xfrm>
            <a:off x="473312" y="1783695"/>
            <a:ext cx="110550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endpoint = 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"https://randomuser.me/api/"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(endpoint);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response.IsSuccessStatusCode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response.Content.ReadFromJsonAsync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&gt;().Result;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userToReturn.FirstName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][0][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userToReturn.LastName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][0][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"last"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userToReturn.ImageUrl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][0][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"picture"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"large"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"API Call Failed"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5438D-8E36-41C7-B656-5648A6FD5998}"/>
              </a:ext>
            </a:extLst>
          </p:cNvPr>
          <p:cNvSpPr/>
          <p:nvPr/>
        </p:nvSpPr>
        <p:spPr>
          <a:xfrm>
            <a:off x="883049" y="2842478"/>
            <a:ext cx="5266944" cy="3605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813A4-C606-497A-B12C-C91DB0015095}"/>
              </a:ext>
            </a:extLst>
          </p:cNvPr>
          <p:cNvSpPr/>
          <p:nvPr/>
        </p:nvSpPr>
        <p:spPr>
          <a:xfrm>
            <a:off x="6613723" y="2500230"/>
            <a:ext cx="5266944" cy="10450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נשים לב שאנחנו כבר מכירים את הכתיבה הזו. השתמשנו בה בשנה שעברה כדי לפנות ל</a:t>
            </a:r>
            <a:r>
              <a:rPr lang="en-US" dirty="0">
                <a:solidFill>
                  <a:sysClr val="windowText" lastClr="000000"/>
                </a:solidFill>
              </a:rPr>
              <a:t>API</a:t>
            </a:r>
            <a:r>
              <a:rPr lang="he-IL" dirty="0">
                <a:solidFill>
                  <a:sysClr val="windowText" lastClr="000000"/>
                </a:solidFill>
              </a:rPr>
              <a:t> שיצרנו. הפעם היא משמשת לקריאה ל</a:t>
            </a:r>
            <a:r>
              <a:rPr lang="en-US" dirty="0">
                <a:solidFill>
                  <a:sysClr val="windowText" lastClr="000000"/>
                </a:solidFill>
              </a:rPr>
              <a:t>API</a:t>
            </a:r>
            <a:r>
              <a:rPr lang="he-IL" dirty="0">
                <a:solidFill>
                  <a:sysClr val="windowText" lastClr="000000"/>
                </a:solidFill>
              </a:rPr>
              <a:t> אחר.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BBCFCD-6AD3-4CE9-A7E6-553AEA36EFE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149993" y="3022745"/>
            <a:ext cx="463730" cy="1"/>
          </a:xfrm>
          <a:prstGeom prst="straightConnector1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194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70E-A74F-4386-A4D5-F8ECB72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879C-4366-45DA-A7C6-EBD3C3B73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בקובץ </a:t>
            </a:r>
            <a:r>
              <a:rPr lang="en-US" dirty="0" err="1"/>
              <a:t>RandomUserController.cs</a:t>
            </a:r>
            <a:r>
              <a:rPr lang="he-IL" dirty="0"/>
              <a:t> נדביק את הקוד הבא: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896C-F286-45F3-80DF-C9DE13FB54D4}"/>
              </a:ext>
            </a:extLst>
          </p:cNvPr>
          <p:cNvSpPr txBox="1"/>
          <p:nvPr/>
        </p:nvSpPr>
        <p:spPr>
          <a:xfrm>
            <a:off x="114300" y="1783695"/>
            <a:ext cx="110550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endpoint = 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"https://randomuser.me/api/"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(endpoint);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response.IsSuccessStatusCode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response.Content.ReadFromJsonAsync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&gt;().Result;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RandomUser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userToReturn.FirstName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][0][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userToReturn.LastName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][0][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"last"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userToReturn.ImageUrl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responseContent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"results"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][0][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"picture"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"large"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userToReturn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"API Call Failed"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C9D36-6CD1-4DE8-BD62-32108E97FA4F}"/>
              </a:ext>
            </a:extLst>
          </p:cNvPr>
          <p:cNvSpPr/>
          <p:nvPr/>
        </p:nvSpPr>
        <p:spPr>
          <a:xfrm>
            <a:off x="2424467" y="2432988"/>
            <a:ext cx="3239588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FD52E-ACA4-439A-BBC2-A53DC4862210}"/>
              </a:ext>
            </a:extLst>
          </p:cNvPr>
          <p:cNvSpPr/>
          <p:nvPr/>
        </p:nvSpPr>
        <p:spPr>
          <a:xfrm>
            <a:off x="6527947" y="2398030"/>
            <a:ext cx="2581221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הנתיב ל</a:t>
            </a:r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CD30EC-A715-4790-B8FB-0299D9C4118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664055" y="2580910"/>
            <a:ext cx="863892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E416621-A1F4-486F-B21C-D0CDC2B3D0ED}"/>
              </a:ext>
            </a:extLst>
          </p:cNvPr>
          <p:cNvSpPr/>
          <p:nvPr/>
        </p:nvSpPr>
        <p:spPr>
          <a:xfrm>
            <a:off x="114300" y="1792908"/>
            <a:ext cx="1317389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27EBFA-7916-44F9-A536-51DF0F67053A}"/>
              </a:ext>
            </a:extLst>
          </p:cNvPr>
          <p:cNvSpPr/>
          <p:nvPr/>
        </p:nvSpPr>
        <p:spPr>
          <a:xfrm>
            <a:off x="4850022" y="1757950"/>
            <a:ext cx="2581221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קריאת </a:t>
            </a:r>
            <a:r>
              <a:rPr lang="en-US" sz="1600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C7945-06D9-43C9-80F1-9B3AE825E16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431689" y="1940830"/>
            <a:ext cx="3418333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67CB4-A57F-4F95-83B9-9EA690A10668}"/>
              </a:ext>
            </a:extLst>
          </p:cNvPr>
          <p:cNvSpPr/>
          <p:nvPr/>
        </p:nvSpPr>
        <p:spPr>
          <a:xfrm>
            <a:off x="2126633" y="2855230"/>
            <a:ext cx="3537422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555EA-C8E9-4539-B462-AA48F680EEC1}"/>
              </a:ext>
            </a:extLst>
          </p:cNvPr>
          <p:cNvSpPr/>
          <p:nvPr/>
        </p:nvSpPr>
        <p:spPr>
          <a:xfrm>
            <a:off x="6527947" y="2820272"/>
            <a:ext cx="2581221" cy="365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הקריאה ל</a:t>
            </a:r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34AF2-859A-45B7-BCBD-7FDE8C54464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64055" y="3003152"/>
            <a:ext cx="863892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12A951-C00E-49B1-89FA-D00EA921F5BF}"/>
              </a:ext>
            </a:extLst>
          </p:cNvPr>
          <p:cNvSpPr/>
          <p:nvPr/>
        </p:nvSpPr>
        <p:spPr>
          <a:xfrm>
            <a:off x="962297" y="3724599"/>
            <a:ext cx="9028176" cy="1437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E01044-7AAE-4356-811A-E8AA409CC39D}"/>
              </a:ext>
            </a:extLst>
          </p:cNvPr>
          <p:cNvSpPr/>
          <p:nvPr/>
        </p:nvSpPr>
        <p:spPr>
          <a:xfrm>
            <a:off x="10139392" y="3724599"/>
            <a:ext cx="1988166" cy="14378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במידה וחזרה תשובה תקינה, נחלץ ממנה את המידע הרלוונטי (כמו מקודם) ונשמור במודל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2B9406-9348-4DF4-9D6E-AF3A7BCA9D7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990473" y="4443519"/>
            <a:ext cx="148919" cy="1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43CFD-D7F5-4854-A744-A3B4246F22A1}"/>
              </a:ext>
            </a:extLst>
          </p:cNvPr>
          <p:cNvSpPr/>
          <p:nvPr/>
        </p:nvSpPr>
        <p:spPr>
          <a:xfrm>
            <a:off x="954675" y="5202622"/>
            <a:ext cx="2666349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E01F98-CDF4-4D2E-8CEA-8A5CAE3DABE8}"/>
              </a:ext>
            </a:extLst>
          </p:cNvPr>
          <p:cNvSpPr/>
          <p:nvPr/>
        </p:nvSpPr>
        <p:spPr>
          <a:xfrm>
            <a:off x="4071477" y="5202622"/>
            <a:ext cx="2581221" cy="295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dirty="0">
                <a:solidFill>
                  <a:schemeClr val="tx1"/>
                </a:solidFill>
              </a:rPr>
              <a:t>החזרת התשובה ללקוח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0B4401-EE42-40A2-A59D-AD3C11E10C9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621024" y="5350544"/>
            <a:ext cx="450453" cy="0"/>
          </a:xfrm>
          <a:prstGeom prst="straightConnector1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719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1317</Words>
  <Application>Microsoft Office PowerPoint</Application>
  <PresentationFormat>Widescreen</PresentationFormat>
  <Paragraphs>197</Paragraphs>
  <Slides>22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Assistant</vt:lpstr>
      <vt:lpstr>Assistant SemiBold</vt:lpstr>
      <vt:lpstr>Calibri</vt:lpstr>
      <vt:lpstr>Cascadia Mono</vt:lpstr>
      <vt:lpstr>Consolas</vt:lpstr>
      <vt:lpstr>Custom Design</vt:lpstr>
      <vt:lpstr>תכנות 3</vt:lpstr>
      <vt:lpstr>קריאה לAPI מהשרת</vt:lpstr>
      <vt:lpstr>קריאה לAPI מהשרת</vt:lpstr>
      <vt:lpstr>פתיחת פרויקט</vt:lpstr>
      <vt:lpstr>מבנה הפרויקט</vt:lpstr>
      <vt:lpstr>Model</vt:lpstr>
      <vt:lpstr>Controller</vt:lpstr>
      <vt:lpstr>Controller</vt:lpstr>
      <vt:lpstr>Controller</vt:lpstr>
      <vt:lpstr>בדיקה בswagger</vt:lpstr>
      <vt:lpstr>HTML</vt:lpstr>
      <vt:lpstr>עמוד JS</vt:lpstr>
      <vt:lpstr>הרצה</vt:lpstr>
      <vt:lpstr>סיכום</vt:lpstr>
      <vt:lpstr>מבוא לבינה מלאכותית</vt:lpstr>
      <vt:lpstr>PowerPoint Presentation</vt:lpstr>
      <vt:lpstr>משימת כיתה</vt:lpstr>
      <vt:lpstr>משימת כיתה</vt:lpstr>
      <vt:lpstr>משימת כיתה</vt:lpstr>
      <vt:lpstr>משימת כיתה</vt:lpstr>
      <vt:lpstr>משימת כיתה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Telem HIT</dc:creator>
  <cp:lastModifiedBy>Omri Kahana</cp:lastModifiedBy>
  <cp:revision>38</cp:revision>
  <dcterms:created xsi:type="dcterms:W3CDTF">2023-08-14T11:23:07Z</dcterms:created>
  <dcterms:modified xsi:type="dcterms:W3CDTF">2024-02-13T14:43:54Z</dcterms:modified>
</cp:coreProperties>
</file>