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9"/>
    <p:restoredTop sz="94727"/>
  </p:normalViewPr>
  <p:slideViewPr>
    <p:cSldViewPr snapToGrid="0" snapToObjects="1">
      <p:cViewPr varScale="1">
        <p:scale>
          <a:sx n="74" d="100"/>
          <a:sy n="74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1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0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1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4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Miklos, Maya</dc:creator>
  <cp:lastModifiedBy>Miklos, Maya</cp:lastModifiedBy>
  <cp:revision>2</cp:revision>
  <dcterms:created xsi:type="dcterms:W3CDTF">2017-05-08T22:04:55Z</dcterms:created>
  <dcterms:modified xsi:type="dcterms:W3CDTF">2017-05-08T22:08:07Z</dcterms:modified>
</cp:coreProperties>
</file>