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6"/>
    <p:restoredTop sz="94759"/>
  </p:normalViewPr>
  <p:slideViewPr>
    <p:cSldViewPr snapToGrid="0" snapToObjects="1">
      <p:cViewPr varScale="1">
        <p:scale>
          <a:sx n="72" d="100"/>
          <a:sy n="72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9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8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1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AI Core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07" y="2599766"/>
            <a:ext cx="8662667" cy="2081726"/>
          </a:xfrm>
        </p:spPr>
      </p:pic>
    </p:spTree>
    <p:extLst>
      <p:ext uri="{BB962C8B-B14F-4D97-AF65-F5344CB8AC3E}">
        <p14:creationId xmlns:p14="http://schemas.microsoft.com/office/powerpoint/2010/main" val="122920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AI Board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54" y="1219200"/>
            <a:ext cx="7322603" cy="4957763"/>
          </a:xfrm>
        </p:spPr>
      </p:pic>
    </p:spTree>
    <p:extLst>
      <p:ext uri="{BB962C8B-B14F-4D97-AF65-F5344CB8AC3E}">
        <p14:creationId xmlns:p14="http://schemas.microsoft.com/office/powerpoint/2010/main" val="50580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Incident word compiler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7" y="1972236"/>
            <a:ext cx="10495737" cy="3118643"/>
          </a:xfrm>
        </p:spPr>
      </p:pic>
    </p:spTree>
    <p:extLst>
      <p:ext uri="{BB962C8B-B14F-4D97-AF65-F5344CB8AC3E}">
        <p14:creationId xmlns:p14="http://schemas.microsoft.com/office/powerpoint/2010/main" val="127572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0628" y="3818965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51079" y="3986027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𝛔(3)</a:t>
            </a:r>
            <a:endParaRPr lang="en-US" sz="3000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3367094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47545" y="3991725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𝛔(2)</a:t>
            </a:r>
            <a:endParaRPr lang="en-US" sz="3000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4156554" y="3818965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37005" y="3986027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𝛔(1)</a:t>
            </a:r>
            <a:endParaRPr lang="en-US" sz="3000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4946014" y="3813267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26465" y="3980329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𝛔(4)</a:t>
            </a:r>
            <a:endParaRPr lang="en-US" sz="30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6581812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66240" y="3955866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 smtClean="0"/>
              <a:t>C</a:t>
            </a:r>
            <a:endParaRPr lang="en-US" sz="3000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8171584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358682" y="3967262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/>
              <a:t>B</a:t>
            </a:r>
            <a:endParaRPr lang="en-US" sz="3000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5777896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858347" y="3991725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𝛔(5)</a:t>
            </a:r>
            <a:endParaRPr lang="en-US" sz="3000" baseline="-25000" dirty="0"/>
          </a:p>
        </p:txBody>
      </p:sp>
      <p:sp>
        <p:nvSpPr>
          <p:cNvPr id="47" name="Rectangle 46"/>
          <p:cNvSpPr/>
          <p:nvPr/>
        </p:nvSpPr>
        <p:spPr>
          <a:xfrm>
            <a:off x="7364920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18874" y="3991725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𝛔(6)</a:t>
            </a:r>
            <a:endParaRPr lang="en-US" sz="3000" baseline="-25000" dirty="0"/>
          </a:p>
        </p:txBody>
      </p:sp>
      <p:sp>
        <p:nvSpPr>
          <p:cNvPr id="49" name="Rectangle 48"/>
          <p:cNvSpPr/>
          <p:nvPr/>
        </p:nvSpPr>
        <p:spPr>
          <a:xfrm>
            <a:off x="4151778" y="3048001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325765" y="3197969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endParaRPr lang="en-US" sz="3000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2860509" y="3099430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  <a:endParaRPr lang="en-US" sz="3000" baseline="-250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86056" y="3140967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  <a:endParaRPr lang="en-US" sz="3000" baseline="-250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16685" y="31812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  <a:endParaRPr lang="en-US" sz="3000" baseline="-250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30950" y="3980329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  <a:endParaRPr lang="en-US" sz="3000" baseline="-250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33790" y="1794239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  <a:endParaRPr lang="en-US" sz="3000" baseline="-25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80638" y="34098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  <a:endParaRPr lang="en-US" sz="3000" baseline="-250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403685" y="3310594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  <a:endParaRPr lang="en-US" sz="3000" baseline="-250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85438" y="37146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  <a:endParaRPr lang="en-US" sz="3000" baseline="-250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937838" y="38670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  <a:endParaRPr lang="en-US" sz="3000" baseline="-250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90238" y="40194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  <a:endParaRPr lang="en-US" sz="3000" baseline="-250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42638" y="41718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  <a:endParaRPr lang="en-US" sz="3000" baseline="-250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00266" y="473663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  <a:endParaRPr lang="en-US" sz="3000" baseline="-250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54531" y="40194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  <a:endParaRPr lang="en-US" sz="3000" baseline="-250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54446" y="467435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  <a:endParaRPr lang="en-US" sz="3000" baseline="-250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29083" y="4715034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  <a:endParaRPr lang="en-US" sz="3000" baseline="-250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03143" y="4839763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  <a:endParaRPr lang="en-US" sz="3000" baseline="-250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957057" y="3813267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766963" y="3813269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151778" y="225671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153212" y="4606987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438017" y="44091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Visual Intuition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10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4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3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1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4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60</Words>
  <Application>Microsoft Macintosh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 Core Loop</vt:lpstr>
      <vt:lpstr>AI Board Loop</vt:lpstr>
      <vt:lpstr>Incident word compiler</vt:lpstr>
      <vt:lpstr>Visual Intuition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Miklos, Maya</dc:creator>
  <cp:lastModifiedBy>O'Mara, Charles</cp:lastModifiedBy>
  <cp:revision>5</cp:revision>
  <dcterms:created xsi:type="dcterms:W3CDTF">2017-05-08T22:04:55Z</dcterms:created>
  <dcterms:modified xsi:type="dcterms:W3CDTF">2017-05-08T22:30:52Z</dcterms:modified>
</cp:coreProperties>
</file>