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  <p:sldId id="257" r:id="rId6"/>
    <p:sldId id="275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4"/>
    <p:restoredTop sz="94759"/>
  </p:normalViewPr>
  <p:slideViewPr>
    <p:cSldViewPr snapToGrid="0" snapToObjects="1">
      <p:cViewPr varScale="1">
        <p:scale>
          <a:sx n="37" d="100"/>
          <a:sy n="37" d="100"/>
        </p:scale>
        <p:origin x="21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808F8-53B3-1B48-8CE3-5FF4DFFCF08B}" type="doc">
      <dgm:prSet loTypeId="urn:microsoft.com/office/officeart/2005/8/layout/hierarchy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9365A8-695F-0E4E-BBF5-D2D6499E733E}">
      <dgm:prSet phldrT="[Text]"/>
      <dgm:spPr/>
      <dgm:t>
        <a:bodyPr/>
        <a:lstStyle/>
        <a:p>
          <a:r>
            <a:rPr lang="en-US" dirty="0" smtClean="0"/>
            <a:t>[Begin Turn]</a:t>
          </a:r>
          <a:endParaRPr lang="en-US" dirty="0"/>
        </a:p>
      </dgm:t>
    </dgm:pt>
    <dgm:pt modelId="{9D5F828E-CB12-554D-BCBE-4880497C81B4}" type="parTrans" cxnId="{E5ECA21A-702B-0141-BD9C-FD541007D7FB}">
      <dgm:prSet/>
      <dgm:spPr/>
      <dgm:t>
        <a:bodyPr/>
        <a:lstStyle/>
        <a:p>
          <a:endParaRPr lang="en-US"/>
        </a:p>
      </dgm:t>
    </dgm:pt>
    <dgm:pt modelId="{A874E2A3-B47D-4743-8068-A2D4C9730E93}" type="sibTrans" cxnId="{E5ECA21A-702B-0141-BD9C-FD541007D7FB}">
      <dgm:prSet/>
      <dgm:spPr/>
      <dgm:t>
        <a:bodyPr/>
        <a:lstStyle/>
        <a:p>
          <a:endParaRPr lang="en-US"/>
        </a:p>
      </dgm:t>
    </dgm:pt>
    <dgm:pt modelId="{635C4335-5832-1745-8881-AE79C6F2BD4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Space: play attempted</a:t>
          </a:r>
          <a:endParaRPr lang="en-US" dirty="0"/>
        </a:p>
      </dgm:t>
    </dgm:pt>
    <dgm:pt modelId="{EC4EEB7A-2CDD-BA40-814F-F2C427A5A153}" type="parTrans" cxnId="{27880915-C455-D640-9300-3A75B27ADF94}">
      <dgm:prSet/>
      <dgm:spPr/>
      <dgm:t>
        <a:bodyPr/>
        <a:lstStyle/>
        <a:p>
          <a:endParaRPr lang="en-US"/>
        </a:p>
      </dgm:t>
    </dgm:pt>
    <dgm:pt modelId="{F51F2EAE-BA36-DC42-ACFE-19AD4A6B0FCA}" type="sibTrans" cxnId="{27880915-C455-D640-9300-3A75B27ADF94}">
      <dgm:prSet/>
      <dgm:spPr/>
      <dgm:t>
        <a:bodyPr/>
        <a:lstStyle/>
        <a:p>
          <a:endParaRPr lang="en-US"/>
        </a:p>
      </dgm:t>
    </dgm:pt>
    <dgm:pt modelId="{D32E186F-F900-D543-9689-00BED3E0FC85}">
      <dgm:prSet phldrT="[Text]"/>
      <dgm:spPr/>
      <dgm:t>
        <a:bodyPr/>
        <a:lstStyle/>
        <a:p>
          <a:r>
            <a:rPr lang="en-US" dirty="0" smtClean="0"/>
            <a:t>'d': dumping</a:t>
          </a:r>
          <a:endParaRPr lang="en-US" dirty="0"/>
        </a:p>
      </dgm:t>
    </dgm:pt>
    <dgm:pt modelId="{AA1541EA-894D-ED4E-A8A0-B85EA0D5D017}" type="parTrans" cxnId="{7D5BEEA8-B6E3-364F-B262-36B0EBC2554F}">
      <dgm:prSet/>
      <dgm:spPr/>
      <dgm:t>
        <a:bodyPr/>
        <a:lstStyle/>
        <a:p>
          <a:endParaRPr lang="en-US"/>
        </a:p>
      </dgm:t>
    </dgm:pt>
    <dgm:pt modelId="{A958D6B6-D83F-8E49-A912-6B70075E8291}" type="sibTrans" cxnId="{7D5BEEA8-B6E3-364F-B262-36B0EBC2554F}">
      <dgm:prSet/>
      <dgm:spPr/>
      <dgm:t>
        <a:bodyPr/>
        <a:lstStyle/>
        <a:p>
          <a:endParaRPr lang="en-US"/>
        </a:p>
      </dgm:t>
    </dgm:pt>
    <dgm:pt modelId="{4E3CA060-BD40-FC4E-88F4-D0F38DBC257D}">
      <dgm:prSet phldrT="[Text]"/>
      <dgm:spPr/>
      <dgm:t>
        <a:bodyPr/>
        <a:lstStyle/>
        <a:p>
          <a:r>
            <a:rPr lang="en-US" dirty="0" smtClean="0"/>
            <a:t>ADVANCE</a:t>
          </a:r>
          <a:endParaRPr lang="en-US" dirty="0"/>
        </a:p>
      </dgm:t>
    </dgm:pt>
    <dgm:pt modelId="{9C99B116-BD21-C847-B705-74D7AEB66C23}" type="parTrans" cxnId="{2BCEF8D1-6003-0846-8F0F-02577BC88CD9}">
      <dgm:prSet/>
      <dgm:spPr/>
      <dgm:t>
        <a:bodyPr/>
        <a:lstStyle/>
        <a:p>
          <a:endParaRPr lang="en-US"/>
        </a:p>
      </dgm:t>
    </dgm:pt>
    <dgm:pt modelId="{605E2842-0744-AD4F-BCCC-7B93BF1A4C1D}" type="sibTrans" cxnId="{2BCEF8D1-6003-0846-8F0F-02577BC88CD9}">
      <dgm:prSet/>
      <dgm:spPr/>
      <dgm:t>
        <a:bodyPr/>
        <a:lstStyle/>
        <a:p>
          <a:endParaRPr lang="en-US"/>
        </a:p>
      </dgm:t>
    </dgm:pt>
    <dgm:pt modelId="{836F51A9-FDF8-CE42-864A-84F74DAECE33}">
      <dgm:prSet phldrT="[Text]"/>
      <dgm:spPr/>
      <dgm:t>
        <a:bodyPr/>
        <a:lstStyle/>
        <a:p>
          <a:r>
            <a:rPr lang="en-US" dirty="0" smtClean="0"/>
            <a:t>'p': pass</a:t>
          </a:r>
          <a:endParaRPr lang="en-US" dirty="0"/>
        </a:p>
      </dgm:t>
    </dgm:pt>
    <dgm:pt modelId="{F2795A48-49C2-FA49-9C65-F7D847B6634E}" type="parTrans" cxnId="{8EA2EE18-3C19-A344-BE82-3F7107B05C26}">
      <dgm:prSet/>
      <dgm:spPr/>
      <dgm:t>
        <a:bodyPr/>
        <a:lstStyle/>
        <a:p>
          <a:endParaRPr lang="en-US"/>
        </a:p>
      </dgm:t>
    </dgm:pt>
    <dgm:pt modelId="{3DDC879E-76AD-BC4C-A56A-960BCFD69339}" type="sibTrans" cxnId="{8EA2EE18-3C19-A344-BE82-3F7107B05C26}">
      <dgm:prSet/>
      <dgm:spPr/>
      <dgm:t>
        <a:bodyPr/>
        <a:lstStyle/>
        <a:p>
          <a:endParaRPr lang="en-US"/>
        </a:p>
      </dgm:t>
    </dgm:pt>
    <dgm:pt modelId="{EE64837A-0261-1544-A6B1-92F0CB3EF91A}">
      <dgm:prSet phldrT="[Text]"/>
      <dgm:spPr/>
      <dgm:t>
        <a:bodyPr/>
        <a:lstStyle/>
        <a:p>
          <a:r>
            <a:rPr lang="en-US" dirty="0" smtClean="0"/>
            <a:t>ADVANCE</a:t>
          </a:r>
          <a:endParaRPr lang="en-US" dirty="0"/>
        </a:p>
      </dgm:t>
    </dgm:pt>
    <dgm:pt modelId="{50E35D7F-6229-C54F-AA56-6940C7C3B6CD}" type="parTrans" cxnId="{32D3F48F-20F0-7E4A-B390-50CB1B557CF1}">
      <dgm:prSet/>
      <dgm:spPr/>
      <dgm:t>
        <a:bodyPr/>
        <a:lstStyle/>
        <a:p>
          <a:endParaRPr lang="en-US"/>
        </a:p>
      </dgm:t>
    </dgm:pt>
    <dgm:pt modelId="{0783DB35-0E61-0B4D-B323-9ECBE4D0E55D}" type="sibTrans" cxnId="{32D3F48F-20F0-7E4A-B390-50CB1B557CF1}">
      <dgm:prSet/>
      <dgm:spPr/>
      <dgm:t>
        <a:bodyPr/>
        <a:lstStyle/>
        <a:p>
          <a:endParaRPr lang="en-US"/>
        </a:p>
      </dgm:t>
    </dgm:pt>
    <dgm:pt modelId="{424DB0AE-C7D3-3646-9C88-5DDB1282FA36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Valid?</a:t>
          </a:r>
        </a:p>
        <a:p>
          <a:r>
            <a:rPr lang="en-US" dirty="0" smtClean="0"/>
            <a:t>SCOR</a:t>
          </a:r>
          <a:r>
            <a:rPr lang="en-US" baseline="0" dirty="0" smtClean="0"/>
            <a:t>E, ADVANCE</a:t>
          </a:r>
          <a:r>
            <a:rPr lang="en-US" dirty="0" smtClean="0"/>
            <a:t> </a:t>
          </a:r>
          <a:endParaRPr lang="en-US" dirty="0"/>
        </a:p>
      </dgm:t>
    </dgm:pt>
    <dgm:pt modelId="{B4426B6D-C58F-7D4E-9861-767A3F26E54C}" type="parTrans" cxnId="{04D34ADF-F6CD-8542-A17E-A4393ABD940F}">
      <dgm:prSet/>
      <dgm:spPr/>
      <dgm:t>
        <a:bodyPr/>
        <a:lstStyle/>
        <a:p>
          <a:endParaRPr lang="en-US"/>
        </a:p>
      </dgm:t>
    </dgm:pt>
    <dgm:pt modelId="{586CCDA3-D477-D140-A974-8F3770AFB201}" type="sibTrans" cxnId="{04D34ADF-F6CD-8542-A17E-A4393ABD940F}">
      <dgm:prSet/>
      <dgm:spPr/>
      <dgm:t>
        <a:bodyPr/>
        <a:lstStyle/>
        <a:p>
          <a:endParaRPr lang="en-US"/>
        </a:p>
      </dgm:t>
    </dgm:pt>
    <dgm:pt modelId="{24B83393-93F7-AA47-9E37-835415A2D47F}">
      <dgm:prSet/>
      <dgm:spPr/>
      <dgm:t>
        <a:bodyPr/>
        <a:lstStyle/>
        <a:p>
          <a:r>
            <a:rPr lang="en-US" dirty="0" smtClean="0"/>
            <a:t>ELSE, reset</a:t>
          </a:r>
          <a:endParaRPr lang="en-US" dirty="0"/>
        </a:p>
      </dgm:t>
    </dgm:pt>
    <dgm:pt modelId="{DA681B52-23FB-9749-BA61-98D6ADAE31D3}" type="parTrans" cxnId="{E468A796-609C-A84B-B883-BD93E1639B56}">
      <dgm:prSet/>
      <dgm:spPr/>
      <dgm:t>
        <a:bodyPr/>
        <a:lstStyle/>
        <a:p>
          <a:endParaRPr lang="en-US"/>
        </a:p>
      </dgm:t>
    </dgm:pt>
    <dgm:pt modelId="{ABB49947-01FB-9F4D-BF29-6E44D65D3E72}" type="sibTrans" cxnId="{E468A796-609C-A84B-B883-BD93E1639B56}">
      <dgm:prSet/>
      <dgm:spPr/>
      <dgm:t>
        <a:bodyPr/>
        <a:lstStyle/>
        <a:p>
          <a:endParaRPr lang="en-US"/>
        </a:p>
      </dgm:t>
    </dgm:pt>
    <dgm:pt modelId="{D8A3BB1E-ABB9-C348-B370-9921D6DE89B9}" type="pres">
      <dgm:prSet presAssocID="{8E2808F8-53B3-1B48-8CE3-5FF4DFFCF0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A1451-ADAF-1A4F-BE8C-1F41998F6001}" type="pres">
      <dgm:prSet presAssocID="{409365A8-695F-0E4E-BBF5-D2D6499E733E}" presName="root1" presStyleCnt="0"/>
      <dgm:spPr/>
    </dgm:pt>
    <dgm:pt modelId="{2D54AD62-7317-9C47-AA61-3B7E904A7679}" type="pres">
      <dgm:prSet presAssocID="{409365A8-695F-0E4E-BBF5-D2D6499E733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A27DE-D977-F348-B8D9-32FE203B738E}" type="pres">
      <dgm:prSet presAssocID="{409365A8-695F-0E4E-BBF5-D2D6499E733E}" presName="level2hierChild" presStyleCnt="0"/>
      <dgm:spPr/>
    </dgm:pt>
    <dgm:pt modelId="{8C6BB07E-CBD1-8B45-8459-ACA9FAF25BD1}" type="pres">
      <dgm:prSet presAssocID="{EC4EEB7A-2CDD-BA40-814F-F2C427A5A15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0DF0FFEF-5ADE-CE4D-AFD8-50C89461A4B0}" type="pres">
      <dgm:prSet presAssocID="{EC4EEB7A-2CDD-BA40-814F-F2C427A5A15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39FF5C7-A7C3-A343-8A43-781F1A0A5D2E}" type="pres">
      <dgm:prSet presAssocID="{635C4335-5832-1745-8881-AE79C6F2BD4B}" presName="root2" presStyleCnt="0"/>
      <dgm:spPr/>
    </dgm:pt>
    <dgm:pt modelId="{76E780EE-D419-B448-9EA2-8FC285CA32FC}" type="pres">
      <dgm:prSet presAssocID="{635C4335-5832-1745-8881-AE79C6F2BD4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D10C1-2F64-1C40-B7DA-58DF7A478013}" type="pres">
      <dgm:prSet presAssocID="{635C4335-5832-1745-8881-AE79C6F2BD4B}" presName="level3hierChild" presStyleCnt="0"/>
      <dgm:spPr/>
    </dgm:pt>
    <dgm:pt modelId="{7CFF9D29-A0FD-EE4E-97AB-7323C374BF49}" type="pres">
      <dgm:prSet presAssocID="{B4426B6D-C58F-7D4E-9861-767A3F26E54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ECAE464-7D15-AB49-949B-F5857C01F6A5}" type="pres">
      <dgm:prSet presAssocID="{B4426B6D-C58F-7D4E-9861-767A3F26E54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4448877-4F0D-D042-858A-A98F27174013}" type="pres">
      <dgm:prSet presAssocID="{424DB0AE-C7D3-3646-9C88-5DDB1282FA36}" presName="root2" presStyleCnt="0"/>
      <dgm:spPr/>
    </dgm:pt>
    <dgm:pt modelId="{C2545384-7025-5A46-99D9-A83C55A9095D}" type="pres">
      <dgm:prSet presAssocID="{424DB0AE-C7D3-3646-9C88-5DDB1282FA3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203D7-DD35-194A-B500-6B88F79A1C91}" type="pres">
      <dgm:prSet presAssocID="{424DB0AE-C7D3-3646-9C88-5DDB1282FA36}" presName="level3hierChild" presStyleCnt="0"/>
      <dgm:spPr/>
    </dgm:pt>
    <dgm:pt modelId="{E14D251C-00CF-7747-9B2F-6CF23CA9C272}" type="pres">
      <dgm:prSet presAssocID="{DA681B52-23FB-9749-BA61-98D6ADAE31D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C052BFAB-195E-7247-9F9A-2E3D60142921}" type="pres">
      <dgm:prSet presAssocID="{DA681B52-23FB-9749-BA61-98D6ADAE31D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2DBD9ED-9955-C54F-B8CB-9C9D8955398E}" type="pres">
      <dgm:prSet presAssocID="{24B83393-93F7-AA47-9E37-835415A2D47F}" presName="root2" presStyleCnt="0"/>
      <dgm:spPr/>
    </dgm:pt>
    <dgm:pt modelId="{E3D88725-216C-5D4A-AACA-BB024DCF16BF}" type="pres">
      <dgm:prSet presAssocID="{24B83393-93F7-AA47-9E37-835415A2D47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B69A3-5237-A847-810D-D156C6C4C2FA}" type="pres">
      <dgm:prSet presAssocID="{24B83393-93F7-AA47-9E37-835415A2D47F}" presName="level3hierChild" presStyleCnt="0"/>
      <dgm:spPr/>
    </dgm:pt>
    <dgm:pt modelId="{54B60A1D-CD6B-AE46-AC8A-2F8A51C49868}" type="pres">
      <dgm:prSet presAssocID="{AA1541EA-894D-ED4E-A8A0-B85EA0D5D01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624D9768-E6BA-1248-B45E-F75B9EA90663}" type="pres">
      <dgm:prSet presAssocID="{AA1541EA-894D-ED4E-A8A0-B85EA0D5D01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C93DC5B-6401-0648-9153-DCE2FA46CE1F}" type="pres">
      <dgm:prSet presAssocID="{D32E186F-F900-D543-9689-00BED3E0FC85}" presName="root2" presStyleCnt="0"/>
      <dgm:spPr/>
    </dgm:pt>
    <dgm:pt modelId="{BE645681-3098-CF47-B3B8-7136AC50305E}" type="pres">
      <dgm:prSet presAssocID="{D32E186F-F900-D543-9689-00BED3E0FC8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5D8FE-EC1B-7A45-BA58-1A5AFAE27D84}" type="pres">
      <dgm:prSet presAssocID="{D32E186F-F900-D543-9689-00BED3E0FC85}" presName="level3hierChild" presStyleCnt="0"/>
      <dgm:spPr/>
    </dgm:pt>
    <dgm:pt modelId="{DA11DCD8-3760-204E-811D-797971806BC2}" type="pres">
      <dgm:prSet presAssocID="{9C99B116-BD21-C847-B705-74D7AEB66C23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5617D7B-B82D-D644-AC4C-9AA163B45BF5}" type="pres">
      <dgm:prSet presAssocID="{9C99B116-BD21-C847-B705-74D7AEB66C2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2AF5D93-5C8A-4745-8812-C55E36C90DB5}" type="pres">
      <dgm:prSet presAssocID="{4E3CA060-BD40-FC4E-88F4-D0F38DBC257D}" presName="root2" presStyleCnt="0"/>
      <dgm:spPr/>
    </dgm:pt>
    <dgm:pt modelId="{FB3D1869-FDC3-8941-AD3E-189D80064941}" type="pres">
      <dgm:prSet presAssocID="{4E3CA060-BD40-FC4E-88F4-D0F38DBC257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F8F99-BC4F-AF42-B298-1C244533674C}" type="pres">
      <dgm:prSet presAssocID="{4E3CA060-BD40-FC4E-88F4-D0F38DBC257D}" presName="level3hierChild" presStyleCnt="0"/>
      <dgm:spPr/>
    </dgm:pt>
    <dgm:pt modelId="{D16F5D25-2B91-C143-8EB3-50EE502CF83A}" type="pres">
      <dgm:prSet presAssocID="{F2795A48-49C2-FA49-9C65-F7D847B6634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2F6D7B7-2C8C-A548-B930-B4B8B442F810}" type="pres">
      <dgm:prSet presAssocID="{F2795A48-49C2-FA49-9C65-F7D847B6634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1773B5C-EE3B-7E4C-A29A-76E67D14F3E9}" type="pres">
      <dgm:prSet presAssocID="{836F51A9-FDF8-CE42-864A-84F74DAECE33}" presName="root2" presStyleCnt="0"/>
      <dgm:spPr/>
    </dgm:pt>
    <dgm:pt modelId="{9056B607-8920-4540-993D-CC823FF954D7}" type="pres">
      <dgm:prSet presAssocID="{836F51A9-FDF8-CE42-864A-84F74DAECE3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F84D-4B02-6B45-9108-D66A4038B491}" type="pres">
      <dgm:prSet presAssocID="{836F51A9-FDF8-CE42-864A-84F74DAECE33}" presName="level3hierChild" presStyleCnt="0"/>
      <dgm:spPr/>
    </dgm:pt>
    <dgm:pt modelId="{751ACA4A-DE6D-9A4E-B64E-6D4E2FC03EDD}" type="pres">
      <dgm:prSet presAssocID="{50E35D7F-6229-C54F-AA56-6940C7C3B6C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380DA1A-168D-C141-9526-309B096E44F4}" type="pres">
      <dgm:prSet presAssocID="{50E35D7F-6229-C54F-AA56-6940C7C3B6C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2AD1C582-1D51-8C46-AA1A-66303A120F00}" type="pres">
      <dgm:prSet presAssocID="{EE64837A-0261-1544-A6B1-92F0CB3EF91A}" presName="root2" presStyleCnt="0"/>
      <dgm:spPr/>
    </dgm:pt>
    <dgm:pt modelId="{463E4E44-8642-C048-909F-1593637B9C20}" type="pres">
      <dgm:prSet presAssocID="{EE64837A-0261-1544-A6B1-92F0CB3EF91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BB6D4E-459A-714F-A670-0B910FDECE66}" type="pres">
      <dgm:prSet presAssocID="{EE64837A-0261-1544-A6B1-92F0CB3EF91A}" presName="level3hierChild" presStyleCnt="0"/>
      <dgm:spPr/>
    </dgm:pt>
  </dgm:ptLst>
  <dgm:cxnLst>
    <dgm:cxn modelId="{D84EECB3-A224-E947-9514-97D714F99A7D}" type="presOf" srcId="{50E35D7F-6229-C54F-AA56-6940C7C3B6CD}" destId="{E380DA1A-168D-C141-9526-309B096E44F4}" srcOrd="1" destOrd="0" presId="urn:microsoft.com/office/officeart/2005/8/layout/hierarchy2"/>
    <dgm:cxn modelId="{2BCEF8D1-6003-0846-8F0F-02577BC88CD9}" srcId="{D32E186F-F900-D543-9689-00BED3E0FC85}" destId="{4E3CA060-BD40-FC4E-88F4-D0F38DBC257D}" srcOrd="0" destOrd="0" parTransId="{9C99B116-BD21-C847-B705-74D7AEB66C23}" sibTransId="{605E2842-0744-AD4F-BCCC-7B93BF1A4C1D}"/>
    <dgm:cxn modelId="{D5604A5B-D974-E54B-AD8D-0D292F5C6F77}" type="presOf" srcId="{4E3CA060-BD40-FC4E-88F4-D0F38DBC257D}" destId="{FB3D1869-FDC3-8941-AD3E-189D80064941}" srcOrd="0" destOrd="0" presId="urn:microsoft.com/office/officeart/2005/8/layout/hierarchy2"/>
    <dgm:cxn modelId="{686DBA9A-AE03-FE4F-B124-0C809B46FF0A}" type="presOf" srcId="{635C4335-5832-1745-8881-AE79C6F2BD4B}" destId="{76E780EE-D419-B448-9EA2-8FC285CA32FC}" srcOrd="0" destOrd="0" presId="urn:microsoft.com/office/officeart/2005/8/layout/hierarchy2"/>
    <dgm:cxn modelId="{DC0C6F8F-927C-BA4F-A18D-0831B289E802}" type="presOf" srcId="{AA1541EA-894D-ED4E-A8A0-B85EA0D5D017}" destId="{624D9768-E6BA-1248-B45E-F75B9EA90663}" srcOrd="1" destOrd="0" presId="urn:microsoft.com/office/officeart/2005/8/layout/hierarchy2"/>
    <dgm:cxn modelId="{32D3F48F-20F0-7E4A-B390-50CB1B557CF1}" srcId="{836F51A9-FDF8-CE42-864A-84F74DAECE33}" destId="{EE64837A-0261-1544-A6B1-92F0CB3EF91A}" srcOrd="0" destOrd="0" parTransId="{50E35D7F-6229-C54F-AA56-6940C7C3B6CD}" sibTransId="{0783DB35-0E61-0B4D-B323-9ECBE4D0E55D}"/>
    <dgm:cxn modelId="{E468A796-609C-A84B-B883-BD93E1639B56}" srcId="{635C4335-5832-1745-8881-AE79C6F2BD4B}" destId="{24B83393-93F7-AA47-9E37-835415A2D47F}" srcOrd="1" destOrd="0" parTransId="{DA681B52-23FB-9749-BA61-98D6ADAE31D3}" sibTransId="{ABB49947-01FB-9F4D-BF29-6E44D65D3E72}"/>
    <dgm:cxn modelId="{4C92EA16-DE62-6047-8A62-136D55E5A15F}" type="presOf" srcId="{9C99B116-BD21-C847-B705-74D7AEB66C23}" destId="{A5617D7B-B82D-D644-AC4C-9AA163B45BF5}" srcOrd="1" destOrd="0" presId="urn:microsoft.com/office/officeart/2005/8/layout/hierarchy2"/>
    <dgm:cxn modelId="{04D34ADF-F6CD-8542-A17E-A4393ABD940F}" srcId="{635C4335-5832-1745-8881-AE79C6F2BD4B}" destId="{424DB0AE-C7D3-3646-9C88-5DDB1282FA36}" srcOrd="0" destOrd="0" parTransId="{B4426B6D-C58F-7D4E-9861-767A3F26E54C}" sibTransId="{586CCDA3-D477-D140-A974-8F3770AFB201}"/>
    <dgm:cxn modelId="{9992D849-A8D3-3840-B16E-4B516384E564}" type="presOf" srcId="{AA1541EA-894D-ED4E-A8A0-B85EA0D5D017}" destId="{54B60A1D-CD6B-AE46-AC8A-2F8A51C49868}" srcOrd="0" destOrd="0" presId="urn:microsoft.com/office/officeart/2005/8/layout/hierarchy2"/>
    <dgm:cxn modelId="{A12D3CBA-12B3-524D-8876-84C2F6F2B0C3}" type="presOf" srcId="{DA681B52-23FB-9749-BA61-98D6ADAE31D3}" destId="{E14D251C-00CF-7747-9B2F-6CF23CA9C272}" srcOrd="0" destOrd="0" presId="urn:microsoft.com/office/officeart/2005/8/layout/hierarchy2"/>
    <dgm:cxn modelId="{E2DEE61C-FA83-4A40-9CF1-2E4079581CE3}" type="presOf" srcId="{F2795A48-49C2-FA49-9C65-F7D847B6634E}" destId="{D16F5D25-2B91-C143-8EB3-50EE502CF83A}" srcOrd="0" destOrd="0" presId="urn:microsoft.com/office/officeart/2005/8/layout/hierarchy2"/>
    <dgm:cxn modelId="{033DC51C-6DDC-4D4B-8C5E-26F8E209FD25}" type="presOf" srcId="{24B83393-93F7-AA47-9E37-835415A2D47F}" destId="{E3D88725-216C-5D4A-AACA-BB024DCF16BF}" srcOrd="0" destOrd="0" presId="urn:microsoft.com/office/officeart/2005/8/layout/hierarchy2"/>
    <dgm:cxn modelId="{E22BA48D-8EC6-564A-90E0-2A5ED09466EB}" type="presOf" srcId="{424DB0AE-C7D3-3646-9C88-5DDB1282FA36}" destId="{C2545384-7025-5A46-99D9-A83C55A9095D}" srcOrd="0" destOrd="0" presId="urn:microsoft.com/office/officeart/2005/8/layout/hierarchy2"/>
    <dgm:cxn modelId="{2CDC1523-FB98-D149-B12D-EB41AEAE172E}" type="presOf" srcId="{409365A8-695F-0E4E-BBF5-D2D6499E733E}" destId="{2D54AD62-7317-9C47-AA61-3B7E904A7679}" srcOrd="0" destOrd="0" presId="urn:microsoft.com/office/officeart/2005/8/layout/hierarchy2"/>
    <dgm:cxn modelId="{AFFE3E5A-1F40-7945-AE0E-1F02172FE746}" type="presOf" srcId="{DA681B52-23FB-9749-BA61-98D6ADAE31D3}" destId="{C052BFAB-195E-7247-9F9A-2E3D60142921}" srcOrd="1" destOrd="0" presId="urn:microsoft.com/office/officeart/2005/8/layout/hierarchy2"/>
    <dgm:cxn modelId="{7D5BEEA8-B6E3-364F-B262-36B0EBC2554F}" srcId="{409365A8-695F-0E4E-BBF5-D2D6499E733E}" destId="{D32E186F-F900-D543-9689-00BED3E0FC85}" srcOrd="1" destOrd="0" parTransId="{AA1541EA-894D-ED4E-A8A0-B85EA0D5D017}" sibTransId="{A958D6B6-D83F-8E49-A912-6B70075E8291}"/>
    <dgm:cxn modelId="{466A65B4-0ED3-AD40-8B1F-52D7E592B74F}" type="presOf" srcId="{EE64837A-0261-1544-A6B1-92F0CB3EF91A}" destId="{463E4E44-8642-C048-909F-1593637B9C20}" srcOrd="0" destOrd="0" presId="urn:microsoft.com/office/officeart/2005/8/layout/hierarchy2"/>
    <dgm:cxn modelId="{E5ECA21A-702B-0141-BD9C-FD541007D7FB}" srcId="{8E2808F8-53B3-1B48-8CE3-5FF4DFFCF08B}" destId="{409365A8-695F-0E4E-BBF5-D2D6499E733E}" srcOrd="0" destOrd="0" parTransId="{9D5F828E-CB12-554D-BCBE-4880497C81B4}" sibTransId="{A874E2A3-B47D-4743-8068-A2D4C9730E93}"/>
    <dgm:cxn modelId="{9E2B8D34-F532-B843-B342-BBB649E31FCC}" type="presOf" srcId="{9C99B116-BD21-C847-B705-74D7AEB66C23}" destId="{DA11DCD8-3760-204E-811D-797971806BC2}" srcOrd="0" destOrd="0" presId="urn:microsoft.com/office/officeart/2005/8/layout/hierarchy2"/>
    <dgm:cxn modelId="{F6142088-8148-424D-95FB-3F243765CD73}" type="presOf" srcId="{B4426B6D-C58F-7D4E-9861-767A3F26E54C}" destId="{7CFF9D29-A0FD-EE4E-97AB-7323C374BF49}" srcOrd="0" destOrd="0" presId="urn:microsoft.com/office/officeart/2005/8/layout/hierarchy2"/>
    <dgm:cxn modelId="{37B04AA3-3737-A947-8D9D-DA520D130C48}" type="presOf" srcId="{F2795A48-49C2-FA49-9C65-F7D847B6634E}" destId="{F2F6D7B7-2C8C-A548-B930-B4B8B442F810}" srcOrd="1" destOrd="0" presId="urn:microsoft.com/office/officeart/2005/8/layout/hierarchy2"/>
    <dgm:cxn modelId="{B848E5EC-3ED1-8F48-9E5B-0B5BD468B61C}" type="presOf" srcId="{D32E186F-F900-D543-9689-00BED3E0FC85}" destId="{BE645681-3098-CF47-B3B8-7136AC50305E}" srcOrd="0" destOrd="0" presId="urn:microsoft.com/office/officeart/2005/8/layout/hierarchy2"/>
    <dgm:cxn modelId="{8EA2EE18-3C19-A344-BE82-3F7107B05C26}" srcId="{409365A8-695F-0E4E-BBF5-D2D6499E733E}" destId="{836F51A9-FDF8-CE42-864A-84F74DAECE33}" srcOrd="2" destOrd="0" parTransId="{F2795A48-49C2-FA49-9C65-F7D847B6634E}" sibTransId="{3DDC879E-76AD-BC4C-A56A-960BCFD69339}"/>
    <dgm:cxn modelId="{44B5DF90-FEE8-814A-8773-C7A61915D9D9}" type="presOf" srcId="{EC4EEB7A-2CDD-BA40-814F-F2C427A5A153}" destId="{8C6BB07E-CBD1-8B45-8459-ACA9FAF25BD1}" srcOrd="0" destOrd="0" presId="urn:microsoft.com/office/officeart/2005/8/layout/hierarchy2"/>
    <dgm:cxn modelId="{27880915-C455-D640-9300-3A75B27ADF94}" srcId="{409365A8-695F-0E4E-BBF5-D2D6499E733E}" destId="{635C4335-5832-1745-8881-AE79C6F2BD4B}" srcOrd="0" destOrd="0" parTransId="{EC4EEB7A-2CDD-BA40-814F-F2C427A5A153}" sibTransId="{F51F2EAE-BA36-DC42-ACFE-19AD4A6B0FCA}"/>
    <dgm:cxn modelId="{8322ABFC-7A65-8B4C-A5F9-3C809D821DDF}" type="presOf" srcId="{EC4EEB7A-2CDD-BA40-814F-F2C427A5A153}" destId="{0DF0FFEF-5ADE-CE4D-AFD8-50C89461A4B0}" srcOrd="1" destOrd="0" presId="urn:microsoft.com/office/officeart/2005/8/layout/hierarchy2"/>
    <dgm:cxn modelId="{3E457F00-6924-ED49-BC0C-B4A618B5EFAF}" type="presOf" srcId="{836F51A9-FDF8-CE42-864A-84F74DAECE33}" destId="{9056B607-8920-4540-993D-CC823FF954D7}" srcOrd="0" destOrd="0" presId="urn:microsoft.com/office/officeart/2005/8/layout/hierarchy2"/>
    <dgm:cxn modelId="{248FD92B-2576-C34F-98DB-E357C6E831BB}" type="presOf" srcId="{8E2808F8-53B3-1B48-8CE3-5FF4DFFCF08B}" destId="{D8A3BB1E-ABB9-C348-B370-9921D6DE89B9}" srcOrd="0" destOrd="0" presId="urn:microsoft.com/office/officeart/2005/8/layout/hierarchy2"/>
    <dgm:cxn modelId="{E8A5EDFD-F760-7E40-B247-89653DB55791}" type="presOf" srcId="{50E35D7F-6229-C54F-AA56-6940C7C3B6CD}" destId="{751ACA4A-DE6D-9A4E-B64E-6D4E2FC03EDD}" srcOrd="0" destOrd="0" presId="urn:microsoft.com/office/officeart/2005/8/layout/hierarchy2"/>
    <dgm:cxn modelId="{A169F5AA-384F-5C47-B7BE-D0DB09C94721}" type="presOf" srcId="{B4426B6D-C58F-7D4E-9861-767A3F26E54C}" destId="{8ECAE464-7D15-AB49-949B-F5857C01F6A5}" srcOrd="1" destOrd="0" presId="urn:microsoft.com/office/officeart/2005/8/layout/hierarchy2"/>
    <dgm:cxn modelId="{3DDDE2F2-C871-964B-A676-4C5B5B10D40F}" type="presParOf" srcId="{D8A3BB1E-ABB9-C348-B370-9921D6DE89B9}" destId="{F82A1451-ADAF-1A4F-BE8C-1F41998F6001}" srcOrd="0" destOrd="0" presId="urn:microsoft.com/office/officeart/2005/8/layout/hierarchy2"/>
    <dgm:cxn modelId="{D4FC801A-1CF9-3849-9A2B-B8E96322A7F7}" type="presParOf" srcId="{F82A1451-ADAF-1A4F-BE8C-1F41998F6001}" destId="{2D54AD62-7317-9C47-AA61-3B7E904A7679}" srcOrd="0" destOrd="0" presId="urn:microsoft.com/office/officeart/2005/8/layout/hierarchy2"/>
    <dgm:cxn modelId="{75E45F38-2D4B-9946-96C7-3CCFEE8BBDCB}" type="presParOf" srcId="{F82A1451-ADAF-1A4F-BE8C-1F41998F6001}" destId="{3BFA27DE-D977-F348-B8D9-32FE203B738E}" srcOrd="1" destOrd="0" presId="urn:microsoft.com/office/officeart/2005/8/layout/hierarchy2"/>
    <dgm:cxn modelId="{3E550F86-3978-314C-AC3C-A881E4588F37}" type="presParOf" srcId="{3BFA27DE-D977-F348-B8D9-32FE203B738E}" destId="{8C6BB07E-CBD1-8B45-8459-ACA9FAF25BD1}" srcOrd="0" destOrd="0" presId="urn:microsoft.com/office/officeart/2005/8/layout/hierarchy2"/>
    <dgm:cxn modelId="{91B47BD1-9380-9241-9B0E-A19EDD5199D8}" type="presParOf" srcId="{8C6BB07E-CBD1-8B45-8459-ACA9FAF25BD1}" destId="{0DF0FFEF-5ADE-CE4D-AFD8-50C89461A4B0}" srcOrd="0" destOrd="0" presId="urn:microsoft.com/office/officeart/2005/8/layout/hierarchy2"/>
    <dgm:cxn modelId="{7073562B-DFC2-7442-AAB6-EF6BA21BB74F}" type="presParOf" srcId="{3BFA27DE-D977-F348-B8D9-32FE203B738E}" destId="{339FF5C7-A7C3-A343-8A43-781F1A0A5D2E}" srcOrd="1" destOrd="0" presId="urn:microsoft.com/office/officeart/2005/8/layout/hierarchy2"/>
    <dgm:cxn modelId="{7BA56226-F86C-F44C-BE25-EEB80AC8DE31}" type="presParOf" srcId="{339FF5C7-A7C3-A343-8A43-781F1A0A5D2E}" destId="{76E780EE-D419-B448-9EA2-8FC285CA32FC}" srcOrd="0" destOrd="0" presId="urn:microsoft.com/office/officeart/2005/8/layout/hierarchy2"/>
    <dgm:cxn modelId="{FA36468F-3420-ED4C-856E-3087E8C87869}" type="presParOf" srcId="{339FF5C7-A7C3-A343-8A43-781F1A0A5D2E}" destId="{8D7D10C1-2F64-1C40-B7DA-58DF7A478013}" srcOrd="1" destOrd="0" presId="urn:microsoft.com/office/officeart/2005/8/layout/hierarchy2"/>
    <dgm:cxn modelId="{BC649157-4776-B146-B4FA-6E7FF07E8C80}" type="presParOf" srcId="{8D7D10C1-2F64-1C40-B7DA-58DF7A478013}" destId="{7CFF9D29-A0FD-EE4E-97AB-7323C374BF49}" srcOrd="0" destOrd="0" presId="urn:microsoft.com/office/officeart/2005/8/layout/hierarchy2"/>
    <dgm:cxn modelId="{EE6C0F97-1D1F-4B4F-A980-010C85A91FE5}" type="presParOf" srcId="{7CFF9D29-A0FD-EE4E-97AB-7323C374BF49}" destId="{8ECAE464-7D15-AB49-949B-F5857C01F6A5}" srcOrd="0" destOrd="0" presId="urn:microsoft.com/office/officeart/2005/8/layout/hierarchy2"/>
    <dgm:cxn modelId="{474EE203-9CE4-B046-AB1E-89C9B1395581}" type="presParOf" srcId="{8D7D10C1-2F64-1C40-B7DA-58DF7A478013}" destId="{44448877-4F0D-D042-858A-A98F27174013}" srcOrd="1" destOrd="0" presId="urn:microsoft.com/office/officeart/2005/8/layout/hierarchy2"/>
    <dgm:cxn modelId="{33B9B28A-FFE8-7E4C-8353-F2369402D586}" type="presParOf" srcId="{44448877-4F0D-D042-858A-A98F27174013}" destId="{C2545384-7025-5A46-99D9-A83C55A9095D}" srcOrd="0" destOrd="0" presId="urn:microsoft.com/office/officeart/2005/8/layout/hierarchy2"/>
    <dgm:cxn modelId="{54C600ED-3C53-5F47-BC78-B0A148542659}" type="presParOf" srcId="{44448877-4F0D-D042-858A-A98F27174013}" destId="{E85203D7-DD35-194A-B500-6B88F79A1C91}" srcOrd="1" destOrd="0" presId="urn:microsoft.com/office/officeart/2005/8/layout/hierarchy2"/>
    <dgm:cxn modelId="{451BE29B-804D-FA4E-90A7-97A65C3E985F}" type="presParOf" srcId="{8D7D10C1-2F64-1C40-B7DA-58DF7A478013}" destId="{E14D251C-00CF-7747-9B2F-6CF23CA9C272}" srcOrd="2" destOrd="0" presId="urn:microsoft.com/office/officeart/2005/8/layout/hierarchy2"/>
    <dgm:cxn modelId="{1C27EA9E-7309-704A-9599-E1BEDD2AF7B3}" type="presParOf" srcId="{E14D251C-00CF-7747-9B2F-6CF23CA9C272}" destId="{C052BFAB-195E-7247-9F9A-2E3D60142921}" srcOrd="0" destOrd="0" presId="urn:microsoft.com/office/officeart/2005/8/layout/hierarchy2"/>
    <dgm:cxn modelId="{DCA43C0E-9829-B145-A885-79A7E8122065}" type="presParOf" srcId="{8D7D10C1-2F64-1C40-B7DA-58DF7A478013}" destId="{72DBD9ED-9955-C54F-B8CB-9C9D8955398E}" srcOrd="3" destOrd="0" presId="urn:microsoft.com/office/officeart/2005/8/layout/hierarchy2"/>
    <dgm:cxn modelId="{0FAF0903-6929-6A49-8833-5D7BAECAC32E}" type="presParOf" srcId="{72DBD9ED-9955-C54F-B8CB-9C9D8955398E}" destId="{E3D88725-216C-5D4A-AACA-BB024DCF16BF}" srcOrd="0" destOrd="0" presId="urn:microsoft.com/office/officeart/2005/8/layout/hierarchy2"/>
    <dgm:cxn modelId="{CFFA20F7-7F65-A747-8D99-DCA405669DF7}" type="presParOf" srcId="{72DBD9ED-9955-C54F-B8CB-9C9D8955398E}" destId="{29AB69A3-5237-A847-810D-D156C6C4C2FA}" srcOrd="1" destOrd="0" presId="urn:microsoft.com/office/officeart/2005/8/layout/hierarchy2"/>
    <dgm:cxn modelId="{EDC1C3EE-6743-F740-AEE5-3257F39698FD}" type="presParOf" srcId="{3BFA27DE-D977-F348-B8D9-32FE203B738E}" destId="{54B60A1D-CD6B-AE46-AC8A-2F8A51C49868}" srcOrd="2" destOrd="0" presId="urn:microsoft.com/office/officeart/2005/8/layout/hierarchy2"/>
    <dgm:cxn modelId="{2FA4F039-36D5-F84E-9F90-E1F78B0083A3}" type="presParOf" srcId="{54B60A1D-CD6B-AE46-AC8A-2F8A51C49868}" destId="{624D9768-E6BA-1248-B45E-F75B9EA90663}" srcOrd="0" destOrd="0" presId="urn:microsoft.com/office/officeart/2005/8/layout/hierarchy2"/>
    <dgm:cxn modelId="{0638C2CA-5197-7140-8D94-4999B615D436}" type="presParOf" srcId="{3BFA27DE-D977-F348-B8D9-32FE203B738E}" destId="{8C93DC5B-6401-0648-9153-DCE2FA46CE1F}" srcOrd="3" destOrd="0" presId="urn:microsoft.com/office/officeart/2005/8/layout/hierarchy2"/>
    <dgm:cxn modelId="{BC27CF9A-7393-F34D-BADB-73F29AA5A75E}" type="presParOf" srcId="{8C93DC5B-6401-0648-9153-DCE2FA46CE1F}" destId="{BE645681-3098-CF47-B3B8-7136AC50305E}" srcOrd="0" destOrd="0" presId="urn:microsoft.com/office/officeart/2005/8/layout/hierarchy2"/>
    <dgm:cxn modelId="{986E45AC-E6AA-9045-AD27-B06F44C0A905}" type="presParOf" srcId="{8C93DC5B-6401-0648-9153-DCE2FA46CE1F}" destId="{7DE5D8FE-EC1B-7A45-BA58-1A5AFAE27D84}" srcOrd="1" destOrd="0" presId="urn:microsoft.com/office/officeart/2005/8/layout/hierarchy2"/>
    <dgm:cxn modelId="{BC628018-7E5F-E045-982F-BA1AF76389D9}" type="presParOf" srcId="{7DE5D8FE-EC1B-7A45-BA58-1A5AFAE27D84}" destId="{DA11DCD8-3760-204E-811D-797971806BC2}" srcOrd="0" destOrd="0" presId="urn:microsoft.com/office/officeart/2005/8/layout/hierarchy2"/>
    <dgm:cxn modelId="{78F13CDD-474B-D04D-8DCB-84BFF7F6C26C}" type="presParOf" srcId="{DA11DCD8-3760-204E-811D-797971806BC2}" destId="{A5617D7B-B82D-D644-AC4C-9AA163B45BF5}" srcOrd="0" destOrd="0" presId="urn:microsoft.com/office/officeart/2005/8/layout/hierarchy2"/>
    <dgm:cxn modelId="{DD3DD13E-CDE5-C54B-85C5-224E5EE54C42}" type="presParOf" srcId="{7DE5D8FE-EC1B-7A45-BA58-1A5AFAE27D84}" destId="{C2AF5D93-5C8A-4745-8812-C55E36C90DB5}" srcOrd="1" destOrd="0" presId="urn:microsoft.com/office/officeart/2005/8/layout/hierarchy2"/>
    <dgm:cxn modelId="{C3AB562C-DCA6-3A4F-9DDE-79E969152F9F}" type="presParOf" srcId="{C2AF5D93-5C8A-4745-8812-C55E36C90DB5}" destId="{FB3D1869-FDC3-8941-AD3E-189D80064941}" srcOrd="0" destOrd="0" presId="urn:microsoft.com/office/officeart/2005/8/layout/hierarchy2"/>
    <dgm:cxn modelId="{68F905EC-BEC7-434A-B233-E8C422D9E832}" type="presParOf" srcId="{C2AF5D93-5C8A-4745-8812-C55E36C90DB5}" destId="{9D5F8F99-BC4F-AF42-B298-1C244533674C}" srcOrd="1" destOrd="0" presId="urn:microsoft.com/office/officeart/2005/8/layout/hierarchy2"/>
    <dgm:cxn modelId="{CBD73396-A04A-D345-8AAF-41F8FA948A89}" type="presParOf" srcId="{3BFA27DE-D977-F348-B8D9-32FE203B738E}" destId="{D16F5D25-2B91-C143-8EB3-50EE502CF83A}" srcOrd="4" destOrd="0" presId="urn:microsoft.com/office/officeart/2005/8/layout/hierarchy2"/>
    <dgm:cxn modelId="{75115314-5A2D-8545-9FB4-8E5A370C079C}" type="presParOf" srcId="{D16F5D25-2B91-C143-8EB3-50EE502CF83A}" destId="{F2F6D7B7-2C8C-A548-B930-B4B8B442F810}" srcOrd="0" destOrd="0" presId="urn:microsoft.com/office/officeart/2005/8/layout/hierarchy2"/>
    <dgm:cxn modelId="{A3077485-6EE1-1246-9754-CFB8B70DBC5C}" type="presParOf" srcId="{3BFA27DE-D977-F348-B8D9-32FE203B738E}" destId="{41773B5C-EE3B-7E4C-A29A-76E67D14F3E9}" srcOrd="5" destOrd="0" presId="urn:microsoft.com/office/officeart/2005/8/layout/hierarchy2"/>
    <dgm:cxn modelId="{051F4E7D-EDE9-3B48-B857-68E2A5610D78}" type="presParOf" srcId="{41773B5C-EE3B-7E4C-A29A-76E67D14F3E9}" destId="{9056B607-8920-4540-993D-CC823FF954D7}" srcOrd="0" destOrd="0" presId="urn:microsoft.com/office/officeart/2005/8/layout/hierarchy2"/>
    <dgm:cxn modelId="{A5C7B4DA-3E53-764B-B558-396E18BB0F81}" type="presParOf" srcId="{41773B5C-EE3B-7E4C-A29A-76E67D14F3E9}" destId="{72B3F84D-4B02-6B45-9108-D66A4038B491}" srcOrd="1" destOrd="0" presId="urn:microsoft.com/office/officeart/2005/8/layout/hierarchy2"/>
    <dgm:cxn modelId="{F99CD257-C99B-3942-9AD1-8FEBE5C37113}" type="presParOf" srcId="{72B3F84D-4B02-6B45-9108-D66A4038B491}" destId="{751ACA4A-DE6D-9A4E-B64E-6D4E2FC03EDD}" srcOrd="0" destOrd="0" presId="urn:microsoft.com/office/officeart/2005/8/layout/hierarchy2"/>
    <dgm:cxn modelId="{F2BC6CB3-6E2E-954F-B799-2F667AF49DD0}" type="presParOf" srcId="{751ACA4A-DE6D-9A4E-B64E-6D4E2FC03EDD}" destId="{E380DA1A-168D-C141-9526-309B096E44F4}" srcOrd="0" destOrd="0" presId="urn:microsoft.com/office/officeart/2005/8/layout/hierarchy2"/>
    <dgm:cxn modelId="{57741C1A-CC83-3844-9C75-430848B1D32D}" type="presParOf" srcId="{72B3F84D-4B02-6B45-9108-D66A4038B491}" destId="{2AD1C582-1D51-8C46-AA1A-66303A120F00}" srcOrd="1" destOrd="0" presId="urn:microsoft.com/office/officeart/2005/8/layout/hierarchy2"/>
    <dgm:cxn modelId="{97D083A2-3F93-AB4D-844D-F49CE7C5CC93}" type="presParOf" srcId="{2AD1C582-1D51-8C46-AA1A-66303A120F00}" destId="{463E4E44-8642-C048-909F-1593637B9C20}" srcOrd="0" destOrd="0" presId="urn:microsoft.com/office/officeart/2005/8/layout/hierarchy2"/>
    <dgm:cxn modelId="{169FDA1C-E42C-CD45-8A0E-4CE4779EAD07}" type="presParOf" srcId="{2AD1C582-1D51-8C46-AA1A-66303A120F00}" destId="{77BB6D4E-459A-714F-A670-0B910FDECE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4AD62-7317-9C47-AA61-3B7E904A7679}">
      <dsp:nvSpPr>
        <dsp:cNvPr id="0" name=""/>
        <dsp:cNvSpPr/>
      </dsp:nvSpPr>
      <dsp:spPr>
        <a:xfrm>
          <a:off x="907085" y="2426919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[Begin Turn]</a:t>
          </a:r>
          <a:endParaRPr lang="en-US" sz="2500" kern="1200" dirty="0"/>
        </a:p>
      </dsp:txBody>
      <dsp:txXfrm>
        <a:off x="942386" y="2462220"/>
        <a:ext cx="2339941" cy="1134669"/>
      </dsp:txXfrm>
    </dsp:sp>
    <dsp:sp modelId="{8C6BB07E-CBD1-8B45-8459-ACA9FAF25BD1}">
      <dsp:nvSpPr>
        <dsp:cNvPr id="0" name=""/>
        <dsp:cNvSpPr/>
      </dsp:nvSpPr>
      <dsp:spPr>
        <a:xfrm rot="17945813">
          <a:off x="2808332" y="2143051"/>
          <a:ext cx="19828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281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50168" y="2113696"/>
        <a:ext cx="99140" cy="99140"/>
      </dsp:txXfrm>
    </dsp:sp>
    <dsp:sp modelId="{76E780EE-D419-B448-9EA2-8FC285CA32FC}">
      <dsp:nvSpPr>
        <dsp:cNvPr id="0" name=""/>
        <dsp:cNvSpPr/>
      </dsp:nvSpPr>
      <dsp:spPr>
        <a:xfrm>
          <a:off x="4281847" y="694341"/>
          <a:ext cx="2410543" cy="12052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Space: play attempted</a:t>
          </a:r>
          <a:endParaRPr lang="en-US" sz="2500" kern="1200" dirty="0"/>
        </a:p>
      </dsp:txBody>
      <dsp:txXfrm>
        <a:off x="4317148" y="729642"/>
        <a:ext cx="2339941" cy="1134669"/>
      </dsp:txXfrm>
    </dsp:sp>
    <dsp:sp modelId="{7CFF9D29-A0FD-EE4E-97AB-7323C374BF49}">
      <dsp:nvSpPr>
        <dsp:cNvPr id="0" name=""/>
        <dsp:cNvSpPr/>
      </dsp:nvSpPr>
      <dsp:spPr>
        <a:xfrm rot="19457599">
          <a:off x="6580780" y="930246"/>
          <a:ext cx="11874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743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4813" y="920775"/>
        <a:ext cx="59371" cy="59371"/>
      </dsp:txXfrm>
    </dsp:sp>
    <dsp:sp modelId="{C2545384-7025-5A46-99D9-A83C55A9095D}">
      <dsp:nvSpPr>
        <dsp:cNvPr id="0" name=""/>
        <dsp:cNvSpPr/>
      </dsp:nvSpPr>
      <dsp:spPr>
        <a:xfrm>
          <a:off x="7656608" y="1310"/>
          <a:ext cx="2410543" cy="12052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Valid?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SCOR</a:t>
          </a:r>
          <a:r>
            <a:rPr lang="en-US" sz="2500" kern="1200" baseline="0" dirty="0" smtClean="0"/>
            <a:t>E, ADVANCE</a:t>
          </a: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7691909" y="36611"/>
        <a:ext cx="2339941" cy="1134669"/>
      </dsp:txXfrm>
    </dsp:sp>
    <dsp:sp modelId="{E14D251C-00CF-7747-9B2F-6CF23CA9C272}">
      <dsp:nvSpPr>
        <dsp:cNvPr id="0" name=""/>
        <dsp:cNvSpPr/>
      </dsp:nvSpPr>
      <dsp:spPr>
        <a:xfrm rot="2142401">
          <a:off x="6580780" y="1623278"/>
          <a:ext cx="11874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743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4813" y="1613807"/>
        <a:ext cx="59371" cy="59371"/>
      </dsp:txXfrm>
    </dsp:sp>
    <dsp:sp modelId="{E3D88725-216C-5D4A-AACA-BB024DCF16BF}">
      <dsp:nvSpPr>
        <dsp:cNvPr id="0" name=""/>
        <dsp:cNvSpPr/>
      </dsp:nvSpPr>
      <dsp:spPr>
        <a:xfrm>
          <a:off x="7656608" y="1387372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ELSE, reset</a:t>
          </a:r>
          <a:endParaRPr lang="en-US" sz="2500" kern="1200" dirty="0"/>
        </a:p>
      </dsp:txBody>
      <dsp:txXfrm>
        <a:off x="7691909" y="1422673"/>
        <a:ext cx="2339941" cy="1134669"/>
      </dsp:txXfrm>
    </dsp:sp>
    <dsp:sp modelId="{54B60A1D-CD6B-AE46-AC8A-2F8A51C49868}">
      <dsp:nvSpPr>
        <dsp:cNvPr id="0" name=""/>
        <dsp:cNvSpPr/>
      </dsp:nvSpPr>
      <dsp:spPr>
        <a:xfrm rot="1186030">
          <a:off x="3287442" y="3182598"/>
          <a:ext cx="10245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459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4123" y="3177198"/>
        <a:ext cx="51229" cy="51229"/>
      </dsp:txXfrm>
    </dsp:sp>
    <dsp:sp modelId="{BE645681-3098-CF47-B3B8-7136AC50305E}">
      <dsp:nvSpPr>
        <dsp:cNvPr id="0" name=""/>
        <dsp:cNvSpPr/>
      </dsp:nvSpPr>
      <dsp:spPr>
        <a:xfrm>
          <a:off x="4281847" y="2773435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'd': dumping</a:t>
          </a:r>
          <a:endParaRPr lang="en-US" sz="2500" kern="1200" dirty="0"/>
        </a:p>
      </dsp:txBody>
      <dsp:txXfrm>
        <a:off x="4317148" y="2808736"/>
        <a:ext cx="2339941" cy="1134669"/>
      </dsp:txXfrm>
    </dsp:sp>
    <dsp:sp modelId="{DA11DCD8-3760-204E-811D-797971806BC2}">
      <dsp:nvSpPr>
        <dsp:cNvPr id="0" name=""/>
        <dsp:cNvSpPr/>
      </dsp:nvSpPr>
      <dsp:spPr>
        <a:xfrm>
          <a:off x="6692390" y="3355856"/>
          <a:ext cx="9642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421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50394" y="3351965"/>
        <a:ext cx="48210" cy="48210"/>
      </dsp:txXfrm>
    </dsp:sp>
    <dsp:sp modelId="{FB3D1869-FDC3-8941-AD3E-189D80064941}">
      <dsp:nvSpPr>
        <dsp:cNvPr id="0" name=""/>
        <dsp:cNvSpPr/>
      </dsp:nvSpPr>
      <dsp:spPr>
        <a:xfrm>
          <a:off x="7656608" y="2773435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ADVANCE</a:t>
          </a:r>
          <a:endParaRPr lang="en-US" sz="2500" kern="1200" dirty="0"/>
        </a:p>
      </dsp:txBody>
      <dsp:txXfrm>
        <a:off x="7691909" y="2808736"/>
        <a:ext cx="2339941" cy="1134669"/>
      </dsp:txXfrm>
    </dsp:sp>
    <dsp:sp modelId="{D16F5D25-2B91-C143-8EB3-50EE502CF83A}">
      <dsp:nvSpPr>
        <dsp:cNvPr id="0" name=""/>
        <dsp:cNvSpPr/>
      </dsp:nvSpPr>
      <dsp:spPr>
        <a:xfrm rot="3654187">
          <a:off x="2808332" y="3875629"/>
          <a:ext cx="19828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281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50168" y="3846274"/>
        <a:ext cx="99140" cy="99140"/>
      </dsp:txXfrm>
    </dsp:sp>
    <dsp:sp modelId="{9056B607-8920-4540-993D-CC823FF954D7}">
      <dsp:nvSpPr>
        <dsp:cNvPr id="0" name=""/>
        <dsp:cNvSpPr/>
      </dsp:nvSpPr>
      <dsp:spPr>
        <a:xfrm>
          <a:off x="4281847" y="4159498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'p': pass</a:t>
          </a:r>
          <a:endParaRPr lang="en-US" sz="2500" kern="1200" dirty="0"/>
        </a:p>
      </dsp:txBody>
      <dsp:txXfrm>
        <a:off x="4317148" y="4194799"/>
        <a:ext cx="2339941" cy="1134669"/>
      </dsp:txXfrm>
    </dsp:sp>
    <dsp:sp modelId="{751ACA4A-DE6D-9A4E-B64E-6D4E2FC03EDD}">
      <dsp:nvSpPr>
        <dsp:cNvPr id="0" name=""/>
        <dsp:cNvSpPr/>
      </dsp:nvSpPr>
      <dsp:spPr>
        <a:xfrm>
          <a:off x="6692390" y="4741919"/>
          <a:ext cx="9642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421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50394" y="4738028"/>
        <a:ext cx="48210" cy="48210"/>
      </dsp:txXfrm>
    </dsp:sp>
    <dsp:sp modelId="{463E4E44-8642-C048-909F-1593637B9C20}">
      <dsp:nvSpPr>
        <dsp:cNvPr id="0" name=""/>
        <dsp:cNvSpPr/>
      </dsp:nvSpPr>
      <dsp:spPr>
        <a:xfrm>
          <a:off x="7656608" y="4159498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ADVANCE</a:t>
          </a:r>
          <a:endParaRPr lang="en-US" sz="2500" kern="1200" dirty="0"/>
        </a:p>
      </dsp:txBody>
      <dsp:txXfrm>
        <a:off x="7691909" y="4194799"/>
        <a:ext cx="2339941" cy="1134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2696"/>
              </p:ext>
            </p:extLst>
          </p:nvPr>
        </p:nvGraphicFramePr>
        <p:xfrm>
          <a:off x="379562" y="810883"/>
          <a:ext cx="10974238" cy="536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3881888" y="2812211"/>
            <a:ext cx="4123425" cy="84538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2"/>
          <a:stretch/>
        </p:blipFill>
        <p:spPr>
          <a:xfrm>
            <a:off x="1228078" y="2639684"/>
            <a:ext cx="9658455" cy="386463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7" b="3180"/>
          <a:stretch/>
        </p:blipFill>
        <p:spPr>
          <a:xfrm>
            <a:off x="1228077" y="517585"/>
            <a:ext cx="9658455" cy="16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"/>
          <a:stretch/>
        </p:blipFill>
        <p:spPr>
          <a:xfrm>
            <a:off x="910818" y="207030"/>
            <a:ext cx="10594346" cy="6426681"/>
          </a:xfrm>
        </p:spPr>
      </p:pic>
    </p:spTree>
    <p:extLst>
      <p:ext uri="{BB962C8B-B14F-4D97-AF65-F5344CB8AC3E}">
        <p14:creationId xmlns:p14="http://schemas.microsoft.com/office/powerpoint/2010/main" val="12223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7927"/>
            <a:ext cx="5981056" cy="3355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6" y="1747927"/>
            <a:ext cx="6671094" cy="33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is_valid</a:t>
            </a:r>
            <a:r>
              <a:rPr lang="en-US" b="1" dirty="0" smtClean="0">
                <a:solidFill>
                  <a:schemeClr val="bg1"/>
                </a:solidFill>
              </a:rPr>
              <a:t> 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Main word valid (including adjacent tiles)?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played tile has legal perpendicular word (or empty)?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Valid position for word?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SCORING: takes place as each condition checked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Includes special cases to handle 0-, 1-tile plays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0628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51079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𝛔(3)</a:t>
            </a:r>
            <a:endParaRPr lang="en-US" sz="30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336709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47545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𝛔(2)</a:t>
            </a:r>
            <a:endParaRPr lang="en-US" sz="30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4156554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37005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𝛔(1)</a:t>
            </a:r>
            <a:endParaRPr lang="en-US" sz="30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4946014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26465" y="398032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𝛔(4)</a:t>
            </a:r>
            <a:endParaRPr lang="en-US" sz="30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6581812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66240" y="3955866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 smtClean="0"/>
              <a:t>C</a:t>
            </a:r>
            <a:endParaRPr lang="en-US" sz="30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817158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58682" y="3967262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/>
              <a:t>B</a:t>
            </a:r>
            <a:endParaRPr lang="en-US" sz="30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5777896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858347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𝛔(5)</a:t>
            </a:r>
            <a:endParaRPr lang="en-US" sz="3000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7364920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18874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𝛔(6)</a:t>
            </a:r>
            <a:endParaRPr lang="en-US" sz="3000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4151778" y="3048001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25765" y="319796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60509" y="3099430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86056" y="3140967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6685" y="31812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30950" y="398032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33790" y="179423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80638" y="3409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03685" y="331059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85438" y="37146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37838" y="38670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90238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42638" y="4171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00266" y="473663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54531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54446" y="467435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29083" y="471503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3143" y="4839763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957057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766963" y="3813269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151778" y="225671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153212" y="460698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8017" y="4409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 Intuition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2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Core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07" y="2599766"/>
            <a:ext cx="8662667" cy="2081726"/>
          </a:xfrm>
        </p:spPr>
      </p:pic>
    </p:spTree>
    <p:extLst>
      <p:ext uri="{BB962C8B-B14F-4D97-AF65-F5344CB8AC3E}">
        <p14:creationId xmlns:p14="http://schemas.microsoft.com/office/powerpoint/2010/main" val="21322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Board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54" y="1219200"/>
            <a:ext cx="7322603" cy="4957763"/>
          </a:xfrm>
        </p:spPr>
      </p:pic>
    </p:spTree>
    <p:extLst>
      <p:ext uri="{BB962C8B-B14F-4D97-AF65-F5344CB8AC3E}">
        <p14:creationId xmlns:p14="http://schemas.microsoft.com/office/powerpoint/2010/main" val="9223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Incident word compiler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7" y="1972236"/>
            <a:ext cx="10495737" cy="3118643"/>
          </a:xfrm>
        </p:spPr>
      </p:pic>
    </p:spTree>
    <p:extLst>
      <p:ext uri="{BB962C8B-B14F-4D97-AF65-F5344CB8AC3E}">
        <p14:creationId xmlns:p14="http://schemas.microsoft.com/office/powerpoint/2010/main" val="191104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127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is_valid ()</vt:lpstr>
      <vt:lpstr>Visual Intuition</vt:lpstr>
      <vt:lpstr>AI Core Loop</vt:lpstr>
      <vt:lpstr>AI Board Loop</vt:lpstr>
      <vt:lpstr>Incident word compiler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Miklos, Maya</dc:creator>
  <cp:lastModifiedBy>O'Mara, Charles</cp:lastModifiedBy>
  <cp:revision>10</cp:revision>
  <dcterms:created xsi:type="dcterms:W3CDTF">2017-05-08T22:04:55Z</dcterms:created>
  <dcterms:modified xsi:type="dcterms:W3CDTF">2017-05-11T01:10:49Z</dcterms:modified>
</cp:coreProperties>
</file>